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616" r:id="rId2"/>
    <p:sldId id="617" r:id="rId3"/>
    <p:sldId id="543" r:id="rId4"/>
    <p:sldId id="563" r:id="rId5"/>
    <p:sldId id="542" r:id="rId6"/>
    <p:sldId id="496" r:id="rId7"/>
    <p:sldId id="609" r:id="rId8"/>
    <p:sldId id="618" r:id="rId9"/>
    <p:sldId id="614" r:id="rId10"/>
    <p:sldId id="619" r:id="rId11"/>
    <p:sldId id="607" r:id="rId12"/>
    <p:sldId id="620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82" d="100"/>
          <a:sy n="82" d="100"/>
        </p:scale>
        <p:origin x="490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84" y="180117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097DFF-0D78-1FEF-57B8-0D7750D25B68}"/>
              </a:ext>
            </a:extLst>
          </p:cNvPr>
          <p:cNvSpPr txBox="1"/>
          <p:nvPr/>
        </p:nvSpPr>
        <p:spPr>
          <a:xfrm>
            <a:off x="5663952" y="3645024"/>
            <a:ext cx="6237981" cy="13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44A7B-E004-2228-7147-E83AD87A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45" y="351117"/>
            <a:ext cx="1389535" cy="830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056" y="361318"/>
            <a:ext cx="4950038" cy="588572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9100" y="1916832"/>
            <a:ext cx="5639050" cy="4357509"/>
            <a:chOff x="319100" y="1916832"/>
            <a:chExt cx="5639050" cy="4357509"/>
          </a:xfrm>
        </p:grpSpPr>
        <p:grpSp>
          <p:nvGrpSpPr>
            <p:cNvPr id="11" name="Group 10"/>
            <p:cNvGrpSpPr/>
            <p:nvPr/>
          </p:nvGrpSpPr>
          <p:grpSpPr>
            <a:xfrm>
              <a:off x="319100" y="1916832"/>
              <a:ext cx="5639050" cy="4357509"/>
              <a:chOff x="319100" y="1916832"/>
              <a:chExt cx="5639050" cy="435750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19100" y="2047541"/>
                <a:ext cx="5639050" cy="422680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3863752" y="1916832"/>
                <a:ext cx="432048" cy="1440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07528" y="1954986"/>
              <a:ext cx="873768" cy="825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4385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16B9C-80B0-B96E-E4B9-62637F7FA9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9" y="328073"/>
            <a:ext cx="11314865" cy="28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ED2B21-1171-78DC-7100-D1F9B0B78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124" y="0"/>
            <a:ext cx="6816079" cy="2107753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DC6D6F-E0DD-119D-DFEB-C70462486B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185"/>
          <a:stretch/>
        </p:blipFill>
        <p:spPr>
          <a:xfrm>
            <a:off x="7919060" y="4039354"/>
            <a:ext cx="4104456" cy="288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ED2B21-1171-78DC-7100-D1F9B0B78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79" cy="2107753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DC6D6F-E0DD-119D-DFEB-C70462486B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185"/>
          <a:stretch/>
        </p:blipFill>
        <p:spPr>
          <a:xfrm>
            <a:off x="5375920" y="2204864"/>
            <a:ext cx="6647596" cy="47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84" y="476672"/>
            <a:ext cx="7172325" cy="9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r="54009" b="48951"/>
          <a:stretch/>
        </p:blipFill>
        <p:spPr>
          <a:xfrm>
            <a:off x="897186" y="1953970"/>
            <a:ext cx="3240360" cy="1883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53146" b="51301"/>
          <a:stretch/>
        </p:blipFill>
        <p:spPr>
          <a:xfrm>
            <a:off x="8040216" y="1893599"/>
            <a:ext cx="3301151" cy="17965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54400" t="51554"/>
          <a:stretch/>
        </p:blipFill>
        <p:spPr>
          <a:xfrm>
            <a:off x="6339615" y="3995854"/>
            <a:ext cx="3212769" cy="17871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50702" r="53181"/>
          <a:stretch/>
        </p:blipFill>
        <p:spPr>
          <a:xfrm>
            <a:off x="2135560" y="3995854"/>
            <a:ext cx="3298669" cy="18186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348880"/>
            <a:ext cx="11233248" cy="3683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b="11027"/>
          <a:stretch/>
        </p:blipFill>
        <p:spPr>
          <a:xfrm>
            <a:off x="479376" y="437155"/>
            <a:ext cx="6057900" cy="872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440" y="1480197"/>
            <a:ext cx="7239000" cy="485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408" y="3571902"/>
            <a:ext cx="10729192" cy="148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596499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8976320" y="848426"/>
            <a:ext cx="234795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348880"/>
            <a:ext cx="11233248" cy="3683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b="11027"/>
          <a:stretch/>
        </p:blipFill>
        <p:spPr>
          <a:xfrm>
            <a:off x="479376" y="437155"/>
            <a:ext cx="6057900" cy="872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7448" y="1456384"/>
            <a:ext cx="4552950" cy="53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400" y="3295050"/>
            <a:ext cx="10813182" cy="179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596499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8904312" y="848426"/>
            <a:ext cx="2520280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718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60" y="404664"/>
            <a:ext cx="11103159" cy="1160748"/>
          </a:xfrm>
          <a:prstGeom prst="rect">
            <a:avLst/>
          </a:prstGeom>
        </p:spPr>
      </p:pic>
      <p:pic>
        <p:nvPicPr>
          <p:cNvPr id="1026" name="Picture 2" descr="image-removebg-preview - 2023-02-18T21324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51" y="1565412"/>
            <a:ext cx="10585176" cy="42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72877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8574</TotalTime>
  <Words>93</Words>
  <Application>Microsoft Office PowerPoint</Application>
  <PresentationFormat>Widescreen</PresentationFormat>
  <Paragraphs>13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682</cp:revision>
  <dcterms:created xsi:type="dcterms:W3CDTF">2010-04-30T18:19:48Z</dcterms:created>
  <dcterms:modified xsi:type="dcterms:W3CDTF">2024-10-31T14:17:12Z</dcterms:modified>
</cp:coreProperties>
</file>