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89" r:id="rId3"/>
    <p:sldMasterId id="2147483703" r:id="rId4"/>
    <p:sldMasterId id="2147483742" r:id="rId5"/>
    <p:sldMasterId id="2147483756" r:id="rId6"/>
  </p:sldMasterIdLst>
  <p:notesMasterIdLst>
    <p:notesMasterId r:id="rId26"/>
  </p:notesMasterIdLst>
  <p:sldIdLst>
    <p:sldId id="365" r:id="rId7"/>
    <p:sldId id="324" r:id="rId8"/>
    <p:sldId id="296" r:id="rId9"/>
    <p:sldId id="311" r:id="rId10"/>
    <p:sldId id="312" r:id="rId11"/>
    <p:sldId id="2007577270" r:id="rId12"/>
    <p:sldId id="313" r:id="rId13"/>
    <p:sldId id="322" r:id="rId14"/>
    <p:sldId id="314" r:id="rId15"/>
    <p:sldId id="2007577271" r:id="rId16"/>
    <p:sldId id="303" r:id="rId17"/>
    <p:sldId id="269" r:id="rId18"/>
    <p:sldId id="315" r:id="rId19"/>
    <p:sldId id="258" r:id="rId20"/>
    <p:sldId id="2610" r:id="rId21"/>
    <p:sldId id="2611" r:id="rId22"/>
    <p:sldId id="2612" r:id="rId23"/>
    <p:sldId id="2613" r:id="rId24"/>
    <p:sldId id="20075772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8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4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58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3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. (</a:t>
            </a:r>
            <a:r>
              <a:rPr lang="en-US" baseline="0" dirty="0" err="1"/>
              <a:t>Kiến</a:t>
            </a:r>
            <a:r>
              <a:rPr lang="en-US" baseline="0" dirty="0"/>
              <a:t>, </a:t>
            </a:r>
            <a:r>
              <a:rPr lang="en-US" baseline="0" dirty="0" err="1"/>
              <a:t>Ve</a:t>
            </a:r>
            <a:r>
              <a:rPr lang="en-US" baseline="0" dirty="0"/>
              <a:t> </a:t>
            </a:r>
            <a:r>
              <a:rPr lang="en-US" baseline="0" dirty="0" err="1"/>
              <a:t>Sầu</a:t>
            </a:r>
            <a:r>
              <a:rPr lang="en-US" baseline="0" dirty="0"/>
              <a:t>, </a:t>
            </a:r>
            <a:r>
              <a:rPr lang="en-US" baseline="0" dirty="0" err="1"/>
              <a:t>Rô</a:t>
            </a:r>
            <a:r>
              <a:rPr lang="en-US" baseline="0" dirty="0"/>
              <a:t> – </a:t>
            </a:r>
            <a:r>
              <a:rPr lang="en-US" baseline="0" dirty="0" err="1"/>
              <a:t>bốt</a:t>
            </a:r>
            <a:r>
              <a:rPr lang="en-US" baseline="0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7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1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673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25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43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61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5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7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33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38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38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40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21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62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24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85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8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53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36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4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04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95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61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61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97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66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64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1041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619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895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513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092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3765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2849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8582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878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82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8687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449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640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0491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72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3439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968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79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873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34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23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5300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186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2168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86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496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631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64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2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37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70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21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3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6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9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109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77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337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3742"/>
      </p:ext>
    </p:extLst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112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486C-DB29-4758-A494-B2A5CAF3E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1C569-1B72-4ECB-AD31-363739CF8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1C938-3A94-456B-9113-CE4417A3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5F53D-138C-4694-AA53-77793850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6FE85-E266-48A8-A79D-10CCB247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240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7EF9-3E5A-47B1-9223-163EDD78B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8604-93B9-47E8-9A58-3B9291CA9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A9FF6-7692-470E-82AC-1403CA61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7B7F2-3464-4ADE-9C6D-C2583402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8C6DA-C0D5-4453-9F86-1992CB387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5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622B-C859-4DEF-B5D6-AEE0FC9E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DD41A-F680-4232-9CB7-BA6A94608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8944-C663-45C7-AFBD-5E158178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794DF-1D1A-41B7-9134-220BC6D9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E65AB-CA0D-4942-95E4-AF259403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00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597F-E957-4E6C-8DDF-1CA46B06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64623-7A10-45BF-B2CC-313851E7B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58E1A-5661-499B-BD1E-93FB473E7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E8DEC-4E90-4021-A3E7-8ABFBC37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08858-E528-40D6-92B8-FC08CA5D9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13B17-18B8-465C-809E-A9716C39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408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51988-2803-4ECC-8E1B-65B30F84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39520-CF93-42A2-96F8-C4A106CFF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205E8-DBC4-4A07-863C-232B9F5ED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248BB-E378-4D3E-B694-E81DB08A6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9A2181-6097-4D29-88E0-2ED4BC0CD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8CFA8-4AD5-4A07-B888-DFA7D140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B68A2-8CD4-4F43-B5BE-349ACD6A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D0FB1-3D9A-4F18-AAF8-3864784B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62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C836-9C07-4CA1-8C5C-5FD7C43E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DBAB1-7DEE-4E72-90D5-BF85724C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134D7-809F-404F-8980-A7B13F54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18CB3-D150-42FA-8C4B-4484C4C1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889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2C119-FF5F-4C73-A481-4626FB00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A2110-E1FA-45AF-8C70-C2E66C08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BC02F-044D-486B-976B-70202D7D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098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4364-931C-4AA7-8BE6-5121746C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D24E-C271-4F73-A266-25883D39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A8877-83C1-41CA-A07C-C4F3CC88C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F3DEC-F738-4D1A-90A7-6F56E4BE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01C69-5CB1-4B10-9506-74D3C81E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1FED3-A029-4063-9FCB-38D2A47D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267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3049-67E5-43CE-9AC7-139D7CB9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4B7AB-6023-4787-B571-91EED0531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8E6A0-B6E0-4016-BD80-5697B713F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E48BB-8BBB-4231-92F1-EC06B143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2949E-963C-44D7-BF03-6EDEB6FB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2EF03-76AA-4961-826D-1CC98E58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576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9A66-2DC3-42A7-86BB-E77F26A3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53FA6-6276-4DDE-B184-A192A3A02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30D2-2F21-4D85-A784-848A3DF1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743A4-2F94-462F-AABB-C8D8889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3D0C4-37A5-490E-B321-C2BC9765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126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5E9DB5-E9F4-44C5-94A3-2C8A2485F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02DA2-5D6A-4896-A574-FA8E33F4D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D626D-9519-4DF8-ACAB-5886776B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5A01F-1DED-495F-966D-63CC4DCC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80744-6408-48C9-87E6-10BC91E0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8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7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0C7C-C3AF-4ED7-AEDD-4BE4C4EB12E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0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102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2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2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2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9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2B5A5-FE41-46BA-93FF-82908A97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85D95-7B13-45BA-A276-3FD38EF99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0BEF-AD1E-4C14-9D79-B67B41F0D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3CADA-33F7-4381-B286-758CC7BB902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B0162-35C1-41C3-9A77-8BCB59A33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878CA-5925-47AB-8C0E-8E8553459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5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microsoft.com/office/2007/relationships/hdphoto" Target="../media/hdphoto12.wdp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3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4.xml"/><Relationship Id="rId6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slide" Target="slide18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4.xml"/><Relationship Id="rId5" Type="http://schemas.openxmlformats.org/officeDocument/2006/relationships/slide" Target="slide15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4.xml"/><Relationship Id="rId5" Type="http://schemas.openxmlformats.org/officeDocument/2006/relationships/slide" Target="slide1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4.xml"/><Relationship Id="rId6" Type="http://schemas.openxmlformats.org/officeDocument/2006/relationships/slide" Target="slide15.xml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542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  <p:pic>
        <p:nvPicPr>
          <p:cNvPr id="2" name="Sad Love Beat (1).mp3" descr="Sad Love Beat (1).mp3">
            <a:hlinkClick r:id="" action="ppaction://media"/>
            <a:extLst>
              <a:ext uri="{FF2B5EF4-FFF2-40B4-BE49-F238E27FC236}">
                <a16:creationId xmlns:a16="http://schemas.microsoft.com/office/drawing/2014/main" id="{D60616E9-65A6-F74C-90CC-8F84A7F8B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6160" y="-1397000"/>
            <a:ext cx="812800" cy="8128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DA408C72-3658-E04B-812C-46260922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257" y="6165949"/>
            <a:ext cx="6705600" cy="5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032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Nguyễn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75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7BD8C-18C6-1340-B191-3474E3591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2" t="32645" r="7120" b="30332"/>
          <a:stretch/>
        </p:blipFill>
        <p:spPr>
          <a:xfrm>
            <a:off x="1507066" y="0"/>
            <a:ext cx="10684933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118BF7-90F7-FA4D-AB5D-8C4CF611C393}"/>
              </a:ext>
            </a:extLst>
          </p:cNvPr>
          <p:cNvCxnSpPr/>
          <p:nvPr/>
        </p:nvCxnSpPr>
        <p:spPr>
          <a:xfrm>
            <a:off x="1540932" y="0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06C9B-4A82-6148-AEAB-528896D7CB21}"/>
              </a:ext>
            </a:extLst>
          </p:cNvPr>
          <p:cNvCxnSpPr/>
          <p:nvPr/>
        </p:nvCxnSpPr>
        <p:spPr>
          <a:xfrm>
            <a:off x="1491214" y="-1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37CFB1-107A-9A4F-BE61-E808EAE730F0}"/>
              </a:ext>
            </a:extLst>
          </p:cNvPr>
          <p:cNvSpPr/>
          <p:nvPr/>
        </p:nvSpPr>
        <p:spPr>
          <a:xfrm>
            <a:off x="1571134" y="440332"/>
            <a:ext cx="528147" cy="58945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F3D442-0BDE-B241-96C5-D62FFB4B35F0}"/>
              </a:ext>
            </a:extLst>
          </p:cNvPr>
          <p:cNvSpPr txBox="1"/>
          <p:nvPr/>
        </p:nvSpPr>
        <p:spPr>
          <a:xfrm>
            <a:off x="2104521" y="354068"/>
            <a:ext cx="4463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Đặt tính rồi tính.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98601F-3230-F341-9D73-417B0BABD68E}"/>
              </a:ext>
            </a:extLst>
          </p:cNvPr>
          <p:cNvSpPr txBox="1"/>
          <p:nvPr/>
        </p:nvSpPr>
        <p:spPr>
          <a:xfrm>
            <a:off x="2524351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517459-F01C-A940-AE8E-9747F5571E3D}"/>
              </a:ext>
            </a:extLst>
          </p:cNvPr>
          <p:cNvSpPr txBox="1"/>
          <p:nvPr/>
        </p:nvSpPr>
        <p:spPr>
          <a:xfrm>
            <a:off x="2227811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0615CD-96D4-DF41-8673-A506FE2B9465}"/>
              </a:ext>
            </a:extLst>
          </p:cNvPr>
          <p:cNvCxnSpPr/>
          <p:nvPr/>
        </p:nvCxnSpPr>
        <p:spPr>
          <a:xfrm>
            <a:off x="2393524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A31F7C4-DDCA-C743-A89D-1124992F7618}"/>
              </a:ext>
            </a:extLst>
          </p:cNvPr>
          <p:cNvSpPr txBox="1"/>
          <p:nvPr/>
        </p:nvSpPr>
        <p:spPr>
          <a:xfrm>
            <a:off x="2742019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74A81C-FC8F-5B48-AAC3-9DC8CA6AB56A}"/>
              </a:ext>
            </a:extLst>
          </p:cNvPr>
          <p:cNvSpPr txBox="1"/>
          <p:nvPr/>
        </p:nvSpPr>
        <p:spPr>
          <a:xfrm>
            <a:off x="2593658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01406E-2675-EF41-8702-E20FE7F07879}"/>
              </a:ext>
            </a:extLst>
          </p:cNvPr>
          <p:cNvSpPr txBox="1"/>
          <p:nvPr/>
        </p:nvSpPr>
        <p:spPr>
          <a:xfrm>
            <a:off x="2496780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71352-1001-834D-A41B-3891DE804F3A}"/>
              </a:ext>
            </a:extLst>
          </p:cNvPr>
          <p:cNvSpPr txBox="1"/>
          <p:nvPr/>
        </p:nvSpPr>
        <p:spPr>
          <a:xfrm>
            <a:off x="1499140" y="1850368"/>
            <a:ext cx="989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noProof="0" dirty="0">
                <a:solidFill>
                  <a:srgbClr val="FF0000"/>
                </a:solidFill>
                <a:latin typeface="Snell Roundhand" panose="02000603080000090004" pitchFamily="2" charset="77"/>
              </a:rPr>
              <a:t>1.</a:t>
            </a:r>
            <a:r>
              <a:rPr lang="vi-VN" sz="6000" b="1" noProof="0" dirty="0">
                <a:solidFill>
                  <a:srgbClr val="FF0000"/>
                </a:solidFill>
                <a:latin typeface="UNI Tap Viet 0" panose="030306020405070D0405" pitchFamily="66" charset="77"/>
              </a:rPr>
              <a:t>b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578D5E-5C92-FB46-913A-C908F775D1E7}"/>
              </a:ext>
            </a:extLst>
          </p:cNvPr>
          <p:cNvSpPr txBox="1"/>
          <p:nvPr/>
        </p:nvSpPr>
        <p:spPr>
          <a:xfrm>
            <a:off x="4759873" y="2678575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69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67915F-9A02-4442-A712-2F1C3ADCE470}"/>
              </a:ext>
            </a:extLst>
          </p:cNvPr>
          <p:cNvSpPr txBox="1"/>
          <p:nvPr/>
        </p:nvSpPr>
        <p:spPr>
          <a:xfrm>
            <a:off x="4463333" y="333671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9520FA-A216-BE4E-A36C-E513A28C89CD}"/>
              </a:ext>
            </a:extLst>
          </p:cNvPr>
          <p:cNvCxnSpPr/>
          <p:nvPr/>
        </p:nvCxnSpPr>
        <p:spPr>
          <a:xfrm>
            <a:off x="4629046" y="4292341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7C8AA3A-F9F1-E645-A2A7-78CB89C2566C}"/>
              </a:ext>
            </a:extLst>
          </p:cNvPr>
          <p:cNvSpPr txBox="1"/>
          <p:nvPr/>
        </p:nvSpPr>
        <p:spPr>
          <a:xfrm>
            <a:off x="4994794" y="44516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A251C1-7B57-454E-A7E4-115C0E442098}"/>
              </a:ext>
            </a:extLst>
          </p:cNvPr>
          <p:cNvSpPr txBox="1"/>
          <p:nvPr/>
        </p:nvSpPr>
        <p:spPr>
          <a:xfrm>
            <a:off x="4829180" y="3134191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FECDF-599A-AC4A-923B-923481BDECD4}"/>
              </a:ext>
            </a:extLst>
          </p:cNvPr>
          <p:cNvSpPr txBox="1"/>
          <p:nvPr/>
        </p:nvSpPr>
        <p:spPr>
          <a:xfrm>
            <a:off x="4732302" y="446121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A3E815-EB56-BE47-B8E5-3422BEAD7B60}"/>
              </a:ext>
            </a:extLst>
          </p:cNvPr>
          <p:cNvSpPr txBox="1"/>
          <p:nvPr/>
        </p:nvSpPr>
        <p:spPr>
          <a:xfrm>
            <a:off x="703104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19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19899E-7B73-1748-8C8F-4D3C2C85CD5D}"/>
              </a:ext>
            </a:extLst>
          </p:cNvPr>
          <p:cNvSpPr txBox="1"/>
          <p:nvPr/>
        </p:nvSpPr>
        <p:spPr>
          <a:xfrm>
            <a:off x="673450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E7030E9-408E-8742-B81A-3C01D4BCB592}"/>
              </a:ext>
            </a:extLst>
          </p:cNvPr>
          <p:cNvCxnSpPr/>
          <p:nvPr/>
        </p:nvCxnSpPr>
        <p:spPr>
          <a:xfrm>
            <a:off x="690022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2AFD732-6BD3-E649-9770-E7ABD76DEA6B}"/>
              </a:ext>
            </a:extLst>
          </p:cNvPr>
          <p:cNvSpPr txBox="1"/>
          <p:nvPr/>
        </p:nvSpPr>
        <p:spPr>
          <a:xfrm>
            <a:off x="724871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D1C31A-5314-124E-B93E-D3C63177E73D}"/>
              </a:ext>
            </a:extLst>
          </p:cNvPr>
          <p:cNvSpPr txBox="1"/>
          <p:nvPr/>
        </p:nvSpPr>
        <p:spPr>
          <a:xfrm>
            <a:off x="710035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5CCB8A-B288-EA43-B0DC-E970E506E15D}"/>
              </a:ext>
            </a:extLst>
          </p:cNvPr>
          <p:cNvSpPr txBox="1"/>
          <p:nvPr/>
        </p:nvSpPr>
        <p:spPr>
          <a:xfrm>
            <a:off x="700347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8B1634-2746-EE41-BEAA-A2CD92848CD5}"/>
              </a:ext>
            </a:extLst>
          </p:cNvPr>
          <p:cNvSpPr txBox="1"/>
          <p:nvPr/>
        </p:nvSpPr>
        <p:spPr>
          <a:xfrm>
            <a:off x="924952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29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6D1130-1CA2-184C-9DB0-DC5F30431D08}"/>
              </a:ext>
            </a:extLst>
          </p:cNvPr>
          <p:cNvSpPr txBox="1"/>
          <p:nvPr/>
        </p:nvSpPr>
        <p:spPr>
          <a:xfrm>
            <a:off x="895298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B25B8F7-F95A-544F-971F-43F40732889C}"/>
              </a:ext>
            </a:extLst>
          </p:cNvPr>
          <p:cNvCxnSpPr/>
          <p:nvPr/>
        </p:nvCxnSpPr>
        <p:spPr>
          <a:xfrm>
            <a:off x="911870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238BC01-9E3E-8D4F-A42C-6BC1C2F9A31B}"/>
              </a:ext>
            </a:extLst>
          </p:cNvPr>
          <p:cNvSpPr txBox="1"/>
          <p:nvPr/>
        </p:nvSpPr>
        <p:spPr>
          <a:xfrm>
            <a:off x="946719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78D6FB-8BBA-C44C-A785-9421854E8EE8}"/>
              </a:ext>
            </a:extLst>
          </p:cNvPr>
          <p:cNvSpPr txBox="1"/>
          <p:nvPr/>
        </p:nvSpPr>
        <p:spPr>
          <a:xfrm>
            <a:off x="931883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0CA14D-806A-2942-96EF-9704C5DB0C71}"/>
              </a:ext>
            </a:extLst>
          </p:cNvPr>
          <p:cNvSpPr txBox="1"/>
          <p:nvPr/>
        </p:nvSpPr>
        <p:spPr>
          <a:xfrm>
            <a:off x="922195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7E9731-5C7C-AB4F-9568-FC82B7151D87}"/>
              </a:ext>
            </a:extLst>
          </p:cNvPr>
          <p:cNvGrpSpPr/>
          <p:nvPr/>
        </p:nvGrpSpPr>
        <p:grpSpPr>
          <a:xfrm>
            <a:off x="2393524" y="1065484"/>
            <a:ext cx="8980294" cy="820612"/>
            <a:chOff x="1824226" y="3918823"/>
            <a:chExt cx="7710625" cy="820612"/>
          </a:xfrm>
          <a:solidFill>
            <a:srgbClr val="92D050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62086CB-41C2-C04E-A196-9FC485DBE7EC}"/>
                </a:ext>
              </a:extLst>
            </p:cNvPr>
            <p:cNvSpPr/>
            <p:nvPr/>
          </p:nvSpPr>
          <p:spPr>
            <a:xfrm>
              <a:off x="1824226" y="3918826"/>
              <a:ext cx="1479892" cy="820609"/>
            </a:xfrm>
            <a:prstGeom prst="rect">
              <a:avLst/>
            </a:prstGeom>
            <a:grpFill/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35 + 5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CAF5DB5-316F-994B-89EB-F7865586C52E}"/>
                </a:ext>
              </a:extLst>
            </p:cNvPr>
            <p:cNvSpPr/>
            <p:nvPr/>
          </p:nvSpPr>
          <p:spPr>
            <a:xfrm>
              <a:off x="3901137" y="3918825"/>
              <a:ext cx="1608133" cy="820609"/>
            </a:xfrm>
            <a:prstGeom prst="rect">
              <a:avLst/>
            </a:prstGeom>
            <a:grpFill/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69 +  4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6865ED4-A821-EF45-A820-9BA62E7F66D3}"/>
                </a:ext>
              </a:extLst>
            </p:cNvPr>
            <p:cNvSpPr/>
            <p:nvPr/>
          </p:nvSpPr>
          <p:spPr>
            <a:xfrm>
              <a:off x="5978048" y="3918824"/>
              <a:ext cx="1479892" cy="820609"/>
            </a:xfrm>
            <a:prstGeom prst="rect">
              <a:avLst/>
            </a:prstGeom>
            <a:grpFill/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19 + 3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B4DE013-A053-804D-815D-91443671E6FC}"/>
                </a:ext>
              </a:extLst>
            </p:cNvPr>
            <p:cNvSpPr/>
            <p:nvPr/>
          </p:nvSpPr>
          <p:spPr>
            <a:xfrm>
              <a:off x="8054959" y="3918823"/>
              <a:ext cx="1479892" cy="820609"/>
            </a:xfrm>
            <a:prstGeom prst="rect">
              <a:avLst/>
            </a:prstGeom>
            <a:grpFill/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29 + 6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14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237437"/>
            <a:ext cx="12192000" cy="42471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576" y="568221"/>
            <a:ext cx="545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7344" y="51413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Flowchart: Document 6"/>
          <p:cNvSpPr/>
          <p:nvPr/>
        </p:nvSpPr>
        <p:spPr>
          <a:xfrm>
            <a:off x="0" y="1"/>
            <a:ext cx="12192000" cy="41546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1838595" y="2280845"/>
            <a:ext cx="2064849" cy="1859136"/>
            <a:chOff x="1855528" y="2314711"/>
            <a:chExt cx="2062483" cy="1831520"/>
          </a:xfrm>
        </p:grpSpPr>
        <p:sp>
          <p:nvSpPr>
            <p:cNvPr id="31" name="Rounded Rectangle 30"/>
            <p:cNvSpPr/>
            <p:nvPr/>
          </p:nvSpPr>
          <p:spPr>
            <a:xfrm>
              <a:off x="1914524" y="3499896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19 + 7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52535" y="2117704"/>
              <a:ext cx="1668469" cy="2062483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937314" y="5127430"/>
            <a:ext cx="1866671" cy="1544062"/>
            <a:chOff x="1937314" y="5042765"/>
            <a:chExt cx="1866671" cy="1544062"/>
          </a:xfrm>
        </p:grpSpPr>
        <p:sp>
          <p:nvSpPr>
            <p:cNvPr id="33" name="Rounded Rectangle 32"/>
            <p:cNvSpPr/>
            <p:nvPr/>
          </p:nvSpPr>
          <p:spPr>
            <a:xfrm>
              <a:off x="1969552" y="5940492"/>
              <a:ext cx="1834433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69 + 1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89596" flipH="1">
              <a:off x="1937314" y="5042765"/>
              <a:ext cx="1634979" cy="126146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884504" y="720088"/>
            <a:ext cx="1820149" cy="1699153"/>
            <a:chOff x="1884504" y="787820"/>
            <a:chExt cx="1820149" cy="1699153"/>
          </a:xfrm>
        </p:grpSpPr>
        <p:sp>
          <p:nvSpPr>
            <p:cNvPr id="30" name="Rounded Rectangle 29"/>
            <p:cNvSpPr/>
            <p:nvPr/>
          </p:nvSpPr>
          <p:spPr>
            <a:xfrm>
              <a:off x="1884504" y="1790548"/>
              <a:ext cx="1820149" cy="69642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49 + 8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9" b="100000" l="1667" r="99667">
                          <a14:backgroundMark x1="32333" y1="59470" x2="61333" y2="9848"/>
                          <a14:backgroundMark x1="48333" y1="51894" x2="66667" y2="9091"/>
                          <a14:backgroundMark x1="68667" y1="3788" x2="79333" y2="30303"/>
                          <a14:backgroundMark x1="74333" y1="28409" x2="62000" y2="17803"/>
                          <a14:backgroundMark x1="14667" y1="96212" x2="90333" y2="94697"/>
                          <a14:backgroundMark x1="10667" y1="93182" x2="9000" y2="93939"/>
                          <a14:backgroundMark x1="7667" y1="94318" x2="19333" y2="87500"/>
                          <a14:backgroundMark x1="43667" y1="90530" x2="70667" y2="93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757" y="787820"/>
              <a:ext cx="1376860" cy="12119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042499" y="1110604"/>
            <a:ext cx="4079018" cy="1393675"/>
            <a:chOff x="7042499" y="1110604"/>
            <a:chExt cx="4079018" cy="1393675"/>
          </a:xfrm>
        </p:grpSpPr>
        <p:sp>
          <p:nvSpPr>
            <p:cNvPr id="19" name="Rectangle 18"/>
            <p:cNvSpPr/>
            <p:nvPr/>
          </p:nvSpPr>
          <p:spPr>
            <a:xfrm>
              <a:off x="7042499" y="1158678"/>
              <a:ext cx="3576339" cy="134560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241" b="33796" l="55052" r="67240">
                          <a14:backgroundMark x1="58490" y1="27407" x2="58490" y2="27407"/>
                          <a14:backgroundMark x1="63802" y1="29259" x2="63802" y2="29259"/>
                          <a14:backgroundMark x1="61510" y1="27778" x2="61510" y2="27778"/>
                          <a14:backgroundMark x1="61406" y1="30741" x2="61406" y2="30741"/>
                        </a14:backgroundRemoval>
                      </a14:imgEffect>
                    </a14:imgLayer>
                  </a14:imgProps>
                </a:ext>
              </a:extLst>
            </a:blip>
            <a:srcRect l="53856" t="22861" r="31232" b="64983"/>
            <a:stretch/>
          </p:blipFill>
          <p:spPr>
            <a:xfrm>
              <a:off x="7836024" y="1110604"/>
              <a:ext cx="3285493" cy="1345601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7419427" y="1543050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26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42497" y="2614416"/>
            <a:ext cx="3576339" cy="1357108"/>
            <a:chOff x="7042497" y="2614416"/>
            <a:chExt cx="3576339" cy="1357108"/>
          </a:xfrm>
        </p:grpSpPr>
        <p:sp>
          <p:nvSpPr>
            <p:cNvPr id="20" name="Rectangle 19"/>
            <p:cNvSpPr/>
            <p:nvPr/>
          </p:nvSpPr>
          <p:spPr>
            <a:xfrm>
              <a:off x="7042497" y="2614416"/>
              <a:ext cx="3576339" cy="1295888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7315" b="46852" l="55156" r="66667"/>
                      </a14:imgEffect>
                    </a14:imgLayer>
                  </a14:imgProps>
                </a:ext>
              </a:extLst>
            </a:blip>
            <a:srcRect l="53856" t="37061" r="32731" b="52054"/>
            <a:stretch/>
          </p:blipFill>
          <p:spPr>
            <a:xfrm>
              <a:off x="7622107" y="2660082"/>
              <a:ext cx="2873227" cy="131144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7355575" y="2910356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96308" y="4015700"/>
            <a:ext cx="3824934" cy="1322513"/>
            <a:chOff x="6996308" y="4015700"/>
            <a:chExt cx="3824934" cy="1322513"/>
          </a:xfrm>
        </p:grpSpPr>
        <p:sp>
          <p:nvSpPr>
            <p:cNvPr id="22" name="Rectangle 21"/>
            <p:cNvSpPr/>
            <p:nvPr/>
          </p:nvSpPr>
          <p:spPr>
            <a:xfrm>
              <a:off x="6996308" y="4015700"/>
              <a:ext cx="3576339" cy="132251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71B958"/>
                </a:clrFrom>
                <a:clrTo>
                  <a:srgbClr val="71B95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8519" b="59815" l="58333" r="67604">
                          <a14:foregroundMark x1="59740" y1="51481" x2="60521" y2="50370"/>
                          <a14:foregroundMark x1="60521" y1="50370" x2="61563" y2="50000"/>
                          <a14:foregroundMark x1="59740" y1="51759" x2="59010" y2="54167"/>
                          <a14:foregroundMark x1="60313" y1="52222" x2="59531" y2="55093"/>
                          <a14:foregroundMark x1="60990" y1="51389" x2="62292" y2="50648"/>
                          <a14:foregroundMark x1="61250" y1="52593" x2="63125" y2="51944"/>
                          <a14:foregroundMark x1="61406" y1="54167" x2="60625" y2="56852"/>
                          <a14:foregroundMark x1="60000" y1="55556" x2="59948" y2="56111"/>
                          <a14:foregroundMark x1="61771" y1="53519" x2="63646" y2="54537"/>
                          <a14:foregroundMark x1="62083" y1="54537" x2="63698" y2="56296"/>
                          <a14:foregroundMark x1="62135" y1="55648" x2="63438" y2="57870"/>
                          <a14:backgroundMark x1="60625" y1="52500" x2="60625" y2="52500"/>
                          <a14:backgroundMark x1="60313" y1="53333" x2="60313" y2="53333"/>
                          <a14:backgroundMark x1="60156" y1="53981" x2="60156" y2="53981"/>
                          <a14:backgroundMark x1="59427" y1="54537" x2="59427" y2="54537"/>
                          <a14:backgroundMark x1="59688" y1="55278" x2="59688" y2="55278"/>
                          <a14:backgroundMark x1="59635" y1="53333" x2="59635" y2="53333"/>
                          <a14:backgroundMark x1="59896" y1="51944" x2="59896" y2="51944"/>
                          <a14:backgroundMark x1="59740" y1="53056" x2="59740" y2="53056"/>
                          <a14:backgroundMark x1="60469" y1="50926" x2="60469" y2="50926"/>
                          <a14:backgroundMark x1="60260" y1="51759" x2="60260" y2="51759"/>
                          <a14:backgroundMark x1="60104" y1="51481" x2="60104" y2="51481"/>
                          <a14:backgroundMark x1="60781" y1="50926" x2="60781" y2="50926"/>
                          <a14:backgroundMark x1="61354" y1="50463" x2="61354" y2="50463"/>
                          <a14:backgroundMark x1="61094" y1="52037" x2="61094" y2="52037"/>
                          <a14:backgroundMark x1="61563" y1="51667" x2="61563" y2="51667"/>
                          <a14:backgroundMark x1="62187" y1="51296" x2="62187" y2="51296"/>
                          <a14:backgroundMark x1="61667" y1="52778" x2="61667" y2="52778"/>
                          <a14:backgroundMark x1="62031" y1="53704" x2="62031" y2="53704"/>
                          <a14:backgroundMark x1="62292" y1="54444" x2="62292" y2="54444"/>
                          <a14:backgroundMark x1="61094" y1="53426" x2="61094" y2="53426"/>
                          <a14:backgroundMark x1="60781" y1="54352" x2="60781" y2="54352"/>
                          <a14:backgroundMark x1="61406" y1="55000" x2="61406" y2="55000"/>
                          <a14:backgroundMark x1="62187" y1="55648" x2="62187" y2="55648"/>
                          <a14:backgroundMark x1="61875" y1="55648" x2="61875" y2="55648"/>
                          <a14:backgroundMark x1="60729" y1="53333" x2="60729" y2="53333"/>
                        </a14:backgroundRemoval>
                      </a14:imgEffect>
                    </a14:imgLayer>
                  </a14:imgProps>
                </a:ext>
              </a:extLst>
            </a:blip>
            <a:srcRect l="53856" t="48995" r="32155" b="41219"/>
            <a:stretch/>
          </p:blipFill>
          <p:spPr>
            <a:xfrm>
              <a:off x="7824513" y="4060524"/>
              <a:ext cx="2996729" cy="1179095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419426" y="4335798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57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982801" y="5421725"/>
            <a:ext cx="3963973" cy="1247010"/>
            <a:chOff x="6982801" y="5421725"/>
            <a:chExt cx="3963973" cy="1247010"/>
          </a:xfrm>
        </p:grpSpPr>
        <p:sp>
          <p:nvSpPr>
            <p:cNvPr id="24" name="Rectangle 23"/>
            <p:cNvSpPr/>
            <p:nvPr/>
          </p:nvSpPr>
          <p:spPr>
            <a:xfrm>
              <a:off x="6982801" y="5421725"/>
              <a:ext cx="3576339" cy="124701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956" b="70450" l="54547" r="66447"/>
                      </a14:imgEffect>
                    </a14:imgLayer>
                  </a14:imgProps>
                </a:ext>
              </a:extLst>
            </a:blip>
            <a:srcRect l="53060" t="62019" r="32066" b="28613"/>
            <a:stretch/>
          </p:blipFill>
          <p:spPr>
            <a:xfrm>
              <a:off x="7760662" y="5421725"/>
              <a:ext cx="3186112" cy="1128713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7430937" y="5622134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14524" y="4052909"/>
            <a:ext cx="1820149" cy="1365936"/>
            <a:chOff x="1914524" y="4069842"/>
            <a:chExt cx="1820149" cy="1365936"/>
          </a:xfrm>
        </p:grpSpPr>
        <p:sp>
          <p:nvSpPr>
            <p:cNvPr id="32" name="Rounded Rectangle 31"/>
            <p:cNvSpPr/>
            <p:nvPr/>
          </p:nvSpPr>
          <p:spPr>
            <a:xfrm>
              <a:off x="1914524" y="4789443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89 + 3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15000" y1="61341" x2="25444" y2="81707"/>
                          <a14:backgroundMark x1="28889" y1="70976" x2="20000" y2="72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85" y="4069842"/>
              <a:ext cx="1113578" cy="1014593"/>
            </a:xfrm>
            <a:prstGeom prst="rect">
              <a:avLst/>
            </a:prstGeom>
          </p:spPr>
        </p:pic>
      </p:grpSp>
      <p:sp>
        <p:nvSpPr>
          <p:cNvPr id="34" name="Freeform 33"/>
          <p:cNvSpPr/>
          <p:nvPr/>
        </p:nvSpPr>
        <p:spPr>
          <a:xfrm>
            <a:off x="3746810" y="2141034"/>
            <a:ext cx="3679902" cy="2734119"/>
          </a:xfrm>
          <a:custGeom>
            <a:avLst/>
            <a:gdLst>
              <a:gd name="connsiteX0" fmla="*/ 0 w 3679902"/>
              <a:gd name="connsiteY0" fmla="*/ 0 h 2734119"/>
              <a:gd name="connsiteX1" fmla="*/ 2074127 w 3679902"/>
              <a:gd name="connsiteY1" fmla="*/ 691376 h 2734119"/>
              <a:gd name="connsiteX2" fmla="*/ 2319453 w 3679902"/>
              <a:gd name="connsiteY2" fmla="*/ 2509025 h 2734119"/>
              <a:gd name="connsiteX3" fmla="*/ 3679902 w 3679902"/>
              <a:gd name="connsiteY3" fmla="*/ 2642839 h 273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902" h="2734119">
                <a:moveTo>
                  <a:pt x="0" y="0"/>
                </a:moveTo>
                <a:cubicBezTo>
                  <a:pt x="843776" y="136602"/>
                  <a:pt x="1687552" y="273205"/>
                  <a:pt x="2074127" y="691376"/>
                </a:cubicBezTo>
                <a:cubicBezTo>
                  <a:pt x="2460702" y="1109547"/>
                  <a:pt x="2051824" y="2183781"/>
                  <a:pt x="2319453" y="2509025"/>
                </a:cubicBezTo>
                <a:cubicBezTo>
                  <a:pt x="2587082" y="2834269"/>
                  <a:pt x="3133492" y="2738554"/>
                  <a:pt x="3679902" y="2642839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757961" y="1761893"/>
            <a:ext cx="3679902" cy="2060156"/>
          </a:xfrm>
          <a:custGeom>
            <a:avLst/>
            <a:gdLst>
              <a:gd name="connsiteX0" fmla="*/ 0 w 3679902"/>
              <a:gd name="connsiteY0" fmla="*/ 2040673 h 2060156"/>
              <a:gd name="connsiteX1" fmla="*/ 1260088 w 3679902"/>
              <a:gd name="connsiteY1" fmla="*/ 1828800 h 2060156"/>
              <a:gd name="connsiteX2" fmla="*/ 2129883 w 3679902"/>
              <a:gd name="connsiteY2" fmla="*/ 401444 h 2060156"/>
              <a:gd name="connsiteX3" fmla="*/ 3679902 w 3679902"/>
              <a:gd name="connsiteY3" fmla="*/ 0 h 206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902" h="2060156">
                <a:moveTo>
                  <a:pt x="0" y="2040673"/>
                </a:moveTo>
                <a:cubicBezTo>
                  <a:pt x="452554" y="2071339"/>
                  <a:pt x="905108" y="2102005"/>
                  <a:pt x="1260088" y="1828800"/>
                </a:cubicBezTo>
                <a:cubicBezTo>
                  <a:pt x="1615068" y="1555595"/>
                  <a:pt x="1726581" y="706244"/>
                  <a:pt x="2129883" y="401444"/>
                </a:cubicBezTo>
                <a:cubicBezTo>
                  <a:pt x="2533185" y="96644"/>
                  <a:pt x="3106543" y="48322"/>
                  <a:pt x="3679902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757961" y="5073805"/>
            <a:ext cx="3757961" cy="1103971"/>
          </a:xfrm>
          <a:custGeom>
            <a:avLst/>
            <a:gdLst>
              <a:gd name="connsiteX0" fmla="*/ 0 w 3757961"/>
              <a:gd name="connsiteY0" fmla="*/ 0 h 1103971"/>
              <a:gd name="connsiteX1" fmla="*/ 1393902 w 3757961"/>
              <a:gd name="connsiteY1" fmla="*/ 602166 h 1103971"/>
              <a:gd name="connsiteX2" fmla="*/ 2598234 w 3757961"/>
              <a:gd name="connsiteY2" fmla="*/ 1003610 h 1103971"/>
              <a:gd name="connsiteX3" fmla="*/ 3757961 w 3757961"/>
              <a:gd name="connsiteY3" fmla="*/ 1103971 h 110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961" h="1103971">
                <a:moveTo>
                  <a:pt x="0" y="0"/>
                </a:moveTo>
                <a:cubicBezTo>
                  <a:pt x="480431" y="217449"/>
                  <a:pt x="960863" y="434898"/>
                  <a:pt x="1393902" y="602166"/>
                </a:cubicBezTo>
                <a:cubicBezTo>
                  <a:pt x="1826941" y="769434"/>
                  <a:pt x="2204224" y="919976"/>
                  <a:pt x="2598234" y="1003610"/>
                </a:cubicBezTo>
                <a:cubicBezTo>
                  <a:pt x="2992244" y="1087244"/>
                  <a:pt x="3375102" y="1095607"/>
                  <a:pt x="3757961" y="110397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791415" y="3323063"/>
            <a:ext cx="3579541" cy="2977376"/>
          </a:xfrm>
          <a:custGeom>
            <a:avLst/>
            <a:gdLst>
              <a:gd name="connsiteX0" fmla="*/ 0 w 3579541"/>
              <a:gd name="connsiteY0" fmla="*/ 2977376 h 2977376"/>
              <a:gd name="connsiteX1" fmla="*/ 1527717 w 3579541"/>
              <a:gd name="connsiteY1" fmla="*/ 1014761 h 2977376"/>
              <a:gd name="connsiteX2" fmla="*/ 3579541 w 3579541"/>
              <a:gd name="connsiteY2" fmla="*/ 0 h 297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9541" h="2977376">
                <a:moveTo>
                  <a:pt x="0" y="2977376"/>
                </a:moveTo>
                <a:cubicBezTo>
                  <a:pt x="465563" y="2244183"/>
                  <a:pt x="931127" y="1510990"/>
                  <a:pt x="1527717" y="1014761"/>
                </a:cubicBezTo>
                <a:cubicBezTo>
                  <a:pt x="2124307" y="518532"/>
                  <a:pt x="2851924" y="259266"/>
                  <a:pt x="3579541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8BAB02-46FE-4E09-8C43-68532ABEDD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275" y="1634472"/>
            <a:ext cx="4085032" cy="2609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3739DF-9C47-D740-BE41-FDB29F6D7E95}"/>
              </a:ext>
            </a:extLst>
          </p:cNvPr>
          <p:cNvSpPr/>
          <p:nvPr/>
        </p:nvSpPr>
        <p:spPr>
          <a:xfrm>
            <a:off x="730152" y="328812"/>
            <a:ext cx="2237784" cy="86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7A5188-99E1-3248-90D5-67DC1DE65240}"/>
              </a:ext>
            </a:extLst>
          </p:cNvPr>
          <p:cNvSpPr/>
          <p:nvPr/>
        </p:nvSpPr>
        <p:spPr>
          <a:xfrm>
            <a:off x="971275" y="5418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9E1B95-35EC-EE43-93EE-9F2E877E2F49}"/>
              </a:ext>
            </a:extLst>
          </p:cNvPr>
          <p:cNvSpPr txBox="1"/>
          <p:nvPr/>
        </p:nvSpPr>
        <p:spPr>
          <a:xfrm>
            <a:off x="1471920" y="475550"/>
            <a:ext cx="1011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bàn có 18 vỏ ốc màu trắng và 5 vỏ ốc màu xanh. Hỏi trên bàn có tất cả bao nhiêu vỏ ốc?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54FBC9-7F87-CD40-BC01-DF7A5391C7AE}"/>
              </a:ext>
            </a:extLst>
          </p:cNvPr>
          <p:cNvSpPr txBox="1"/>
          <p:nvPr/>
        </p:nvSpPr>
        <p:spPr>
          <a:xfrm>
            <a:off x="5527068" y="1434398"/>
            <a:ext cx="6229171" cy="2432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Tóm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tắt</a:t>
            </a:r>
            <a:r>
              <a:rPr lang="en-US" sz="26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trắng</a:t>
            </a:r>
            <a:r>
              <a:rPr lang="en-US" sz="2600" dirty="0"/>
              <a:t>      : 18 </a:t>
            </a:r>
            <a:r>
              <a:rPr lang="en-US" sz="2600" dirty="0" err="1"/>
              <a:t>vỏ</a:t>
            </a:r>
            <a:r>
              <a:rPr lang="en-US" sz="2600" dirty="0"/>
              <a:t> </a:t>
            </a:r>
            <a:r>
              <a:rPr lang="en-US" sz="2600" dirty="0" err="1"/>
              <a:t>ốc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xanh</a:t>
            </a:r>
            <a:r>
              <a:rPr lang="en-US" sz="2600" dirty="0"/>
              <a:t>      :  5 </a:t>
            </a:r>
            <a:r>
              <a:rPr lang="en-US" sz="2600" dirty="0" err="1"/>
              <a:t>vỏ</a:t>
            </a:r>
            <a:r>
              <a:rPr lang="en-US" sz="2600" dirty="0"/>
              <a:t> </a:t>
            </a:r>
            <a:r>
              <a:rPr lang="en-US" sz="2600" dirty="0" err="1"/>
              <a:t>ốc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Tất</a:t>
            </a:r>
            <a:r>
              <a:rPr lang="en-US" sz="2600" dirty="0"/>
              <a:t> </a:t>
            </a:r>
            <a:r>
              <a:rPr lang="en-US" sz="2600" dirty="0" err="1"/>
              <a:t>cả</a:t>
            </a:r>
            <a:r>
              <a:rPr lang="en-US" sz="2600" dirty="0"/>
              <a:t>.           : … </a:t>
            </a:r>
            <a:r>
              <a:rPr lang="en-US" sz="2600" b="1" i="1" dirty="0" err="1">
                <a:latin typeface="Book Antiqua" panose="02040602050305030304" pitchFamily="18" charset="0"/>
              </a:rPr>
              <a:t>vỏ</a:t>
            </a:r>
            <a:r>
              <a:rPr lang="en-US" sz="2600" b="1" i="1" dirty="0">
                <a:latin typeface="Book Antiqua" panose="02040602050305030304" pitchFamily="18" charset="0"/>
              </a:rPr>
              <a:t> </a:t>
            </a:r>
            <a:r>
              <a:rPr lang="en-US" sz="2600" b="1" i="1" dirty="0" err="1">
                <a:latin typeface="Book Antiqua" panose="02040602050305030304" pitchFamily="18" charset="0"/>
              </a:rPr>
              <a:t>ốc</a:t>
            </a:r>
            <a:r>
              <a:rPr lang="en-US" sz="2600" b="1" i="1" dirty="0">
                <a:latin typeface="Book Antiqua" panose="02040602050305030304" pitchFamily="18" charset="0"/>
              </a:rPr>
              <a:t>?</a:t>
            </a:r>
            <a:endParaRPr lang="en-US" sz="2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73A539-880F-BE44-83E9-4D89E8AF6084}"/>
              </a:ext>
            </a:extLst>
          </p:cNvPr>
          <p:cNvCxnSpPr>
            <a:cxnSpLocks/>
          </p:cNvCxnSpPr>
          <p:nvPr/>
        </p:nvCxnSpPr>
        <p:spPr>
          <a:xfrm>
            <a:off x="3954863" y="1002352"/>
            <a:ext cx="332030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32E719-E79F-2B4D-B2A7-EE22A9A143C2}"/>
              </a:ext>
            </a:extLst>
          </p:cNvPr>
          <p:cNvCxnSpPr>
            <a:cxnSpLocks/>
          </p:cNvCxnSpPr>
          <p:nvPr/>
        </p:nvCxnSpPr>
        <p:spPr>
          <a:xfrm>
            <a:off x="7960454" y="968111"/>
            <a:ext cx="317468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30DF98-CD11-3D46-B545-E6869B33A22C}"/>
              </a:ext>
            </a:extLst>
          </p:cNvPr>
          <p:cNvCxnSpPr>
            <a:cxnSpLocks/>
          </p:cNvCxnSpPr>
          <p:nvPr/>
        </p:nvCxnSpPr>
        <p:spPr>
          <a:xfrm flipV="1">
            <a:off x="1698171" y="1469099"/>
            <a:ext cx="6748585" cy="14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Callout 16">
            <a:extLst>
              <a:ext uri="{FF2B5EF4-FFF2-40B4-BE49-F238E27FC236}">
                <a16:creationId xmlns:a16="http://schemas.microsoft.com/office/drawing/2014/main" id="{2B6DED9A-6287-414B-BAA0-443C6E0D2A6B}"/>
              </a:ext>
            </a:extLst>
          </p:cNvPr>
          <p:cNvSpPr/>
          <p:nvPr/>
        </p:nvSpPr>
        <p:spPr>
          <a:xfrm>
            <a:off x="1310446" y="4039421"/>
            <a:ext cx="3330753" cy="994555"/>
          </a:xfrm>
          <a:prstGeom prst="cloudCallout">
            <a:avLst>
              <a:gd name="adj1" fmla="val -30662"/>
              <a:gd name="adj2" fmla="val 69310"/>
            </a:avLst>
          </a:prstGeom>
          <a:solidFill>
            <a:srgbClr val="C9F1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03C33749-13BE-564E-854C-B6275133E93D}"/>
              </a:ext>
            </a:extLst>
          </p:cNvPr>
          <p:cNvSpPr/>
          <p:nvPr/>
        </p:nvSpPr>
        <p:spPr>
          <a:xfrm>
            <a:off x="1301797" y="4039421"/>
            <a:ext cx="3439754" cy="989353"/>
          </a:xfrm>
          <a:prstGeom prst="cloudCallout">
            <a:avLst>
              <a:gd name="adj1" fmla="val -31663"/>
              <a:gd name="adj2" fmla="val 71873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" name="Picture 221" descr="64">
            <a:extLst>
              <a:ext uri="{FF2B5EF4-FFF2-40B4-BE49-F238E27FC236}">
                <a16:creationId xmlns:a16="http://schemas.microsoft.com/office/drawing/2014/main" id="{BC4A8F67-767D-2D41-81FB-2BCE54F4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7" y="4355491"/>
            <a:ext cx="1379144" cy="22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5E79FF3-979A-A142-8092-555C04E02107}"/>
              </a:ext>
            </a:extLst>
          </p:cNvPr>
          <p:cNvSpPr/>
          <p:nvPr/>
        </p:nvSpPr>
        <p:spPr>
          <a:xfrm>
            <a:off x="5455382" y="968111"/>
            <a:ext cx="1910617" cy="584645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FA630D-51DC-5948-8363-DABCC4BBFAF2}"/>
              </a:ext>
            </a:extLst>
          </p:cNvPr>
          <p:cNvSpPr/>
          <p:nvPr/>
        </p:nvSpPr>
        <p:spPr>
          <a:xfrm>
            <a:off x="8406793" y="1054022"/>
            <a:ext cx="401785" cy="367986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8D4B09-7AEF-8A44-83FB-CB7A58C26373}"/>
              </a:ext>
            </a:extLst>
          </p:cNvPr>
          <p:cNvSpPr/>
          <p:nvPr/>
        </p:nvSpPr>
        <p:spPr>
          <a:xfrm>
            <a:off x="5504625" y="1019180"/>
            <a:ext cx="1770541" cy="525287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901220-FF1B-9946-BD63-948D90D280D7}"/>
              </a:ext>
            </a:extLst>
          </p:cNvPr>
          <p:cNvSpPr/>
          <p:nvPr/>
        </p:nvSpPr>
        <p:spPr>
          <a:xfrm>
            <a:off x="8388527" y="1013204"/>
            <a:ext cx="717076" cy="451950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là: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3D3385-7A8D-6544-BA55-D638302E37FD}"/>
              </a:ext>
            </a:extLst>
          </p:cNvPr>
          <p:cNvSpPr/>
          <p:nvPr/>
        </p:nvSpPr>
        <p:spPr>
          <a:xfrm>
            <a:off x="1596914" y="1049224"/>
            <a:ext cx="548985" cy="408459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A36C6E-29FF-C548-9B0C-D52A8BD862DC}"/>
              </a:ext>
            </a:extLst>
          </p:cNvPr>
          <p:cNvSpPr/>
          <p:nvPr/>
        </p:nvSpPr>
        <p:spPr>
          <a:xfrm>
            <a:off x="5504626" y="929621"/>
            <a:ext cx="1770541" cy="637397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7" grpId="1" animBg="1"/>
      <p:bldP spid="18" grpId="0" animBg="1"/>
      <p:bldP spid="18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A9F6D-D0C0-48B0-8B49-E87A53FBFD28}"/>
              </a:ext>
            </a:extLst>
          </p:cNvPr>
          <p:cNvGrpSpPr/>
          <p:nvPr/>
        </p:nvGrpSpPr>
        <p:grpSpPr>
          <a:xfrm>
            <a:off x="1551204" y="1452825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6D89CD-5CC1-412A-B194-E7CF8CB3ABA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417B5BD-0FD4-4A76-B293-9DCA1194BD2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6A4A16-EF99-4A8F-B0AA-8BBFEBB8DAA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1B7E27-6CDA-405E-92D7-22A86E7326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EAF7FF5-C2BE-445D-B3DD-6BF03D5C37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959" y="328812"/>
            <a:ext cx="7667625" cy="34480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64F0BBE-44FB-4377-8005-B339678E5FCA}"/>
              </a:ext>
            </a:extLst>
          </p:cNvPr>
          <p:cNvSpPr/>
          <p:nvPr/>
        </p:nvSpPr>
        <p:spPr>
          <a:xfrm>
            <a:off x="3846286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932B33F-FC89-4B7C-8AB5-7CFFC2FE54B5}"/>
              </a:ext>
            </a:extLst>
          </p:cNvPr>
          <p:cNvSpPr/>
          <p:nvPr/>
        </p:nvSpPr>
        <p:spPr>
          <a:xfrm>
            <a:off x="1354509" y="2187182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 + 5 = 9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1666337-BBCA-47BC-ACBB-4CD5D1FE4C36}"/>
              </a:ext>
            </a:extLst>
          </p:cNvPr>
          <p:cNvSpPr/>
          <p:nvPr/>
        </p:nvSpPr>
        <p:spPr>
          <a:xfrm>
            <a:off x="4830327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072E730-44C6-41FB-9E6F-0D3976D58C7F}"/>
              </a:ext>
            </a:extLst>
          </p:cNvPr>
          <p:cNvSpPr/>
          <p:nvPr/>
        </p:nvSpPr>
        <p:spPr>
          <a:xfrm>
            <a:off x="1254239" y="2909398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/>
              <a:t>5 + 7 = 12</a:t>
            </a:r>
            <a:endParaRPr lang="vi-VN" sz="28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73FA906-64EA-48C6-9B58-A1D3432BF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085673" y="4112142"/>
            <a:ext cx="5257284" cy="2007717"/>
          </a:xfrm>
          <a:prstGeom prst="ellipse">
            <a:avLst/>
          </a:prstGeom>
        </p:spPr>
      </p:pic>
      <p:sp>
        <p:nvSpPr>
          <p:cNvPr id="70" name="Arrow: Right 69">
            <a:extLst>
              <a:ext uri="{FF2B5EF4-FFF2-40B4-BE49-F238E27FC236}">
                <a16:creationId xmlns:a16="http://schemas.microsoft.com/office/drawing/2014/main" id="{8E8ED0C7-87B9-4F8F-A035-93767101BBCF}"/>
              </a:ext>
            </a:extLst>
          </p:cNvPr>
          <p:cNvSpPr/>
          <p:nvPr/>
        </p:nvSpPr>
        <p:spPr>
          <a:xfrm rot="5400000">
            <a:off x="1722825" y="3903082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DF5953-7840-4B2A-8118-D7AD8A1A0296}"/>
              </a:ext>
            </a:extLst>
          </p:cNvPr>
          <p:cNvSpPr txBox="1"/>
          <p:nvPr/>
        </p:nvSpPr>
        <p:spPr>
          <a:xfrm>
            <a:off x="730151" y="4644331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6A713F6-E549-43E2-A604-78F862995FFF}"/>
              </a:ext>
            </a:extLst>
          </p:cNvPr>
          <p:cNvSpPr/>
          <p:nvPr/>
        </p:nvSpPr>
        <p:spPr>
          <a:xfrm>
            <a:off x="8339622" y="4856266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04A5BF16-8F16-4842-BFE3-F5BE7F5ED917}"/>
              </a:ext>
            </a:extLst>
          </p:cNvPr>
          <p:cNvSpPr/>
          <p:nvPr/>
        </p:nvSpPr>
        <p:spPr>
          <a:xfrm>
            <a:off x="6439272" y="4344841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56FFB7B-1664-4111-A5E4-BC287F0D2E44}"/>
              </a:ext>
            </a:extLst>
          </p:cNvPr>
          <p:cNvSpPr/>
          <p:nvPr/>
        </p:nvSpPr>
        <p:spPr>
          <a:xfrm>
            <a:off x="7687811" y="4356189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3206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66" grpId="0" animBg="1"/>
      <p:bldP spid="67" grpId="0" animBg="1"/>
      <p:bldP spid="68" grpId="0" animBg="1"/>
      <p:bldP spid="70" grpId="0" animBg="1"/>
      <p:bldP spid="71" grpId="0"/>
      <p:bldP spid="72" grpId="0" animBg="1"/>
      <p:bldP spid="73" grpId="0" animBg="1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836" y="-350556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79259" y="1217528"/>
            <a:ext cx="78397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nell Roundhand Black" panose="02000603080000090004" pitchFamily="2" charset="77"/>
                <a:cs typeface="Calibri"/>
              </a:rPr>
              <a:t>Trò</a:t>
            </a: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nell Roundhand Black" panose="02000603080000090004" pitchFamily="2" charset="77"/>
                <a:cs typeface="Calibri"/>
              </a:rPr>
              <a:t> </a:t>
            </a:r>
            <a:r>
              <a:rPr kumimoji="0" lang="en-US" sz="6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nell Roundhand Black" panose="02000603080000090004" pitchFamily="2" charset="77"/>
                <a:cs typeface="Calibri"/>
              </a:rPr>
              <a:t>chơi</a:t>
            </a:r>
            <a:endParaRPr kumimoji="0" lang="en-US" sz="60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Snell Roundhand Black" panose="02000603080000090004" pitchFamily="2" charset="77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Snell Roundhand Black" panose="02000603080000090004" pitchFamily="2" charset="77"/>
                <a:cs typeface="Calibri"/>
              </a:rPr>
              <a:t>Hái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Snell Roundhand Black" panose="02000603080000090004" pitchFamily="2" charset="77"/>
                <a:cs typeface="Calibri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Snell Roundhand Black" panose="02000603080000090004" pitchFamily="2" charset="77"/>
                <a:cs typeface="Calibri"/>
              </a:rPr>
              <a:t>quả</a:t>
            </a:r>
            <a:endParaRPr kumimoji="0" lang="en-US" sz="60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Snell Roundhand Black" panose="0200060308000009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8FEA47D-F827-A544-9589-4024C8A69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19" y="4371398"/>
            <a:ext cx="3188719" cy="2671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7" y="3928415"/>
            <a:ext cx="2254301" cy="2254301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12" y="2848564"/>
            <a:ext cx="936652" cy="1081483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11" y="1574608"/>
            <a:ext cx="876782" cy="1011635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66" y="1329347"/>
            <a:ext cx="878939" cy="1014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5229" y="1958375"/>
            <a:ext cx="718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01" y="1716002"/>
            <a:ext cx="4835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6459" y="3283799"/>
            <a:ext cx="425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" name="Right Arrow 3">
            <a:hlinkClick r:id="" action="ppaction://noaction"/>
          </p:cNvPr>
          <p:cNvSpPr/>
          <p:nvPr/>
        </p:nvSpPr>
        <p:spPr>
          <a:xfrm>
            <a:off x="9542586" y="5517175"/>
            <a:ext cx="1063869" cy="483577"/>
          </a:xfrm>
          <a:prstGeom prst="rightArrow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4" descr="Hình động vỗ tay cho powerpoint - Powerpoint - Trương Hồng ...">
            <a:extLst>
              <a:ext uri="{FF2B5EF4-FFF2-40B4-BE49-F238E27FC236}">
                <a16:creationId xmlns:a16="http://schemas.microsoft.com/office/drawing/2014/main" id="{B01670A5-8C51-43AA-B566-6BFDAD8E83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682" y="4217403"/>
            <a:ext cx="1284035" cy="12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3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20404 0.648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3240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26185 0.5946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9" y="2972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23 L -0.65313 0.337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08" y="1682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23 L -0.65651 0.359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78" y="179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4569 0.6231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52" y="3115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10" grpId="0"/>
      <p:bldP spid="10" grpId="1"/>
      <p:bldP spid="1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F2CB862A-BF74-444F-A64B-5352F548D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0" y="1920365"/>
            <a:ext cx="876782" cy="1011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361C49-D2F1-4D74-B37F-15445645AB24}"/>
              </a:ext>
            </a:extLst>
          </p:cNvPr>
          <p:cNvSpPr/>
          <p:nvPr/>
        </p:nvSpPr>
        <p:spPr>
          <a:xfrm>
            <a:off x="3140464" y="2239503"/>
            <a:ext cx="4013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A9249F75-CB20-460C-8848-94859ABEF272}"/>
              </a:ext>
            </a:extLst>
          </p:cNvPr>
          <p:cNvSpPr/>
          <p:nvPr/>
        </p:nvSpPr>
        <p:spPr>
          <a:xfrm>
            <a:off x="4097950" y="2149483"/>
            <a:ext cx="5873261" cy="78251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535B6D-AD22-4B15-9291-B5BF5E5B69CA}"/>
              </a:ext>
            </a:extLst>
          </p:cNvPr>
          <p:cNvSpPr/>
          <p:nvPr/>
        </p:nvSpPr>
        <p:spPr>
          <a:xfrm>
            <a:off x="5860573" y="2940427"/>
            <a:ext cx="66428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B2296D-E89E-4B2A-BC6E-62C602B96E68}"/>
              </a:ext>
            </a:extLst>
          </p:cNvPr>
          <p:cNvSpPr/>
          <p:nvPr/>
        </p:nvSpPr>
        <p:spPr>
          <a:xfrm>
            <a:off x="5463390" y="3260929"/>
            <a:ext cx="39658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2EDD3F-8ADA-45D4-80B4-CF8464376364}"/>
              </a:ext>
            </a:extLst>
          </p:cNvPr>
          <p:cNvSpPr/>
          <p:nvPr/>
        </p:nvSpPr>
        <p:spPr>
          <a:xfrm>
            <a:off x="6078284" y="3607178"/>
            <a:ext cx="4013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95FA87-B1A6-45F9-8AB1-C38A2841B639}"/>
              </a:ext>
            </a:extLst>
          </p:cNvPr>
          <p:cNvCxnSpPr/>
          <p:nvPr/>
        </p:nvCxnSpPr>
        <p:spPr>
          <a:xfrm>
            <a:off x="5735516" y="4286802"/>
            <a:ext cx="851288" cy="2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614803D-71AF-4842-8EFC-4CCCB0EDEF44}"/>
              </a:ext>
            </a:extLst>
          </p:cNvPr>
          <p:cNvSpPr/>
          <p:nvPr/>
        </p:nvSpPr>
        <p:spPr>
          <a:xfrm>
            <a:off x="5828845" y="4309128"/>
            <a:ext cx="6642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20</a:t>
            </a:r>
          </a:p>
        </p:txBody>
      </p:sp>
      <p:sp>
        <p:nvSpPr>
          <p:cNvPr id="2" name="Action Button: Return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FB77B68-7324-41B6-BBA8-840DBC80162D}"/>
              </a:ext>
            </a:extLst>
          </p:cNvPr>
          <p:cNvSpPr/>
          <p:nvPr/>
        </p:nvSpPr>
        <p:spPr>
          <a:xfrm>
            <a:off x="10142935" y="5722144"/>
            <a:ext cx="507206" cy="278606"/>
          </a:xfrm>
          <a:prstGeom prst="actionButtonRetur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06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F2CB862A-BF74-444F-A64B-5352F548D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51" y="446848"/>
            <a:ext cx="876782" cy="1011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361C49-D2F1-4D74-B37F-15445645AB24}"/>
              </a:ext>
            </a:extLst>
          </p:cNvPr>
          <p:cNvSpPr/>
          <p:nvPr/>
        </p:nvSpPr>
        <p:spPr>
          <a:xfrm>
            <a:off x="3824835" y="765985"/>
            <a:ext cx="4013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4D0B06BC-6F44-4C9E-B606-8AE6660A7795}"/>
              </a:ext>
            </a:extLst>
          </p:cNvPr>
          <p:cNvSpPr/>
          <p:nvPr/>
        </p:nvSpPr>
        <p:spPr>
          <a:xfrm>
            <a:off x="4701416" y="510677"/>
            <a:ext cx="2228850" cy="1125891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" name="Action Button: Return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E8B8445-0BA5-4BFF-8CC5-A68DACA2C173}"/>
              </a:ext>
            </a:extLst>
          </p:cNvPr>
          <p:cNvSpPr/>
          <p:nvPr/>
        </p:nvSpPr>
        <p:spPr>
          <a:xfrm>
            <a:off x="10082212" y="5700712"/>
            <a:ext cx="585788" cy="300038"/>
          </a:xfrm>
          <a:prstGeom prst="actionButtonRetur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6DABA-C3B1-2742-AB24-1AE6419DA5CE}"/>
              </a:ext>
            </a:extLst>
          </p:cNvPr>
          <p:cNvSpPr/>
          <p:nvPr/>
        </p:nvSpPr>
        <p:spPr>
          <a:xfrm>
            <a:off x="5860573" y="2452747"/>
            <a:ext cx="6642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74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61F74-33F8-8A4C-9A00-FA9ED09C795D}"/>
              </a:ext>
            </a:extLst>
          </p:cNvPr>
          <p:cNvSpPr/>
          <p:nvPr/>
        </p:nvSpPr>
        <p:spPr>
          <a:xfrm>
            <a:off x="5463390" y="2773249"/>
            <a:ext cx="39658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+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41E5D4-2F6E-1B49-B954-1DDD35A30D80}"/>
              </a:ext>
            </a:extLst>
          </p:cNvPr>
          <p:cNvSpPr/>
          <p:nvPr/>
        </p:nvSpPr>
        <p:spPr>
          <a:xfrm>
            <a:off x="6078285" y="3119498"/>
            <a:ext cx="401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9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063281-A381-EA45-A8FE-597A556580F3}"/>
              </a:ext>
            </a:extLst>
          </p:cNvPr>
          <p:cNvCxnSpPr/>
          <p:nvPr/>
        </p:nvCxnSpPr>
        <p:spPr>
          <a:xfrm>
            <a:off x="5735516" y="3799122"/>
            <a:ext cx="851288" cy="2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1955C22-3181-D24A-90B3-5D4255A75830}"/>
              </a:ext>
            </a:extLst>
          </p:cNvPr>
          <p:cNvSpPr/>
          <p:nvPr/>
        </p:nvSpPr>
        <p:spPr>
          <a:xfrm>
            <a:off x="5828845" y="3821448"/>
            <a:ext cx="6642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1313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D98C02-E831-423F-83BB-33C06563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850598"/>
            <a:ext cx="780445" cy="75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F2CB862A-BF74-444F-A64B-5352F548D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6" y="1807010"/>
            <a:ext cx="876782" cy="1011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361C49-D2F1-4D74-B37F-15445645AB24}"/>
              </a:ext>
            </a:extLst>
          </p:cNvPr>
          <p:cNvSpPr/>
          <p:nvPr/>
        </p:nvSpPr>
        <p:spPr>
          <a:xfrm>
            <a:off x="4986190" y="2126147"/>
            <a:ext cx="4013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53C58B75-57EC-4886-A607-DE8E634FF0F5}"/>
              </a:ext>
            </a:extLst>
          </p:cNvPr>
          <p:cNvSpPr/>
          <p:nvPr/>
        </p:nvSpPr>
        <p:spPr>
          <a:xfrm>
            <a:off x="5719228" y="1684988"/>
            <a:ext cx="4377272" cy="1371600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Action Button: Return 1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9F0E1A6-50FD-4CBB-BEB9-F8DE0A200DAA}"/>
              </a:ext>
            </a:extLst>
          </p:cNvPr>
          <p:cNvSpPr/>
          <p:nvPr/>
        </p:nvSpPr>
        <p:spPr>
          <a:xfrm>
            <a:off x="10096500" y="5614988"/>
            <a:ext cx="521494" cy="385763"/>
          </a:xfrm>
          <a:prstGeom prst="actionButtonRetur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F861AC-3E9E-4A42-B66D-494039829C26}"/>
              </a:ext>
            </a:extLst>
          </p:cNvPr>
          <p:cNvSpPr/>
          <p:nvPr/>
        </p:nvSpPr>
        <p:spPr>
          <a:xfrm>
            <a:off x="6523663" y="3305189"/>
            <a:ext cx="6642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66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8C68E8-CE52-634A-83BE-B325095F14CA}"/>
              </a:ext>
            </a:extLst>
          </p:cNvPr>
          <p:cNvSpPr/>
          <p:nvPr/>
        </p:nvSpPr>
        <p:spPr>
          <a:xfrm>
            <a:off x="6126480" y="3625691"/>
            <a:ext cx="39658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4CCE11-6768-9443-9608-1B410CBC2114}"/>
              </a:ext>
            </a:extLst>
          </p:cNvPr>
          <p:cNvSpPr/>
          <p:nvPr/>
        </p:nvSpPr>
        <p:spPr>
          <a:xfrm>
            <a:off x="6741375" y="3971940"/>
            <a:ext cx="401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C90FD9-6130-B44A-BAB7-B567782DBB01}"/>
              </a:ext>
            </a:extLst>
          </p:cNvPr>
          <p:cNvCxnSpPr/>
          <p:nvPr/>
        </p:nvCxnSpPr>
        <p:spPr>
          <a:xfrm>
            <a:off x="6398606" y="4651564"/>
            <a:ext cx="851288" cy="2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EC55AD1-CD72-A846-96B3-857ADF23EA67}"/>
              </a:ext>
            </a:extLst>
          </p:cNvPr>
          <p:cNvSpPr/>
          <p:nvPr/>
        </p:nvSpPr>
        <p:spPr>
          <a:xfrm>
            <a:off x="6402946" y="4673890"/>
            <a:ext cx="7813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73 </a:t>
            </a:r>
          </a:p>
        </p:txBody>
      </p:sp>
    </p:spTree>
    <p:extLst>
      <p:ext uri="{BB962C8B-B14F-4D97-AF65-F5344CB8AC3E}">
        <p14:creationId xmlns:p14="http://schemas.microsoft.com/office/powerpoint/2010/main" val="4749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112A23-F1B9-4FA7-B4CF-970F41A173AA}"/>
              </a:ext>
            </a:extLst>
          </p:cNvPr>
          <p:cNvGrpSpPr/>
          <p:nvPr/>
        </p:nvGrpSpPr>
        <p:grpSpPr>
          <a:xfrm>
            <a:off x="3720229" y="578847"/>
            <a:ext cx="5214915" cy="4619456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45EE43-FF35-4A04-BB59-36E4B2ADC01B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798C91F-FB77-4172-9B26-8B60265490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E3EE03-86FB-40CC-B42B-813F6817DF4F}"/>
                  </a:ext>
                </a:extLst>
              </p:cNvPr>
              <p:cNvSpPr txBox="1"/>
              <p:nvPr userDrawn="1"/>
            </p:nvSpPr>
            <p:spPr>
              <a:xfrm>
                <a:off x="5473700" y="3110593"/>
                <a:ext cx="2725016" cy="523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87454E-8D0B-4276-993B-401A96D3B55B}"/>
                  </a:ext>
                </a:extLst>
              </p:cNvPr>
              <p:cNvSpPr txBox="1"/>
              <p:nvPr userDrawn="1"/>
            </p:nvSpPr>
            <p:spPr>
              <a:xfrm>
                <a:off x="5029378" y="2533490"/>
                <a:ext cx="3017706" cy="523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494729-1EBA-4A00-AF27-C87ECF236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-178386" y="0"/>
            <a:ext cx="123703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638" y="1151454"/>
            <a:ext cx="9878095" cy="802031"/>
          </a:xfrm>
          <a:prstGeom prst="rect">
            <a:avLst/>
          </a:prstGeom>
          <a:noFill/>
        </p:spPr>
        <p:txBody>
          <a:bodyPr wrap="square" lIns="123712" tIns="61857" rIns="123712" bIns="61857">
            <a:spAutoFit/>
          </a:bodyPr>
          <a:lstStyle/>
          <a:p>
            <a:pPr marL="0" marR="0" lvl="0" indent="0" algn="ctr" defTabSz="1293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945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46" y="4186822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1613" y="881383"/>
            <a:ext cx="918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TOÁN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FE936-069C-0C44-A8F7-C0307B391E1D}"/>
              </a:ext>
            </a:extLst>
          </p:cNvPr>
          <p:cNvSpPr txBox="1"/>
          <p:nvPr/>
        </p:nvSpPr>
        <p:spPr>
          <a:xfrm>
            <a:off x="-209189" y="1612504"/>
            <a:ext cx="12465603" cy="3560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19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PHÉP CỘNG (CÓ NHỚ) SỐ CÓ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HAI CHỮ SỐ VỚI SỐ CÓ MỘT CHỮ SỐ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(tiết 1+2)</a:t>
            </a:r>
          </a:p>
        </p:txBody>
      </p:sp>
    </p:spTree>
    <p:extLst>
      <p:ext uri="{BB962C8B-B14F-4D97-AF65-F5344CB8AC3E}">
        <p14:creationId xmlns:p14="http://schemas.microsoft.com/office/powerpoint/2010/main" val="32816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>
            <a:off x="0" y="237438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lowchart: Document 2"/>
          <p:cNvSpPr/>
          <p:nvPr/>
        </p:nvSpPr>
        <p:spPr>
          <a:xfrm>
            <a:off x="0" y="0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23"/>
          <p:cNvGrpSpPr/>
          <p:nvPr/>
        </p:nvGrpSpPr>
        <p:grpSpPr>
          <a:xfrm>
            <a:off x="-13656" y="6009797"/>
            <a:ext cx="12203723" cy="861991"/>
            <a:chOff x="-17585" y="5729324"/>
            <a:chExt cx="12203723" cy="1123362"/>
          </a:xfrm>
        </p:grpSpPr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6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71" y="923238"/>
            <a:ext cx="2360182" cy="916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04" b="64722" l="72188" r="82396">
                        <a14:foregroundMark x1="77969" y1="54352" x2="77969" y2="54352"/>
                        <a14:foregroundMark x1="76406" y1="53981" x2="76406" y2="53981"/>
                        <a14:foregroundMark x1="76719" y1="54074" x2="76719" y2="54074"/>
                      </a14:backgroundRemoval>
                    </a14:imgEffect>
                  </a14:imgLayer>
                </a14:imgProps>
              </a:ext>
            </a:extLst>
          </a:blip>
          <a:srcRect l="72406" t="48506" r="17170" b="35323"/>
          <a:stretch/>
        </p:blipFill>
        <p:spPr>
          <a:xfrm>
            <a:off x="9672809" y="1208728"/>
            <a:ext cx="1906390" cy="1663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5" b="66204" l="25156" r="34583">
                        <a14:foregroundMark x1="29896" y1="52130" x2="29896" y2="52130"/>
                        <a14:foregroundMark x1="31927" y1="58056" x2="31927" y2="58056"/>
                        <a14:foregroundMark x1="29115" y1="48981" x2="29115" y2="48981"/>
                        <a14:foregroundMark x1="28906" y1="49259" x2="29844" y2="50278"/>
                        <a14:foregroundMark x1="31198" y1="47778" x2="30677" y2="49630"/>
                        <a14:foregroundMark x1="31146" y1="47222" x2="30781" y2="49352"/>
                      </a14:backgroundRemoval>
                    </a14:imgEffect>
                  </a14:imgLayer>
                </a14:imgProps>
              </a:ext>
            </a:extLst>
          </a:blip>
          <a:srcRect l="23769" t="40260" r="65290" b="26665"/>
          <a:stretch/>
        </p:blipFill>
        <p:spPr>
          <a:xfrm>
            <a:off x="1554225" y="2023327"/>
            <a:ext cx="2662648" cy="4527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48" b="66852" l="52604" r="64583">
                        <a14:backgroundMark x1="54479" y1="59722" x2="54479" y2="59722"/>
                        <a14:backgroundMark x1="56979" y1="60000" x2="56979" y2="60000"/>
                        <a14:backgroundMark x1="54531" y1="59352" x2="56979" y2="60185"/>
                        <a14:backgroundMark x1="53125" y1="56204" x2="54688" y2="57222"/>
                        <a14:backgroundMark x1="59062" y1="54167" x2="62240" y2="56111"/>
                        <a14:backgroundMark x1="61979" y1="56204" x2="63750" y2="60278"/>
                        <a14:backgroundMark x1="61719" y1="65278" x2="60052" y2="62222"/>
                        <a14:backgroundMark x1="59271" y1="64352" x2="57708" y2="61944"/>
                      </a14:backgroundRemoval>
                    </a14:imgEffect>
                  </a14:imgLayer>
                </a14:imgProps>
              </a:ext>
            </a:extLst>
          </a:blip>
          <a:srcRect l="52684" t="49862" r="34545" b="32611"/>
          <a:stretch/>
        </p:blipFill>
        <p:spPr>
          <a:xfrm>
            <a:off x="8154185" y="3836108"/>
            <a:ext cx="2335576" cy="180306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83008" y="1845720"/>
            <a:ext cx="2021003" cy="1185219"/>
            <a:chOff x="3183008" y="1845720"/>
            <a:chExt cx="2021003" cy="1185219"/>
          </a:xfrm>
        </p:grpSpPr>
        <p:sp>
          <p:nvSpPr>
            <p:cNvPr id="12" name="Oval Callout 11"/>
            <p:cNvSpPr/>
            <p:nvPr/>
          </p:nvSpPr>
          <p:spPr>
            <a:xfrm>
              <a:off x="3183008" y="1845720"/>
              <a:ext cx="2007556" cy="1185219"/>
            </a:xfrm>
            <a:prstGeom prst="wedgeEllipseCallout">
              <a:avLst>
                <a:gd name="adj1" fmla="val -40135"/>
                <a:gd name="adj2" fmla="val 62936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3196455" y="1988269"/>
              <a:ext cx="20075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55443" y="2889005"/>
            <a:ext cx="3690654" cy="1185219"/>
            <a:chOff x="886553" y="1594114"/>
            <a:chExt cx="3690654" cy="1185219"/>
          </a:xfrm>
        </p:grpSpPr>
        <p:sp>
          <p:nvSpPr>
            <p:cNvPr id="16" name="Oval Callout 15"/>
            <p:cNvSpPr/>
            <p:nvPr/>
          </p:nvSpPr>
          <p:spPr>
            <a:xfrm>
              <a:off x="886553" y="1594114"/>
              <a:ext cx="3659307" cy="1185219"/>
            </a:xfrm>
            <a:prstGeom prst="wedgeEllipseCallout">
              <a:avLst>
                <a:gd name="adj1" fmla="val 52058"/>
                <a:gd name="adj2" fmla="val 48993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931347" y="1838751"/>
              <a:ext cx="36458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02496" y="1023458"/>
            <a:ext cx="3540953" cy="1344706"/>
            <a:chOff x="7624481" y="537882"/>
            <a:chExt cx="2958353" cy="1344706"/>
          </a:xfrm>
        </p:grpSpPr>
        <p:sp>
          <p:nvSpPr>
            <p:cNvPr id="24" name="Oval Callout 23"/>
            <p:cNvSpPr/>
            <p:nvPr/>
          </p:nvSpPr>
          <p:spPr>
            <a:xfrm>
              <a:off x="7624481" y="537882"/>
              <a:ext cx="2958353" cy="1344706"/>
            </a:xfrm>
            <a:prstGeom prst="wedgeEllipseCallout">
              <a:avLst>
                <a:gd name="adj1" fmla="val 54658"/>
                <a:gd name="adj2" fmla="val 3459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7772399" y="761113"/>
              <a:ext cx="2810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895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0823D-5CC1-4219-8FC5-5893165A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320" y="1543681"/>
            <a:ext cx="1297385" cy="1163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34E6D-94DB-49D9-AB37-FC409BFD08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6970" y="2025362"/>
            <a:ext cx="1539844" cy="1023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361DB-110A-4375-B65B-42586C11F1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70" y="1332367"/>
            <a:ext cx="918455" cy="10236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219348" y="549323"/>
            <a:ext cx="2175644" cy="967090"/>
            <a:chOff x="2461083" y="1127778"/>
            <a:chExt cx="2175644" cy="96709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6990112" y="1682127"/>
            <a:ext cx="2175645" cy="1199710"/>
            <a:chOff x="2641600" y="2397213"/>
            <a:chExt cx="2175645" cy="1199710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313126" y="378585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351467"/>
              </p:ext>
            </p:extLst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14862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76147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31309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2785051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239806" y="422071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52329" y="3352531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F9F50B4-36C2-2548-A6DE-97A5AD6D6F75}"/>
              </a:ext>
            </a:extLst>
          </p:cNvPr>
          <p:cNvSpPr/>
          <p:nvPr/>
        </p:nvSpPr>
        <p:spPr>
          <a:xfrm>
            <a:off x="1269112" y="391940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832923-F06C-7A47-8D0B-8FB366CB9FCD}"/>
              </a:ext>
            </a:extLst>
          </p:cNvPr>
          <p:cNvSpPr/>
          <p:nvPr/>
        </p:nvSpPr>
        <p:spPr>
          <a:xfrm>
            <a:off x="3698466" y="394209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F7F3010-ADED-E547-AF25-689A037F99B3}"/>
              </a:ext>
            </a:extLst>
          </p:cNvPr>
          <p:cNvSpPr/>
          <p:nvPr/>
        </p:nvSpPr>
        <p:spPr>
          <a:xfrm>
            <a:off x="3790237" y="6010013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CA48BE-58E6-2347-BBC2-5B092CD4362C}"/>
              </a:ext>
            </a:extLst>
          </p:cNvPr>
          <p:cNvCxnSpPr/>
          <p:nvPr/>
        </p:nvCxnSpPr>
        <p:spPr>
          <a:xfrm>
            <a:off x="6503660" y="3773375"/>
            <a:ext cx="0" cy="92617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0C9C0E-31E9-A349-BB86-75276EFA2C52}"/>
              </a:ext>
            </a:extLst>
          </p:cNvPr>
          <p:cNvCxnSpPr/>
          <p:nvPr/>
        </p:nvCxnSpPr>
        <p:spPr>
          <a:xfrm>
            <a:off x="6176288" y="3757627"/>
            <a:ext cx="0" cy="92617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FE78CB8-4891-B540-81E9-14AA2623A0BA}"/>
              </a:ext>
            </a:extLst>
          </p:cNvPr>
          <p:cNvSpPr txBox="1"/>
          <p:nvPr/>
        </p:nvSpPr>
        <p:spPr>
          <a:xfrm>
            <a:off x="6027048" y="3683237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27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  <p:bldP spid="51" grpId="0"/>
      <p:bldP spid="51" grpId="1"/>
      <p:bldP spid="58" grpId="0"/>
      <p:bldP spid="58" grpId="1"/>
      <p:bldP spid="61" grpId="0"/>
      <p:bldP spid="61" grpId="1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3072838" y="273193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5051035" y="27319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7270774" y="27319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90513" y="2731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341FA51-8F63-C744-B6B3-6A5105E706E6}"/>
              </a:ext>
            </a:extLst>
          </p:cNvPr>
          <p:cNvSpPr txBox="1"/>
          <p:nvPr/>
        </p:nvSpPr>
        <p:spPr>
          <a:xfrm>
            <a:off x="2830034" y="272704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50BB22-D17F-1446-B115-AA7BA5EC89AD}"/>
              </a:ext>
            </a:extLst>
          </p:cNvPr>
          <p:cNvSpPr txBox="1"/>
          <p:nvPr/>
        </p:nvSpPr>
        <p:spPr>
          <a:xfrm>
            <a:off x="2885798" y="1690992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2CC732-FD81-2849-B25B-23E3197D941E}"/>
              </a:ext>
            </a:extLst>
          </p:cNvPr>
          <p:cNvSpPr txBox="1"/>
          <p:nvPr/>
        </p:nvSpPr>
        <p:spPr>
          <a:xfrm>
            <a:off x="5138308" y="165969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24326D5-57EA-8744-9E09-7AB7A0C4F9A4}"/>
              </a:ext>
            </a:extLst>
          </p:cNvPr>
          <p:cNvSpPr txBox="1"/>
          <p:nvPr/>
        </p:nvSpPr>
        <p:spPr>
          <a:xfrm>
            <a:off x="7364364" y="1659692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337E9E-9D28-AD46-832D-129F00105CE3}"/>
              </a:ext>
            </a:extLst>
          </p:cNvPr>
          <p:cNvSpPr txBox="1"/>
          <p:nvPr/>
        </p:nvSpPr>
        <p:spPr>
          <a:xfrm>
            <a:off x="9605073" y="165992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39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  <p:bldP spid="61" grpId="0"/>
      <p:bldP spid="62" grpId="0"/>
      <p:bldP spid="63" grpId="0"/>
      <p:bldP spid="64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7BD8C-18C6-1340-B191-3474E3591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2" t="32645" r="7120" b="30332"/>
          <a:stretch/>
        </p:blipFill>
        <p:spPr>
          <a:xfrm>
            <a:off x="1507066" y="0"/>
            <a:ext cx="10684933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118BF7-90F7-FA4D-AB5D-8C4CF611C393}"/>
              </a:ext>
            </a:extLst>
          </p:cNvPr>
          <p:cNvCxnSpPr/>
          <p:nvPr/>
        </p:nvCxnSpPr>
        <p:spPr>
          <a:xfrm>
            <a:off x="1540932" y="0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06C9B-4A82-6148-AEAB-528896D7CB21}"/>
              </a:ext>
            </a:extLst>
          </p:cNvPr>
          <p:cNvCxnSpPr/>
          <p:nvPr/>
        </p:nvCxnSpPr>
        <p:spPr>
          <a:xfrm>
            <a:off x="1491214" y="-1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37CFB1-107A-9A4F-BE61-E808EAE730F0}"/>
              </a:ext>
            </a:extLst>
          </p:cNvPr>
          <p:cNvSpPr/>
          <p:nvPr/>
        </p:nvSpPr>
        <p:spPr>
          <a:xfrm>
            <a:off x="1563681" y="59561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F3D442-0BDE-B241-96C5-D62FFB4B35F0}"/>
              </a:ext>
            </a:extLst>
          </p:cNvPr>
          <p:cNvSpPr txBox="1"/>
          <p:nvPr/>
        </p:nvSpPr>
        <p:spPr>
          <a:xfrm>
            <a:off x="2104521" y="354068"/>
            <a:ext cx="4463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atin typeface="Snell Roundhand" panose="02000603080000090004" pitchFamily="2" charset="77"/>
              </a:rPr>
              <a:t>Đặt tính rồi tính.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F6279C-98FD-5F44-9C90-CBAF0ED42B3F}"/>
              </a:ext>
            </a:extLst>
          </p:cNvPr>
          <p:cNvGrpSpPr/>
          <p:nvPr/>
        </p:nvGrpSpPr>
        <p:grpSpPr>
          <a:xfrm>
            <a:off x="2268058" y="1059690"/>
            <a:ext cx="8792407" cy="820612"/>
            <a:chOff x="2100273" y="4177618"/>
            <a:chExt cx="7710625" cy="82061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CFC4B4-F06A-C949-85E5-97AA1452B2DE}"/>
                </a:ext>
              </a:extLst>
            </p:cNvPr>
            <p:cNvSpPr/>
            <p:nvPr/>
          </p:nvSpPr>
          <p:spPr>
            <a:xfrm>
              <a:off x="2100273" y="4177621"/>
              <a:ext cx="1479892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35 + 6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A19E6F-D36E-1D41-9A4E-D753FFD8CBBA}"/>
                </a:ext>
              </a:extLst>
            </p:cNvPr>
            <p:cNvSpPr/>
            <p:nvPr/>
          </p:nvSpPr>
          <p:spPr>
            <a:xfrm>
              <a:off x="4177184" y="4177620"/>
              <a:ext cx="1608133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47 +  8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18A4B3-88F9-1E40-8D70-651EE7830D47}"/>
                </a:ext>
              </a:extLst>
            </p:cNvPr>
            <p:cNvSpPr/>
            <p:nvPr/>
          </p:nvSpPr>
          <p:spPr>
            <a:xfrm>
              <a:off x="6254095" y="4177619"/>
              <a:ext cx="1479892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89 + 2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04B7B8-8189-A24F-8070-6761B6547C17}"/>
                </a:ext>
              </a:extLst>
            </p:cNvPr>
            <p:cNvSpPr/>
            <p:nvPr/>
          </p:nvSpPr>
          <p:spPr>
            <a:xfrm>
              <a:off x="8331006" y="4177618"/>
              <a:ext cx="1479892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63 + 9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098601F-3230-F341-9D73-417B0BABD68E}"/>
              </a:ext>
            </a:extLst>
          </p:cNvPr>
          <p:cNvSpPr txBox="1"/>
          <p:nvPr/>
        </p:nvSpPr>
        <p:spPr>
          <a:xfrm>
            <a:off x="2524351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35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 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517459-F01C-A940-AE8E-9747F5571E3D}"/>
              </a:ext>
            </a:extLst>
          </p:cNvPr>
          <p:cNvSpPr txBox="1"/>
          <p:nvPr/>
        </p:nvSpPr>
        <p:spPr>
          <a:xfrm>
            <a:off x="2227811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0615CD-96D4-DF41-8673-A506FE2B9465}"/>
              </a:ext>
            </a:extLst>
          </p:cNvPr>
          <p:cNvCxnSpPr/>
          <p:nvPr/>
        </p:nvCxnSpPr>
        <p:spPr>
          <a:xfrm>
            <a:off x="2393524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A31F7C4-DDCA-C743-A89D-1124992F7618}"/>
              </a:ext>
            </a:extLst>
          </p:cNvPr>
          <p:cNvSpPr txBox="1"/>
          <p:nvPr/>
        </p:nvSpPr>
        <p:spPr>
          <a:xfrm>
            <a:off x="2742019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74A81C-FC8F-5B48-AAC3-9DC8CA6AB56A}"/>
              </a:ext>
            </a:extLst>
          </p:cNvPr>
          <p:cNvSpPr txBox="1"/>
          <p:nvPr/>
        </p:nvSpPr>
        <p:spPr>
          <a:xfrm>
            <a:off x="2593658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01406E-2675-EF41-8702-E20FE7F07879}"/>
              </a:ext>
            </a:extLst>
          </p:cNvPr>
          <p:cNvSpPr txBox="1"/>
          <p:nvPr/>
        </p:nvSpPr>
        <p:spPr>
          <a:xfrm>
            <a:off x="2496780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71352-1001-834D-A41B-3891DE804F3A}"/>
              </a:ext>
            </a:extLst>
          </p:cNvPr>
          <p:cNvSpPr txBox="1"/>
          <p:nvPr/>
        </p:nvSpPr>
        <p:spPr>
          <a:xfrm>
            <a:off x="1499140" y="1936633"/>
            <a:ext cx="686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Snell Roundhand" panose="02000603080000090004" pitchFamily="2" charset="77"/>
              </a:rPr>
              <a:t>2.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578D5E-5C92-FB46-913A-C908F775D1E7}"/>
              </a:ext>
            </a:extLst>
          </p:cNvPr>
          <p:cNvSpPr txBox="1"/>
          <p:nvPr/>
        </p:nvSpPr>
        <p:spPr>
          <a:xfrm>
            <a:off x="4759873" y="2678575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47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  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67915F-9A02-4442-A712-2F1C3ADCE470}"/>
              </a:ext>
            </a:extLst>
          </p:cNvPr>
          <p:cNvSpPr txBox="1"/>
          <p:nvPr/>
        </p:nvSpPr>
        <p:spPr>
          <a:xfrm>
            <a:off x="4463333" y="333671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9520FA-A216-BE4E-A36C-E513A28C89CD}"/>
              </a:ext>
            </a:extLst>
          </p:cNvPr>
          <p:cNvCxnSpPr/>
          <p:nvPr/>
        </p:nvCxnSpPr>
        <p:spPr>
          <a:xfrm>
            <a:off x="4629046" y="4292341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7C8AA3A-F9F1-E645-A2A7-78CB89C2566C}"/>
              </a:ext>
            </a:extLst>
          </p:cNvPr>
          <p:cNvSpPr txBox="1"/>
          <p:nvPr/>
        </p:nvSpPr>
        <p:spPr>
          <a:xfrm>
            <a:off x="4994794" y="44516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A251C1-7B57-454E-A7E4-115C0E442098}"/>
              </a:ext>
            </a:extLst>
          </p:cNvPr>
          <p:cNvSpPr txBox="1"/>
          <p:nvPr/>
        </p:nvSpPr>
        <p:spPr>
          <a:xfrm>
            <a:off x="4829180" y="3134191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FECDF-599A-AC4A-923B-923481BDECD4}"/>
              </a:ext>
            </a:extLst>
          </p:cNvPr>
          <p:cNvSpPr txBox="1"/>
          <p:nvPr/>
        </p:nvSpPr>
        <p:spPr>
          <a:xfrm>
            <a:off x="4732302" y="446121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A3E815-EB56-BE47-B8E5-3422BEAD7B60}"/>
              </a:ext>
            </a:extLst>
          </p:cNvPr>
          <p:cNvSpPr txBox="1"/>
          <p:nvPr/>
        </p:nvSpPr>
        <p:spPr>
          <a:xfrm>
            <a:off x="703104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89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 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19899E-7B73-1748-8C8F-4D3C2C85CD5D}"/>
              </a:ext>
            </a:extLst>
          </p:cNvPr>
          <p:cNvSpPr txBox="1"/>
          <p:nvPr/>
        </p:nvSpPr>
        <p:spPr>
          <a:xfrm>
            <a:off x="673450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E7030E9-408E-8742-B81A-3C01D4BCB592}"/>
              </a:ext>
            </a:extLst>
          </p:cNvPr>
          <p:cNvCxnSpPr/>
          <p:nvPr/>
        </p:nvCxnSpPr>
        <p:spPr>
          <a:xfrm>
            <a:off x="690022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2AFD732-6BD3-E649-9770-E7ABD76DEA6B}"/>
              </a:ext>
            </a:extLst>
          </p:cNvPr>
          <p:cNvSpPr txBox="1"/>
          <p:nvPr/>
        </p:nvSpPr>
        <p:spPr>
          <a:xfrm>
            <a:off x="724871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D1C31A-5314-124E-B93E-D3C63177E73D}"/>
              </a:ext>
            </a:extLst>
          </p:cNvPr>
          <p:cNvSpPr txBox="1"/>
          <p:nvPr/>
        </p:nvSpPr>
        <p:spPr>
          <a:xfrm>
            <a:off x="710035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5CCB8A-B288-EA43-B0DC-E970E506E15D}"/>
              </a:ext>
            </a:extLst>
          </p:cNvPr>
          <p:cNvSpPr txBox="1"/>
          <p:nvPr/>
        </p:nvSpPr>
        <p:spPr>
          <a:xfrm>
            <a:off x="700347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8B1634-2746-EE41-BEAA-A2CD92848CD5}"/>
              </a:ext>
            </a:extLst>
          </p:cNvPr>
          <p:cNvSpPr txBox="1"/>
          <p:nvPr/>
        </p:nvSpPr>
        <p:spPr>
          <a:xfrm>
            <a:off x="924952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63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  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6D1130-1CA2-184C-9DB0-DC5F30431D08}"/>
              </a:ext>
            </a:extLst>
          </p:cNvPr>
          <p:cNvSpPr txBox="1"/>
          <p:nvPr/>
        </p:nvSpPr>
        <p:spPr>
          <a:xfrm>
            <a:off x="895298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B25B8F7-F95A-544F-971F-43F40732889C}"/>
              </a:ext>
            </a:extLst>
          </p:cNvPr>
          <p:cNvCxnSpPr/>
          <p:nvPr/>
        </p:nvCxnSpPr>
        <p:spPr>
          <a:xfrm>
            <a:off x="911870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238BC01-9E3E-8D4F-A42C-6BC1C2F9A31B}"/>
              </a:ext>
            </a:extLst>
          </p:cNvPr>
          <p:cNvSpPr txBox="1"/>
          <p:nvPr/>
        </p:nvSpPr>
        <p:spPr>
          <a:xfrm>
            <a:off x="946719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78D6FB-8BBA-C44C-A785-9421854E8EE8}"/>
              </a:ext>
            </a:extLst>
          </p:cNvPr>
          <p:cNvSpPr txBox="1"/>
          <p:nvPr/>
        </p:nvSpPr>
        <p:spPr>
          <a:xfrm>
            <a:off x="931883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0CA14D-806A-2942-96EF-9704C5DB0C71}"/>
              </a:ext>
            </a:extLst>
          </p:cNvPr>
          <p:cNvSpPr txBox="1"/>
          <p:nvPr/>
        </p:nvSpPr>
        <p:spPr>
          <a:xfrm>
            <a:off x="922195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5044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5877109" y="301797"/>
            <a:ext cx="4943554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704189" y="2929915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1110680" y="4494324"/>
            <a:ext cx="2824812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4800" b="1" dirty="0">
                <a:latin typeface="UNI Tap Viet 0" panose="030306020405070D0405" pitchFamily="66" charset="77"/>
              </a:rPr>
              <a:t>l</a:t>
            </a:r>
            <a:r>
              <a:rPr lang="vi-VN" sz="4800" i="1" dirty="0"/>
              <a:t> </a:t>
            </a:r>
            <a:r>
              <a:rPr lang="vi-VN" sz="2800" i="1" dirty="0"/>
              <a:t>+ 9</a:t>
            </a:r>
            <a:r>
              <a:rPr lang="vi-VN" sz="4800" b="1" i="1" dirty="0">
                <a:latin typeface="UNI Tap Viet 0" panose="030306020405070D0405" pitchFamily="66" charset="77"/>
              </a:rPr>
              <a:t>l</a:t>
            </a:r>
            <a:r>
              <a:rPr lang="vi-VN" sz="4800" i="1" dirty="0"/>
              <a:t>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922673" y="4781843"/>
            <a:ext cx="780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4800" b="1" i="1" dirty="0">
                <a:solidFill>
                  <a:srgbClr val="FF0000"/>
                </a:solidFill>
                <a:latin typeface="UNI Tap Viet 0" panose="030306020405070D0405" pitchFamily="66" charset="77"/>
              </a:rPr>
              <a:t>l</a:t>
            </a:r>
            <a:endParaRPr lang="vi-VN" sz="4800" b="1" dirty="0">
              <a:solidFill>
                <a:srgbClr val="FF0000"/>
              </a:solidFill>
              <a:latin typeface="UNI Tap Viet 0" panose="030306020405070D0405" pitchFamily="66" charset="77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775337" y="2791965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4270813" y="4562058"/>
            <a:ext cx="2710999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4800" b="1" i="1" dirty="0">
                <a:latin typeface="UNI Tap Viet 0" panose="030306020405070D0405" pitchFamily="66" charset="77"/>
              </a:rPr>
              <a:t>l</a:t>
            </a:r>
            <a:r>
              <a:rPr lang="vi-VN" sz="2800" i="1" dirty="0"/>
              <a:t> + 9</a:t>
            </a:r>
            <a:r>
              <a:rPr lang="vi-VN" sz="4800" b="1" i="1" dirty="0">
                <a:latin typeface="UNI Tap Viet 0" panose="030306020405070D0405" pitchFamily="66" charset="77"/>
              </a:rPr>
              <a:t>l</a:t>
            </a:r>
            <a:r>
              <a:rPr lang="vi-VN" sz="2800" i="1" dirty="0"/>
              <a:t>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947342" y="4849574"/>
            <a:ext cx="780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4800" b="1" i="1" dirty="0">
                <a:solidFill>
                  <a:srgbClr val="FF0000"/>
                </a:solidFill>
                <a:latin typeface="UNI Tap Viet 0" panose="030306020405070D0405" pitchFamily="66" charset="77"/>
              </a:rPr>
              <a:t>l</a:t>
            </a:r>
            <a:endParaRPr lang="vi-VN" sz="4800" b="1" dirty="0">
              <a:solidFill>
                <a:srgbClr val="FF0000"/>
              </a:solidFill>
              <a:latin typeface="UNI Tap Viet 0" panose="030306020405070D0405" pitchFamily="66" charset="77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86725" y="3000215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7407197" y="4612857"/>
            <a:ext cx="2598788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4800" b="1" i="1" dirty="0">
                <a:latin typeface="UNI Tap Viet 0" panose="030306020405070D0405" pitchFamily="66" charset="77"/>
              </a:rPr>
              <a:t>l </a:t>
            </a:r>
            <a:r>
              <a:rPr lang="vi-VN" sz="2800" i="1" dirty="0"/>
              <a:t>+ 4</a:t>
            </a:r>
            <a:r>
              <a:rPr lang="vi-VN" sz="4800" b="1" i="1" dirty="0">
                <a:latin typeface="UNI Tap Viet 0" panose="030306020405070D0405" pitchFamily="66" charset="77"/>
              </a:rPr>
              <a:t>l</a:t>
            </a:r>
            <a:r>
              <a:rPr lang="vi-VN" sz="2800" i="1" dirty="0"/>
              <a:t>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9083726" y="4900374"/>
            <a:ext cx="811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4800" b="1" i="1" dirty="0">
                <a:solidFill>
                  <a:srgbClr val="FF0000"/>
                </a:solidFill>
                <a:latin typeface="UNI Tap Viet 0" panose="030306020405070D0405" pitchFamily="66" charset="77"/>
              </a:rPr>
              <a:t>l</a:t>
            </a:r>
            <a:endParaRPr lang="vi-VN" sz="4800" b="1" dirty="0">
              <a:solidFill>
                <a:srgbClr val="FF0000"/>
              </a:solidFill>
              <a:latin typeface="UNI Tap Viet 0" panose="030306020405070D0405" pitchFamily="66" charset="77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572687" y="5728580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804142" y="5670170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EF6E6E-3D1F-5D4D-AEF8-612C5A6807D4}"/>
              </a:ext>
            </a:extLst>
          </p:cNvPr>
          <p:cNvSpPr/>
          <p:nvPr/>
        </p:nvSpPr>
        <p:spPr>
          <a:xfrm>
            <a:off x="4529001" y="2658533"/>
            <a:ext cx="1787132" cy="1999079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F105ED-0BA1-E347-89A3-048F76D709B6}"/>
              </a:ext>
            </a:extLst>
          </p:cNvPr>
          <p:cNvCxnSpPr>
            <a:cxnSpLocks/>
          </p:cNvCxnSpPr>
          <p:nvPr/>
        </p:nvCxnSpPr>
        <p:spPr>
          <a:xfrm>
            <a:off x="3867760" y="2509036"/>
            <a:ext cx="141317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E7C58E-29A2-424F-937C-12B2F46209E0}"/>
              </a:ext>
            </a:extLst>
          </p:cNvPr>
          <p:cNvCxnSpPr>
            <a:cxnSpLocks/>
          </p:cNvCxnSpPr>
          <p:nvPr/>
        </p:nvCxnSpPr>
        <p:spPr>
          <a:xfrm>
            <a:off x="1528930" y="2880428"/>
            <a:ext cx="3000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1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 animBg="1"/>
      <p:bldP spid="62" grpId="0"/>
      <p:bldP spid="64" grpId="0" animBg="1"/>
      <p:bldP spid="65" grpId="0"/>
      <p:bldP spid="67" grpId="0" animBg="1"/>
      <p:bldP spid="68" grpId="0"/>
      <p:bldP spid="6" grpId="0" animBg="1"/>
      <p:bldP spid="69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01535" y="395448"/>
            <a:ext cx="128320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2: LUYỆN </a:t>
            </a:r>
            <a:r>
              <a:rPr lang="en-U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4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41" y="2479765"/>
            <a:ext cx="4090851" cy="4090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04" y="2701834"/>
            <a:ext cx="4417423" cy="44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7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E7FA0-9FAB-4955-9B00-248FDBCD6A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1" y="2199354"/>
            <a:ext cx="10524773" cy="1564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A9F6D-D0C0-48B0-8B49-E87A53FBFD28}"/>
              </a:ext>
            </a:extLst>
          </p:cNvPr>
          <p:cNvGrpSpPr/>
          <p:nvPr/>
        </p:nvGrpSpPr>
        <p:grpSpPr>
          <a:xfrm>
            <a:off x="1411738" y="1440653"/>
            <a:ext cx="1575092" cy="486009"/>
            <a:chOff x="1411738" y="1440653"/>
            <a:chExt cx="1575092" cy="4860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8259A6-7178-4239-B4B2-F47B84EF0690}"/>
                </a:ext>
              </a:extLst>
            </p:cNvPr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6D89CD-5CC1-412A-B194-E7CF8CB3ABA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417B5BD-0FD4-4A76-B293-9DCA1194BD2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6A4A16-EF99-4A8F-B0AA-8BBFEBB8DAA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1B7E27-6CDA-405E-92D7-22A86E7326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565F9B-0CD0-415A-9239-B775D09FCB11}"/>
              </a:ext>
            </a:extLst>
          </p:cNvPr>
          <p:cNvSpPr/>
          <p:nvPr/>
        </p:nvSpPr>
        <p:spPr>
          <a:xfrm>
            <a:off x="3942247" y="27012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08546E-F244-46E1-A816-0285D70CEF77}"/>
              </a:ext>
            </a:extLst>
          </p:cNvPr>
          <p:cNvSpPr/>
          <p:nvPr/>
        </p:nvSpPr>
        <p:spPr>
          <a:xfrm>
            <a:off x="6074742" y="27139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F1E702-003D-4DF5-89AD-0637EAB37B75}"/>
              </a:ext>
            </a:extLst>
          </p:cNvPr>
          <p:cNvSpPr/>
          <p:nvPr/>
        </p:nvSpPr>
        <p:spPr>
          <a:xfrm>
            <a:off x="8207237" y="27266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CB85C6C-EE3E-4581-A944-77A45F7DBBA1}"/>
              </a:ext>
            </a:extLst>
          </p:cNvPr>
          <p:cNvSpPr/>
          <p:nvPr/>
        </p:nvSpPr>
        <p:spPr>
          <a:xfrm>
            <a:off x="10339732" y="27393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90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CBCB27-64B4-4D6D-A92E-BC5A97C01DE9}"/>
              </a:ext>
            </a:extLst>
          </p:cNvPr>
          <p:cNvCxnSpPr>
            <a:cxnSpLocks/>
            <a:stCxn id="12" idx="0"/>
            <a:endCxn id="23" idx="2"/>
          </p:cNvCxnSpPr>
          <p:nvPr/>
        </p:nvCxnSpPr>
        <p:spPr>
          <a:xfrm flipV="1">
            <a:off x="4233795" y="1465060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25B8AF-4118-432F-AD2D-F0549A439283}"/>
              </a:ext>
            </a:extLst>
          </p:cNvPr>
          <p:cNvCxnSpPr>
            <a:cxnSpLocks/>
            <a:stCxn id="16" idx="0"/>
            <a:endCxn id="23" idx="2"/>
          </p:cNvCxnSpPr>
          <p:nvPr/>
        </p:nvCxnSpPr>
        <p:spPr>
          <a:xfrm flipH="1" flipV="1">
            <a:off x="5155067" y="1465060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1E5F42-88C4-4CA9-84D5-564E6B5AF07A}"/>
              </a:ext>
            </a:extLst>
          </p:cNvPr>
          <p:cNvSpPr/>
          <p:nvPr/>
        </p:nvSpPr>
        <p:spPr>
          <a:xfrm>
            <a:off x="2937693" y="919550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 số này có gì đặc biệt?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401560-379A-41C8-B080-1EB6428EE782}"/>
              </a:ext>
            </a:extLst>
          </p:cNvPr>
          <p:cNvCxnSpPr>
            <a:cxnSpLocks/>
            <a:stCxn id="17" idx="0"/>
            <a:endCxn id="23" idx="2"/>
          </p:cNvCxnSpPr>
          <p:nvPr/>
        </p:nvCxnSpPr>
        <p:spPr>
          <a:xfrm flipH="1" flipV="1">
            <a:off x="5155067" y="1465060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6FC164-0EC3-4210-A6A0-7BBEE428E038}"/>
              </a:ext>
            </a:extLst>
          </p:cNvPr>
          <p:cNvCxnSpPr>
            <a:stCxn id="18" idx="0"/>
            <a:endCxn id="23" idx="2"/>
          </p:cNvCxnSpPr>
          <p:nvPr/>
        </p:nvCxnSpPr>
        <p:spPr>
          <a:xfrm flipH="1" flipV="1">
            <a:off x="5155067" y="1465060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F8FEA11A-DD95-49AE-B088-060402296499}"/>
              </a:ext>
            </a:extLst>
          </p:cNvPr>
          <p:cNvSpPr/>
          <p:nvPr/>
        </p:nvSpPr>
        <p:spPr>
          <a:xfrm>
            <a:off x="7574253" y="328812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</a:rPr>
              <a:t>Đều là các số tròn chục có hai chữ số.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714252" y="3961031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3497536" y="3875621"/>
            <a:ext cx="7425291" cy="658838"/>
            <a:chOff x="1824226" y="3918823"/>
            <a:chExt cx="7425291" cy="6588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 +  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 + 3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 + 6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F10FC86-8C07-B444-8EDB-C81B3F20D302}"/>
              </a:ext>
            </a:extLst>
          </p:cNvPr>
          <p:cNvSpPr txBox="1"/>
          <p:nvPr/>
        </p:nvSpPr>
        <p:spPr>
          <a:xfrm>
            <a:off x="2686108" y="2447702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45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  <p:bldP spid="17" grpId="0" animBg="1"/>
      <p:bldP spid="18" grpId="0" animBg="1"/>
      <p:bldP spid="23" grpId="0" animBg="1"/>
      <p:bldP spid="32" grpId="0" animBg="1"/>
      <p:bldP spid="39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569</Words>
  <Application>Microsoft Office PowerPoint</Application>
  <PresentationFormat>Widescreen</PresentationFormat>
  <Paragraphs>209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微软雅黑</vt:lpstr>
      <vt:lpstr>SimSun</vt:lpstr>
      <vt:lpstr>SimSun</vt:lpstr>
      <vt:lpstr>Arial</vt:lpstr>
      <vt:lpstr>Book Antiqua</vt:lpstr>
      <vt:lpstr>Calibri</vt:lpstr>
      <vt:lpstr>Calibri Light</vt:lpstr>
      <vt:lpstr>Corbel</vt:lpstr>
      <vt:lpstr>等线</vt:lpstr>
      <vt:lpstr>ITC Avant Garde Std Bk</vt:lpstr>
      <vt:lpstr>Snell Roundhand</vt:lpstr>
      <vt:lpstr>Snell Roundhand Black</vt:lpstr>
      <vt:lpstr>Tahoma</vt:lpstr>
      <vt:lpstr>Times New Roman</vt:lpstr>
      <vt:lpstr>UNI Tap Viet 0</vt:lpstr>
      <vt:lpstr>UTM Cookies</vt:lpstr>
      <vt:lpstr>字魂17号-萌趣果冻体</vt:lpstr>
      <vt:lpstr>3_Office Theme</vt:lpstr>
      <vt:lpstr>4_Office Theme</vt:lpstr>
      <vt:lpstr>5_Office Theme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55</cp:revision>
  <dcterms:created xsi:type="dcterms:W3CDTF">2021-05-14T04:27:00Z</dcterms:created>
  <dcterms:modified xsi:type="dcterms:W3CDTF">2024-11-10T13:52:23Z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