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6" r:id="rId4"/>
    <p:sldId id="257" r:id="rId5"/>
    <p:sldId id="453" r:id="rId6"/>
    <p:sldId id="454" r:id="rId7"/>
    <p:sldId id="455" r:id="rId8"/>
    <p:sldId id="456" r:id="rId9"/>
    <p:sldId id="289" r:id="rId10"/>
    <p:sldId id="290" r:id="rId11"/>
    <p:sldId id="322" r:id="rId12"/>
    <p:sldId id="313" r:id="rId13"/>
    <p:sldId id="457" r:id="rId14"/>
    <p:sldId id="458" r:id="rId15"/>
    <p:sldId id="463" r:id="rId16"/>
    <p:sldId id="460" r:id="rId17"/>
    <p:sldId id="461" r:id="rId18"/>
    <p:sldId id="301" r:id="rId19"/>
    <p:sldId id="462" r:id="rId20"/>
    <p:sldId id="459" r:id="rId21"/>
    <p:sldId id="464" r:id="rId22"/>
    <p:sldId id="465" r:id="rId23"/>
    <p:sldId id="30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889"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10/31/2024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24D229-DAC3-4D02-9D64-EE2FBE27400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1169327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793608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4D229-DAC3-4D02-9D64-EE2FBE27400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13215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4D229-DAC3-4D02-9D64-EE2FBE27400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401486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4D229-DAC3-4D02-9D64-EE2FBE274003}"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851560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4D229-DAC3-4D02-9D64-EE2FBE274003}"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753406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4D229-DAC3-4D02-9D64-EE2FBE274003}"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93414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699105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24D229-DAC3-4D02-9D64-EE2FBE274003}"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239772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29793934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4D229-DAC3-4D02-9D64-EE2FBE274003}"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30F5BD-EAA1-4B8F-826A-AC3782319B80}" type="slidenum">
              <a:rPr lang="en-US" smtClean="0"/>
              <a:t>‹#›</a:t>
            </a:fld>
            <a:endParaRPr lang="en-US"/>
          </a:p>
        </p:txBody>
      </p:sp>
    </p:spTree>
    <p:extLst>
      <p:ext uri="{BB962C8B-B14F-4D97-AF65-F5344CB8AC3E}">
        <p14:creationId xmlns:p14="http://schemas.microsoft.com/office/powerpoint/2010/main" val="3863378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10/31/2024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10/31/2024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4D229-DAC3-4D02-9D64-EE2FBE274003}" type="datetimeFigureOut">
              <a:rPr lang="en-US" smtClean="0"/>
              <a:t>10/31/2024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0F5BD-EAA1-4B8F-826A-AC3782319B80}" type="slidenum">
              <a:rPr lang="en-US" smtClean="0"/>
              <a:t>‹#›</a:t>
            </a:fld>
            <a:endParaRPr lang="en-US"/>
          </a:p>
        </p:txBody>
      </p:sp>
    </p:spTree>
    <p:extLst>
      <p:ext uri="{BB962C8B-B14F-4D97-AF65-F5344CB8AC3E}">
        <p14:creationId xmlns:p14="http://schemas.microsoft.com/office/powerpoint/2010/main" val="26129055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sv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slide" Target="slide1.xml"/><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4.xml"/><Relationship Id="rId7" Type="http://schemas.openxmlformats.org/officeDocument/2006/relationships/image" Target="../media/image1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4.xml"/><Relationship Id="rId7" Type="http://schemas.openxmlformats.org/officeDocument/2006/relationships/image" Target="../media/image1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4.xml"/><Relationship Id="rId7" Type="http://schemas.openxmlformats.org/officeDocument/2006/relationships/image" Target="../media/image11.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audio" Target="../media/audio1.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hần thoại sử Việt  Truyền thuyết Thánh Gióng_720pFH">
            <a:hlinkClick r:id="" action="ppaction://media"/>
            <a:extLst>
              <a:ext uri="{FF2B5EF4-FFF2-40B4-BE49-F238E27FC236}">
                <a16:creationId xmlns:a16="http://schemas.microsoft.com/office/drawing/2014/main" id="{3A347B10-CD76-DBDA-C35D-65A498158A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5470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Sky wallpaper - Hình nền bầu trời đẹp - Hình nền máy tính đẹp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649200" cy="7115176"/>
          </a:xfrm>
          <a:prstGeom prst="rect">
            <a:avLst/>
          </a:prstGeom>
          <a:noFill/>
          <a:extLst>
            <a:ext uri="{909E8E84-426E-40DD-AFC4-6F175D3DCCD1}">
              <a14:hiddenFill xmlns:a14="http://schemas.microsoft.com/office/drawing/2010/main">
                <a:solidFill>
                  <a:srgbClr val="FFFFFF"/>
                </a:solidFill>
              </a14:hiddenFill>
            </a:ext>
          </a:extLst>
        </p:spPr>
      </p:pic>
      <p:sp>
        <p:nvSpPr>
          <p:cNvPr id="5" name="Isosceles Triangle 4"/>
          <p:cNvSpPr/>
          <p:nvPr/>
        </p:nvSpPr>
        <p:spPr>
          <a:xfrm>
            <a:off x="3729859" y="4992694"/>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7" name="Isosceles Triangle 6"/>
          <p:cNvSpPr/>
          <p:nvPr/>
        </p:nvSpPr>
        <p:spPr>
          <a:xfrm>
            <a:off x="2702"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1" name="TextBox 10"/>
          <p:cNvSpPr txBox="1"/>
          <p:nvPr/>
        </p:nvSpPr>
        <p:spPr>
          <a:xfrm>
            <a:off x="2593236" y="925546"/>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1</a:t>
            </a:r>
          </a:p>
        </p:txBody>
      </p:sp>
      <p:sp>
        <p:nvSpPr>
          <p:cNvPr id="12" name="5-Point Star 11">
            <a:hlinkClick r:id="rId3" action="ppaction://hlinksldjump"/>
          </p:cNvPr>
          <p:cNvSpPr/>
          <p:nvPr/>
        </p:nvSpPr>
        <p:spPr>
          <a:xfrm>
            <a:off x="2360194" y="1359823"/>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3" name="TextBox 12"/>
          <p:cNvSpPr txBox="1"/>
          <p:nvPr/>
        </p:nvSpPr>
        <p:spPr>
          <a:xfrm>
            <a:off x="6029849" y="1614555"/>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2</a:t>
            </a:r>
          </a:p>
        </p:txBody>
      </p:sp>
      <p:sp>
        <p:nvSpPr>
          <p:cNvPr id="14" name="5-Point Star 13">
            <a:hlinkClick r:id="rId4" action="ppaction://hlinksldjump"/>
          </p:cNvPr>
          <p:cNvSpPr/>
          <p:nvPr/>
        </p:nvSpPr>
        <p:spPr>
          <a:xfrm>
            <a:off x="5796807" y="2048832"/>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17" name="TextBox 16"/>
          <p:cNvSpPr txBox="1"/>
          <p:nvPr/>
        </p:nvSpPr>
        <p:spPr>
          <a:xfrm>
            <a:off x="10325605" y="243379"/>
            <a:ext cx="393056" cy="584775"/>
          </a:xfrm>
          <a:prstGeom prst="rect">
            <a:avLst/>
          </a:prstGeom>
          <a:noFill/>
        </p:spPr>
        <p:txBody>
          <a:bodyPr wrap="none" rtlCol="0">
            <a:spAutoFit/>
          </a:bodyPr>
          <a:lstStyle/>
          <a:p>
            <a:pPr defTabSz="914377"/>
            <a:r>
              <a:rPr lang="en-US" sz="3200" b="1" dirty="0">
                <a:solidFill>
                  <a:prstClr val="white">
                    <a:lumMod val="50000"/>
                  </a:prstClr>
                </a:solidFill>
                <a:latin typeface="Calibri" panose="020F0502020204030204"/>
              </a:rPr>
              <a:t>3</a:t>
            </a:r>
          </a:p>
        </p:txBody>
      </p:sp>
      <p:sp>
        <p:nvSpPr>
          <p:cNvPr id="18" name="5-Point Star 17">
            <a:hlinkClick r:id="rId5" action="ppaction://hlinksldjump"/>
          </p:cNvPr>
          <p:cNvSpPr/>
          <p:nvPr/>
        </p:nvSpPr>
        <p:spPr>
          <a:xfrm>
            <a:off x="10092563" y="677656"/>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endParaRPr>
          </a:p>
        </p:txBody>
      </p:sp>
      <p:sp>
        <p:nvSpPr>
          <p:cNvPr id="27" name="Pentagon 26">
            <a:hlinkClick r:id="rId6"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2800" dirty="0" err="1">
                <a:solidFill>
                  <a:prstClr val="black"/>
                </a:solidFill>
                <a:latin typeface="Arial" panose="020B0604020202020204" pitchFamily="34" charset="0"/>
              </a:rPr>
              <a:t>Bài</a:t>
            </a:r>
            <a:r>
              <a:rPr lang="vi-VN" sz="2800" dirty="0">
                <a:solidFill>
                  <a:prstClr val="black"/>
                </a:solidFill>
                <a:latin typeface="Arial" panose="020B0604020202020204" pitchFamily="34" charset="0"/>
              </a:rPr>
              <a:t> </a:t>
            </a:r>
            <a:r>
              <a:rPr lang="vi-VN" sz="2800" dirty="0" err="1">
                <a:solidFill>
                  <a:prstClr val="black"/>
                </a:solidFill>
                <a:latin typeface="Arial" panose="020B0604020202020204" pitchFamily="34" charset="0"/>
              </a:rPr>
              <a:t>học</a:t>
            </a:r>
            <a:endParaRPr lang="en-US" sz="2800" dirty="0">
              <a:solidFill>
                <a:prstClr val="black"/>
              </a:solidFill>
              <a:latin typeface="Calibri" panose="020F0502020204030204"/>
            </a:endParaRPr>
          </a:p>
        </p:txBody>
      </p:sp>
      <p:sp>
        <p:nvSpPr>
          <p:cNvPr id="28" name="Rectangle 27"/>
          <p:cNvSpPr/>
          <p:nvPr/>
        </p:nvSpPr>
        <p:spPr>
          <a:xfrm>
            <a:off x="1047940" y="3461541"/>
            <a:ext cx="10008445" cy="1446550"/>
          </a:xfrm>
          <a:prstGeom prst="rect">
            <a:avLst/>
          </a:prstGeom>
          <a:noFill/>
        </p:spPr>
        <p:txBody>
          <a:bodyPr wrap="none" lIns="91440" tIns="45720" rIns="91440" bIns="45720">
            <a:spAutoFit/>
          </a:bodyPr>
          <a:lstStyle/>
          <a:p>
            <a:pPr algn="ctr" defTabSz="914377"/>
            <a:r>
              <a:rPr lang="en-US" sz="88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NGÔI SAO MAY MẮN</a:t>
            </a:r>
          </a:p>
        </p:txBody>
      </p:sp>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77167" y="1866181"/>
            <a:ext cx="206475" cy="182651"/>
          </a:xfrm>
          <a:prstGeom prst="rect">
            <a:avLst/>
          </a:prstGeom>
        </p:spPr>
      </p:pic>
    </p:spTree>
    <p:extLst>
      <p:ext uri="{BB962C8B-B14F-4D97-AF65-F5344CB8AC3E}">
        <p14:creationId xmlns:p14="http://schemas.microsoft.com/office/powerpoint/2010/main" val="1675668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1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4.16667E-6 4.81481E-6 L -4.16667E-6 -0.07223 " pathEditMode="relative" rAng="0" ptsTypes="AA">
                                      <p:cBhvr>
                                        <p:cTn id="6" dur="250" accel="50000" decel="50000" autoRev="1" fill="hold">
                                          <p:stCondLst>
                                            <p:cond delay="0"/>
                                          </p:stCondLst>
                                        </p:cTn>
                                        <p:tgtEl>
                                          <p:spTgt spid="28"/>
                                        </p:tgtEl>
                                        <p:attrNameLst>
                                          <p:attrName>ppt_x</p:attrName>
                                          <p:attrName>ppt_y</p:attrName>
                                        </p:attrNameLst>
                                      </p:cBhvr>
                                      <p:rCtr x="0" y="-3611"/>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250" fill="hold"/>
                                        <p:tgtEl>
                                          <p:spTgt spid="12"/>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1000" fill="hold"/>
                                        <p:tgtEl>
                                          <p:spTgt spid="14"/>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15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3" presetClass="exit" presetSubtype="544" fill="hold" grpId="0" nodeType="clickEffect">
                                  <p:stCondLst>
                                    <p:cond delay="0"/>
                                  </p:stCondLst>
                                  <p:childTnLst>
                                    <p:anim calcmode="lin" valueType="num">
                                      <p:cBhvr>
                                        <p:cTn id="21" dur="500"/>
                                        <p:tgtEl>
                                          <p:spTgt spid="12"/>
                                        </p:tgtEl>
                                        <p:attrNameLst>
                                          <p:attrName>ppt_w</p:attrName>
                                        </p:attrNameLst>
                                      </p:cBhvr>
                                      <p:tavLst>
                                        <p:tav tm="0">
                                          <p:val>
                                            <p:strVal val="ppt_w"/>
                                          </p:val>
                                        </p:tav>
                                        <p:tav tm="100000">
                                          <p:val>
                                            <p:fltVal val="0"/>
                                          </p:val>
                                        </p:tav>
                                      </p:tavLst>
                                    </p:anim>
                                    <p:anim calcmode="lin" valueType="num">
                                      <p:cBhvr>
                                        <p:cTn id="22" dur="500"/>
                                        <p:tgtEl>
                                          <p:spTgt spid="12"/>
                                        </p:tgtEl>
                                        <p:attrNameLst>
                                          <p:attrName>ppt_h</p:attrName>
                                        </p:attrNameLst>
                                      </p:cBhvr>
                                      <p:tavLst>
                                        <p:tav tm="0">
                                          <p:val>
                                            <p:strVal val="ppt_h"/>
                                          </p:val>
                                        </p:tav>
                                        <p:tav tm="100000">
                                          <p:val>
                                            <p:fltVal val="0"/>
                                          </p:val>
                                        </p:tav>
                                      </p:tavLst>
                                    </p:anim>
                                    <p:anim calcmode="lin" valueType="num">
                                      <p:cBhvr>
                                        <p:cTn id="23" dur="500"/>
                                        <p:tgtEl>
                                          <p:spTgt spid="12"/>
                                        </p:tgtEl>
                                        <p:attrNameLst>
                                          <p:attrName>ppt_x</p:attrName>
                                        </p:attrNameLst>
                                      </p:cBhvr>
                                      <p:tavLst>
                                        <p:tav tm="0">
                                          <p:val>
                                            <p:strVal val="ppt_x"/>
                                          </p:val>
                                        </p:tav>
                                        <p:tav tm="100000">
                                          <p:val>
                                            <p:fltVal val="0.5"/>
                                          </p:val>
                                        </p:tav>
                                      </p:tavLst>
                                    </p:anim>
                                    <p:anim calcmode="lin" valueType="num">
                                      <p:cBhvr>
                                        <p:cTn id="24" dur="500"/>
                                        <p:tgtEl>
                                          <p:spTgt spid="12"/>
                                        </p:tgtEl>
                                        <p:attrNameLst>
                                          <p:attrName>ppt_y</p:attrName>
                                        </p:attrNameLst>
                                      </p:cBhvr>
                                      <p:tavLst>
                                        <p:tav tm="0">
                                          <p:val>
                                            <p:strVal val="ppt_y"/>
                                          </p:val>
                                        </p:tav>
                                        <p:tav tm="100000">
                                          <p:val>
                                            <p:fltVal val="0.5"/>
                                          </p:val>
                                        </p:tav>
                                      </p:tavLst>
                                    </p:anim>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
                                        <p:tgtEl>
                                          <p:spTgt spid="11"/>
                                        </p:tgtEl>
                                      </p:cBhvr>
                                    </p:animEffect>
                                    <p:set>
                                      <p:cBhvr>
                                        <p:cTn id="28" dur="1" fill="hold">
                                          <p:stCondLst>
                                            <p:cond delay="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23" presetClass="exit" presetSubtype="544" fill="hold" grpId="0" nodeType="click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 calcmode="lin" valueType="num">
                                      <p:cBhvr>
                                        <p:cTn id="35" dur="500"/>
                                        <p:tgtEl>
                                          <p:spTgt spid="14"/>
                                        </p:tgtEl>
                                        <p:attrNameLst>
                                          <p:attrName>ppt_x</p:attrName>
                                        </p:attrNameLst>
                                      </p:cBhvr>
                                      <p:tavLst>
                                        <p:tav tm="0">
                                          <p:val>
                                            <p:strVal val="ppt_x"/>
                                          </p:val>
                                        </p:tav>
                                        <p:tav tm="100000">
                                          <p:val>
                                            <p:fltVal val="0.5"/>
                                          </p:val>
                                        </p:tav>
                                      </p:tavLst>
                                    </p:anim>
                                    <p:anim calcmode="lin" valueType="num">
                                      <p:cBhvr>
                                        <p:cTn id="36" dur="500"/>
                                        <p:tgtEl>
                                          <p:spTgt spid="14"/>
                                        </p:tgtEl>
                                        <p:attrNameLst>
                                          <p:attrName>ppt_y</p:attrName>
                                        </p:attrNameLst>
                                      </p:cBhvr>
                                      <p:tavLst>
                                        <p:tav tm="0">
                                          <p:val>
                                            <p:strVal val="ppt_y"/>
                                          </p:val>
                                        </p:tav>
                                        <p:tav tm="100000">
                                          <p:val>
                                            <p:fltVal val="0.5"/>
                                          </p:val>
                                        </p:tav>
                                      </p:tavLst>
                                    </p:anim>
                                    <p:set>
                                      <p:cBhvr>
                                        <p:cTn id="37" dur="1" fill="hold">
                                          <p:stCondLst>
                                            <p:cond delay="499"/>
                                          </p:stCondLst>
                                        </p:cTn>
                                        <p:tgtEl>
                                          <p:spTgt spid="14"/>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
                                        <p:tgtEl>
                                          <p:spTgt spid="13"/>
                                        </p:tgtEl>
                                      </p:cBhvr>
                                    </p:animEffect>
                                    <p:set>
                                      <p:cBhvr>
                                        <p:cTn id="40" dur="1" fill="hold">
                                          <p:stCondLst>
                                            <p:cond delay="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3" presetClass="exit" presetSubtype="544" fill="hold" grpId="0" nodeType="clickEffect">
                                  <p:stCondLst>
                                    <p:cond delay="0"/>
                                  </p:stCondLst>
                                  <p:childTnLst>
                                    <p:anim calcmode="lin" valueType="num">
                                      <p:cBhvr>
                                        <p:cTn id="45" dur="500"/>
                                        <p:tgtEl>
                                          <p:spTgt spid="18"/>
                                        </p:tgtEl>
                                        <p:attrNameLst>
                                          <p:attrName>ppt_w</p:attrName>
                                        </p:attrNameLst>
                                      </p:cBhvr>
                                      <p:tavLst>
                                        <p:tav tm="0">
                                          <p:val>
                                            <p:strVal val="ppt_w"/>
                                          </p:val>
                                        </p:tav>
                                        <p:tav tm="100000">
                                          <p:val>
                                            <p:fltVal val="0"/>
                                          </p:val>
                                        </p:tav>
                                      </p:tavLst>
                                    </p:anim>
                                    <p:anim calcmode="lin" valueType="num">
                                      <p:cBhvr>
                                        <p:cTn id="46" dur="500"/>
                                        <p:tgtEl>
                                          <p:spTgt spid="18"/>
                                        </p:tgtEl>
                                        <p:attrNameLst>
                                          <p:attrName>ppt_h</p:attrName>
                                        </p:attrNameLst>
                                      </p:cBhvr>
                                      <p:tavLst>
                                        <p:tav tm="0">
                                          <p:val>
                                            <p:strVal val="ppt_h"/>
                                          </p:val>
                                        </p:tav>
                                        <p:tav tm="100000">
                                          <p:val>
                                            <p:fltVal val="0"/>
                                          </p:val>
                                        </p:tav>
                                      </p:tavLst>
                                    </p:anim>
                                    <p:anim calcmode="lin" valueType="num">
                                      <p:cBhvr>
                                        <p:cTn id="47" dur="500"/>
                                        <p:tgtEl>
                                          <p:spTgt spid="18"/>
                                        </p:tgtEl>
                                        <p:attrNameLst>
                                          <p:attrName>ppt_x</p:attrName>
                                        </p:attrNameLst>
                                      </p:cBhvr>
                                      <p:tavLst>
                                        <p:tav tm="0">
                                          <p:val>
                                            <p:strVal val="ppt_x"/>
                                          </p:val>
                                        </p:tav>
                                        <p:tav tm="100000">
                                          <p:val>
                                            <p:fltVal val="0.5"/>
                                          </p:val>
                                        </p:tav>
                                      </p:tavLst>
                                    </p:anim>
                                    <p:anim calcmode="lin" valueType="num">
                                      <p:cBhvr>
                                        <p:cTn id="48" dur="500"/>
                                        <p:tgtEl>
                                          <p:spTgt spid="18"/>
                                        </p:tgtEl>
                                        <p:attrNameLst>
                                          <p:attrName>ppt_y</p:attrName>
                                        </p:attrNameLst>
                                      </p:cBhvr>
                                      <p:tavLst>
                                        <p:tav tm="0">
                                          <p:val>
                                            <p:strVal val="ppt_y"/>
                                          </p:val>
                                        </p:tav>
                                        <p:tav tm="100000">
                                          <p:val>
                                            <p:fltVal val="0.5"/>
                                          </p:val>
                                        </p:tav>
                                      </p:tavLst>
                                    </p:anim>
                                    <p:set>
                                      <p:cBhvr>
                                        <p:cTn id="49" dur="1" fill="hold">
                                          <p:stCondLst>
                                            <p:cond delay="499"/>
                                          </p:stCondLst>
                                        </p:cTn>
                                        <p:tgtEl>
                                          <p:spTgt spid="18"/>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
                                        <p:tgtEl>
                                          <p:spTgt spid="17"/>
                                        </p:tgtEl>
                                      </p:cBhvr>
                                    </p:animEffect>
                                    <p:set>
                                      <p:cBhvr>
                                        <p:cTn id="52" dur="1" fill="hold">
                                          <p:stCondLst>
                                            <p:cond delay="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1" grpId="0"/>
      <p:bldP spid="12" grpId="0" animBg="1"/>
      <p:bldP spid="12" grpId="1" animBg="1"/>
      <p:bldP spid="13" grpId="0"/>
      <p:bldP spid="14" grpId="0" animBg="1"/>
      <p:bldP spid="14" grpId="1" animBg="1"/>
      <p:bldP spid="17" grpId="0"/>
      <p:bldP spid="18" grpId="0" animBg="1"/>
      <p:bldP spid="18" grpId="1" animBg="1"/>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7" name="Pentagon 6">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1493553" y="1128938"/>
            <a:ext cx="9375819"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vi-VN" sz="32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2203823" y="3834738"/>
            <a:ext cx="7955280"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dirty="0" err="1">
                <a:solidFill>
                  <a:srgbClr val="70AD47">
                    <a:lumMod val="50000"/>
                  </a:srgbClr>
                </a:solidFill>
                <a:latin typeface="Times New Roman" panose="02020603050405020304" pitchFamily="18" charset="0"/>
                <a:cs typeface="Times New Roman" panose="02020603050405020304" pitchFamily="18" charset="0"/>
              </a:rPr>
              <a:t>Làm</a:t>
            </a:r>
            <a:r>
              <a:rPr lang="en-US" sz="5400" dirty="0">
                <a:solidFill>
                  <a:srgbClr val="70AD47">
                    <a:lumMod val="50000"/>
                  </a:srgbClr>
                </a:solidFill>
                <a:latin typeface="Times New Roman" panose="02020603050405020304" pitchFamily="18" charset="0"/>
                <a:cs typeface="Times New Roman" panose="02020603050405020304" pitchFamily="18" charset="0"/>
              </a:rPr>
              <a:t> </a:t>
            </a:r>
            <a:r>
              <a:rPr lang="en-US" sz="54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54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a:extLst>
              <a:ext uri="{FF2B5EF4-FFF2-40B4-BE49-F238E27FC236}">
                <a16:creationId xmlns:a16="http://schemas.microsoft.com/office/drawing/2014/main" id="{C275107F-F958-4D8E-BF6C-590117A75212}"/>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984448" y="4028723"/>
            <a:ext cx="1083733" cy="1083733"/>
          </a:xfrm>
          <a:prstGeom prst="rect">
            <a:avLst/>
          </a:prstGeom>
        </p:spPr>
      </p:pic>
    </p:spTree>
    <p:extLst>
      <p:ext uri="{BB962C8B-B14F-4D97-AF65-F5344CB8AC3E}">
        <p14:creationId xmlns:p14="http://schemas.microsoft.com/office/powerpoint/2010/main" val="79273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13" name="Pentagon 12">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hlinkClick r:id="rId9" action="ppaction://hlinksldjump"/>
              </a:rPr>
              <a:t>GO</a:t>
            </a:r>
            <a:r>
              <a:rPr lang="en-US" sz="2800" dirty="0">
                <a:solidFill>
                  <a:prstClr val="black"/>
                </a:solidFill>
                <a:latin typeface="Calibri" panose="020F0502020204030204"/>
              </a:rPr>
              <a:t> </a:t>
            </a:r>
            <a:r>
              <a:rPr lang="en-US" sz="2800" dirty="0">
                <a:solidFill>
                  <a:prstClr val="black"/>
                </a:solidFill>
                <a:latin typeface="Calibri" panose="020F0502020204030204"/>
                <a:hlinkClick r:id="rId9" action="ppaction://hlinksldjump"/>
              </a:rPr>
              <a:t>HOME</a:t>
            </a:r>
            <a:endParaRPr lang="en-US" sz="2800" dirty="0">
              <a:solidFill>
                <a:prstClr val="black"/>
              </a:solidFill>
              <a:latin typeface="Calibri" panose="020F0502020204030204"/>
            </a:endParaRPr>
          </a:p>
        </p:txBody>
      </p:sp>
      <p:sp>
        <p:nvSpPr>
          <p:cNvPr id="14" name="Snip Diagonal Corner Rectangle 13"/>
          <p:cNvSpPr/>
          <p:nvPr/>
        </p:nvSpPr>
        <p:spPr>
          <a:xfrm>
            <a:off x="1623849" y="965200"/>
            <a:ext cx="9375819" cy="1445515"/>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2. </a:t>
            </a:r>
            <a:r>
              <a:rPr lang="vi-VN" sz="32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3200" b="1" dirty="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23851" y="3757374"/>
            <a:ext cx="9846789" cy="168922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400" dirty="0" err="1">
                <a:solidFill>
                  <a:srgbClr val="70AD47">
                    <a:lumMod val="50000"/>
                  </a:srgbClr>
                </a:solidFill>
                <a:latin typeface="Times New Roman" panose="02020603050405020304" pitchFamily="18" charset="0"/>
                <a:cs typeface="Times New Roman" panose="02020603050405020304" pitchFamily="18" charset="0"/>
              </a:rPr>
              <a:t>Công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cụ</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lao</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vũ</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khí</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và</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đồ</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trang</a:t>
            </a:r>
            <a:r>
              <a:rPr lang="en-US" sz="4400" dirty="0">
                <a:solidFill>
                  <a:srgbClr val="70AD47">
                    <a:lumMod val="50000"/>
                  </a:srgbClr>
                </a:solidFill>
                <a:latin typeface="Times New Roman" panose="02020603050405020304" pitchFamily="18" charset="0"/>
                <a:cs typeface="Times New Roman" panose="02020603050405020304" pitchFamily="18" charset="0"/>
              </a:rPr>
              <a:t> </a:t>
            </a:r>
            <a:r>
              <a:rPr lang="en-US" sz="4400" dirty="0" err="1">
                <a:solidFill>
                  <a:srgbClr val="70AD47">
                    <a:lumMod val="50000"/>
                  </a:srgbClr>
                </a:solidFill>
                <a:latin typeface="Times New Roman" panose="02020603050405020304" pitchFamily="18" charset="0"/>
                <a:cs typeface="Times New Roman" panose="02020603050405020304" pitchFamily="18" charset="0"/>
              </a:rPr>
              <a:t>sức</a:t>
            </a:r>
            <a:r>
              <a:rPr lang="en-US" sz="44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a:extLst>
              <a:ext uri="{FF2B5EF4-FFF2-40B4-BE49-F238E27FC236}">
                <a16:creationId xmlns:a16="http://schemas.microsoft.com/office/drawing/2014/main" id="{CFE770C2-3BE5-4469-A4FF-6CF2043637E5}"/>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010816" y="2983298"/>
            <a:ext cx="1083733" cy="1083733"/>
          </a:xfrm>
          <a:prstGeom prst="rect">
            <a:avLst/>
          </a:prstGeom>
        </p:spPr>
      </p:pic>
    </p:spTree>
    <p:extLst>
      <p:ext uri="{BB962C8B-B14F-4D97-AF65-F5344CB8AC3E}">
        <p14:creationId xmlns:p14="http://schemas.microsoft.com/office/powerpoint/2010/main" val="33240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p:blipFill>
        <p:spPr bwMode="auto">
          <a:xfrm>
            <a:off x="1" y="1"/>
            <a:ext cx="12192000" cy="70503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17" y="5199754"/>
            <a:ext cx="1320033" cy="13200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6" name="Pentagon 5">
            <a:hlinkClick r:id="rId8" action="ppaction://hlinksldjump"/>
          </p:cNvPr>
          <p:cNvSpPr/>
          <p:nvPr/>
        </p:nvSpPr>
        <p:spPr>
          <a:xfrm flipH="1">
            <a:off x="10159102" y="6105131"/>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a:solidFill>
                  <a:prstClr val="black"/>
                </a:solidFill>
                <a:latin typeface="Calibri" panose="020F0502020204030204"/>
              </a:rPr>
              <a:t>GO</a:t>
            </a:r>
            <a:r>
              <a:rPr lang="en-US" sz="2800" dirty="0">
                <a:solidFill>
                  <a:prstClr val="black"/>
                </a:solidFill>
                <a:latin typeface="Calibri" panose="020F0502020204030204"/>
                <a:hlinkClick r:id="rId9" action="ppaction://hlinksldjump"/>
              </a:rPr>
              <a:t>Slide 6</a:t>
            </a:r>
            <a:r>
              <a:rPr lang="en-US" sz="2800" dirty="0">
                <a:solidFill>
                  <a:prstClr val="black"/>
                </a:solidFill>
                <a:latin typeface="Calibri" panose="020F0502020204030204"/>
              </a:rPr>
              <a:t> HOME</a:t>
            </a:r>
          </a:p>
        </p:txBody>
      </p:sp>
      <p:sp>
        <p:nvSpPr>
          <p:cNvPr id="7" name="Snip Diagonal Corner Rectangle 6"/>
          <p:cNvSpPr/>
          <p:nvPr/>
        </p:nvSpPr>
        <p:spPr>
          <a:xfrm>
            <a:off x="1117601" y="1128938"/>
            <a:ext cx="10209751" cy="1875151"/>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b="1" dirty="0">
                <a:solidFill>
                  <a:prstClr val="white"/>
                </a:solidFill>
                <a:latin typeface="Times New Roman" panose="02020603050405020304" pitchFamily="18" charset="0"/>
                <a:cs typeface="Times New Roman" panose="02020603050405020304" pitchFamily="18" charset="0"/>
              </a:rPr>
              <a:t>3. </a:t>
            </a:r>
            <a:r>
              <a:rPr lang="en-US" sz="3200" b="1" dirty="0" err="1">
                <a:solidFill>
                  <a:prstClr val="white"/>
                </a:solidFill>
                <a:latin typeface="Times New Roman" panose="02020603050405020304" pitchFamily="18" charset="0"/>
                <a:cs typeface="Times New Roman" panose="02020603050405020304" pitchFamily="18" charset="0"/>
              </a:rPr>
              <a:t>Kể</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các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sự</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tích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gắn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với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thời</a:t>
            </a:r>
            <a:r>
              <a:rPr lang="en-US" sz="3200" b="1" dirty="0">
                <a:solidFill>
                  <a:prstClr val="white"/>
                </a:solidFill>
                <a:latin typeface="Times New Roman" panose="02020603050405020304" pitchFamily="18" charset="0"/>
                <a:cs typeface="Times New Roman" panose="02020603050405020304" pitchFamily="18" charset="0"/>
              </a:rPr>
              <a:t> Văn Lang – </a:t>
            </a:r>
            <a:r>
              <a:rPr lang="en-US" sz="3200" b="1" dirty="0" err="1">
                <a:solidFill>
                  <a:prstClr val="white"/>
                </a:solidFill>
                <a:latin typeface="Times New Roman" panose="02020603050405020304" pitchFamily="18" charset="0"/>
                <a:cs typeface="Times New Roman" panose="02020603050405020304" pitchFamily="18" charset="0"/>
              </a:rPr>
              <a:t>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Lạc</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1473200" y="3834738"/>
            <a:ext cx="9837451"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200" dirty="0">
                <a:solidFill>
                  <a:srgbClr val="70AD47">
                    <a:lumMod val="50000"/>
                  </a:srgbClr>
                </a:solidFill>
                <a:latin typeface="Times New Roman" panose="02020603050405020304" pitchFamily="18" charset="0"/>
                <a:cs typeface="Times New Roman" panose="02020603050405020304" pitchFamily="18" charset="0"/>
              </a:rPr>
              <a:t>Con </a:t>
            </a:r>
            <a:r>
              <a:rPr lang="en-US" sz="3200" dirty="0" err="1">
                <a:solidFill>
                  <a:srgbClr val="70AD47">
                    <a:lumMod val="50000"/>
                  </a:srgbClr>
                </a:solidFill>
                <a:latin typeface="Times New Roman" panose="02020603050405020304" pitchFamily="18" charset="0"/>
                <a:cs typeface="Times New Roman" panose="02020603050405020304" pitchFamily="18" charset="0"/>
              </a:rPr>
              <a:t>Rồng</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cháu</a:t>
            </a:r>
            <a:r>
              <a:rPr lang="en-US" sz="3200" dirty="0">
                <a:solidFill>
                  <a:srgbClr val="70AD47">
                    <a:lumMod val="50000"/>
                  </a:srgbClr>
                </a:solidFill>
                <a:latin typeface="Times New Roman" panose="02020603050405020304" pitchFamily="18" charset="0"/>
                <a:cs typeface="Times New Roman" panose="02020603050405020304" pitchFamily="18" charset="0"/>
              </a:rPr>
              <a:t> Tiên, </a:t>
            </a:r>
            <a:r>
              <a:rPr lang="en-US" sz="3200" dirty="0" err="1">
                <a:solidFill>
                  <a:srgbClr val="70AD47">
                    <a:lumMod val="50000"/>
                  </a:srgbClr>
                </a:solidFill>
                <a:latin typeface="Times New Roman" panose="02020603050405020304" pitchFamily="18" charset="0"/>
                <a:cs typeface="Times New Roman" panose="02020603050405020304" pitchFamily="18" charset="0"/>
              </a:rPr>
              <a:t>Sơn</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Thuỷ</a:t>
            </a:r>
            <a:r>
              <a:rPr lang="en-US" sz="3200" dirty="0">
                <a:solidFill>
                  <a:srgbClr val="70AD47">
                    <a:lumMod val="50000"/>
                  </a:srgbClr>
                </a:solidFill>
                <a:latin typeface="Times New Roman" panose="02020603050405020304" pitchFamily="18" charset="0"/>
                <a:cs typeface="Times New Roman" panose="02020603050405020304" pitchFamily="18" charset="0"/>
              </a:rPr>
              <a:t> Tinh; </a:t>
            </a:r>
            <a:r>
              <a:rPr lang="en-US" sz="3200" dirty="0" err="1">
                <a:solidFill>
                  <a:srgbClr val="70AD47">
                    <a:lumMod val="50000"/>
                  </a:srgbClr>
                </a:solidFill>
                <a:latin typeface="Times New Roman" panose="02020603050405020304" pitchFamily="18" charset="0"/>
                <a:cs typeface="Times New Roman" panose="02020603050405020304" pitchFamily="18" charset="0"/>
              </a:rPr>
              <a:t>Sự</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tích</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chưng</a:t>
            </a:r>
            <a:r>
              <a:rPr lang="en-US" sz="3200" dirty="0">
                <a:solidFill>
                  <a:srgbClr val="70AD47">
                    <a:lumMod val="50000"/>
                  </a:srgbClr>
                </a:solidFill>
                <a:latin typeface="Times New Roman" panose="02020603050405020304" pitchFamily="18" charset="0"/>
                <a:cs typeface="Times New Roman" panose="02020603050405020304" pitchFamily="18" charset="0"/>
              </a:rPr>
              <a:t>, bánh </a:t>
            </a:r>
            <a:r>
              <a:rPr lang="en-US" sz="3200" dirty="0" err="1">
                <a:solidFill>
                  <a:srgbClr val="70AD47">
                    <a:lumMod val="50000"/>
                  </a:srgbClr>
                </a:solidFill>
                <a:latin typeface="Times New Roman" panose="02020603050405020304" pitchFamily="18" charset="0"/>
                <a:cs typeface="Times New Roman" panose="02020603050405020304" pitchFamily="18" charset="0"/>
              </a:rPr>
              <a:t>giầy</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Thánh</a:t>
            </a:r>
            <a:r>
              <a:rPr lang="en-US" sz="3200" dirty="0">
                <a:solidFill>
                  <a:srgbClr val="70AD47">
                    <a:lumMod val="50000"/>
                  </a:srgbClr>
                </a:solidFill>
                <a:latin typeface="Times New Roman" panose="02020603050405020304" pitchFamily="18" charset="0"/>
                <a:cs typeface="Times New Roman" panose="02020603050405020304" pitchFamily="18" charset="0"/>
              </a:rPr>
              <a:t> </a:t>
            </a:r>
            <a:r>
              <a:rPr lang="en-US" sz="3200" dirty="0" err="1">
                <a:solidFill>
                  <a:srgbClr val="70AD47">
                    <a:lumMod val="50000"/>
                  </a:srgbClr>
                </a:solidFill>
                <a:latin typeface="Times New Roman" panose="02020603050405020304" pitchFamily="18" charset="0"/>
                <a:cs typeface="Times New Roman" panose="02020603050405020304" pitchFamily="18" charset="0"/>
              </a:rPr>
              <a:t>Gióng</a:t>
            </a:r>
            <a:r>
              <a:rPr lang="en-US" sz="32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a:extLst>
              <a:ext uri="{FF2B5EF4-FFF2-40B4-BE49-F238E27FC236}">
                <a16:creationId xmlns:a16="http://schemas.microsoft.com/office/drawing/2014/main" id="{F26A806D-637A-47B8-802F-7E26709D4308}"/>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3292871"/>
            <a:ext cx="1083733" cy="1083733"/>
          </a:xfrm>
          <a:prstGeom prst="rect">
            <a:avLst/>
          </a:prstGeom>
        </p:spPr>
      </p:pic>
    </p:spTree>
    <p:extLst>
      <p:ext uri="{BB962C8B-B14F-4D97-AF65-F5344CB8AC3E}">
        <p14:creationId xmlns:p14="http://schemas.microsoft.com/office/powerpoint/2010/main" val="231665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447</Words>
  <Application>Microsoft Office PowerPoint</Application>
  <PresentationFormat>Widescreen</PresentationFormat>
  <Paragraphs>40</Paragraphs>
  <Slides>21</Slides>
  <Notes>11</Notes>
  <HiddenSlides>0</HiddenSlides>
  <MMClips>4</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may25</cp:lastModifiedBy>
  <cp:revision>72</cp:revision>
  <dcterms:created xsi:type="dcterms:W3CDTF">2024-08-02T11:27:06Z</dcterms:created>
  <dcterms:modified xsi:type="dcterms:W3CDTF">2024-10-31T14:05:51Z</dcterms:modified>
</cp:coreProperties>
</file>