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470" r:id="rId4"/>
    <p:sldId id="320" r:id="rId5"/>
    <p:sldId id="321" r:id="rId6"/>
    <p:sldId id="322" r:id="rId7"/>
    <p:sldId id="323" r:id="rId8"/>
    <p:sldId id="324"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slideLayout" Target="../slideLayouts/slideLayout14.xml"/><Relationship Id="rId21"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12.png"/><Relationship Id="rId17"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5.png"/><Relationship Id="rId20" Type="http://schemas.openxmlformats.org/officeDocument/2006/relationships/image" Target="../media/image17.png"/><Relationship Id="rId1" Type="http://schemas.microsoft.com/office/2007/relationships/media" Target="../media/media1.wma"/><Relationship Id="rId6" Type="http://schemas.openxmlformats.org/officeDocument/2006/relationships/image" Target="../media/image7.png"/><Relationship Id="rId11" Type="http://schemas.openxmlformats.org/officeDocument/2006/relationships/image" Target="../media/image11.gif"/><Relationship Id="rId5" Type="http://schemas.openxmlformats.org/officeDocument/2006/relationships/audio" Target="../media/audio1.wav"/><Relationship Id="rId15" Type="http://schemas.openxmlformats.org/officeDocument/2006/relationships/slide" Target="slide3.xml"/><Relationship Id="rId23" Type="http://schemas.openxmlformats.org/officeDocument/2006/relationships/slide" Target="slide1.xml"/><Relationship Id="rId10" Type="http://schemas.openxmlformats.org/officeDocument/2006/relationships/image" Target="../media/image10.gif"/><Relationship Id="rId19" Type="http://schemas.openxmlformats.org/officeDocument/2006/relationships/slide" Target="slide6.xml"/><Relationship Id="rId4" Type="http://schemas.openxmlformats.org/officeDocument/2006/relationships/notesSlide" Target="../notesSlides/notesSlide2.xml"/><Relationship Id="rId9" Type="http://schemas.openxmlformats.org/officeDocument/2006/relationships/image" Target="../media/image9.gif"/><Relationship Id="rId14" Type="http://schemas.openxmlformats.org/officeDocument/2006/relationships/image" Target="../media/image14.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3.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marL="514350" lvl="0" indent="-514350" algn="ctr">
              <a:buFontTx/>
              <a:buAutoNum type="arabicPeriod"/>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1574</Words>
  <Application>Microsoft Office PowerPoint</Application>
  <PresentationFormat>Widescreen</PresentationFormat>
  <Paragraphs>289</Paragraphs>
  <Slides>34</Slides>
  <Notes>26</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等线</vt:lpstr>
      <vt:lpstr>等线 Light</vt:lpstr>
      <vt:lpstr>Arial</vt:lpstr>
      <vt:lpstr>Arial Black</vt:lpstr>
      <vt:lpstr>Arial-Rounded</vt:lpstr>
      <vt:lpstr>Calibri</vt:lpstr>
      <vt:lpstr>iCiel Cadena</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PHUNG HUONG</cp:lastModifiedBy>
  <cp:revision>38</cp:revision>
  <dcterms:created xsi:type="dcterms:W3CDTF">2022-06-28T01:22:44Z</dcterms:created>
  <dcterms:modified xsi:type="dcterms:W3CDTF">2024-10-31T15:05:16Z</dcterms:modified>
</cp:coreProperties>
</file>