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1"/>
  </p:notesMasterIdLst>
  <p:sldIdLst>
    <p:sldId id="283" r:id="rId4"/>
    <p:sldId id="281" r:id="rId5"/>
    <p:sldId id="298" r:id="rId6"/>
    <p:sldId id="334" r:id="rId7"/>
    <p:sldId id="301" r:id="rId8"/>
    <p:sldId id="284" r:id="rId9"/>
    <p:sldId id="335" r:id="rId10"/>
    <p:sldId id="311" r:id="rId11"/>
    <p:sldId id="336" r:id="rId12"/>
    <p:sldId id="337" r:id="rId13"/>
    <p:sldId id="312" r:id="rId14"/>
    <p:sldId id="299" r:id="rId15"/>
    <p:sldId id="338" r:id="rId16"/>
    <p:sldId id="300" r:id="rId17"/>
    <p:sldId id="306" r:id="rId18"/>
    <p:sldId id="308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10/31/2024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48.png"/><Relationship Id="rId12" Type="http://schemas.openxmlformats.org/officeDocument/2006/relationships/image" Target="../media/image1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15.svg"/><Relationship Id="rId5" Type="http://schemas.openxmlformats.org/officeDocument/2006/relationships/image" Target="../media/image47.png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image" Target="../media/image17.svg"/><Relationship Id="rId9" Type="http://schemas.openxmlformats.org/officeDocument/2006/relationships/image" Target="../media/image38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8.png"/><Relationship Id="rId18" Type="http://schemas.openxmlformats.org/officeDocument/2006/relationships/image" Target="../media/image65.png"/><Relationship Id="rId3" Type="http://schemas.openxmlformats.org/officeDocument/2006/relationships/image" Target="../media/image17.svg"/><Relationship Id="rId7" Type="http://schemas.openxmlformats.org/officeDocument/2006/relationships/image" Target="../media/image36.svg"/><Relationship Id="rId12" Type="http://schemas.openxmlformats.org/officeDocument/2006/relationships/image" Target="../media/image15.svg"/><Relationship Id="rId17" Type="http://schemas.openxmlformats.org/officeDocument/2006/relationships/image" Target="../media/image64.png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53.png"/><Relationship Id="rId9" Type="http://schemas.openxmlformats.org/officeDocument/2006/relationships/image" Target="../media/image37.png"/><Relationship Id="rId1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7.png"/><Relationship Id="rId18" Type="http://schemas.openxmlformats.org/officeDocument/2006/relationships/image" Target="../media/image43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12" Type="http://schemas.openxmlformats.org/officeDocument/2006/relationships/image" Target="../media/image36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25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7.png"/><Relationship Id="rId18" Type="http://schemas.openxmlformats.org/officeDocument/2006/relationships/image" Target="../media/image43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12" Type="http://schemas.openxmlformats.org/officeDocument/2006/relationships/image" Target="../media/image36.sv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25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0.svg"/><Relationship Id="rId3" Type="http://schemas.openxmlformats.org/officeDocument/2006/relationships/image" Target="../media/image13.svg"/><Relationship Id="rId21" Type="http://schemas.openxmlformats.org/officeDocument/2006/relationships/image" Target="../media/image35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9.png"/><Relationship Id="rId25" Type="http://schemas.openxmlformats.org/officeDocument/2006/relationships/image" Target="../media/image6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8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23" Type="http://schemas.openxmlformats.org/officeDocument/2006/relationships/image" Target="../media/image37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0.svg"/><Relationship Id="rId3" Type="http://schemas.openxmlformats.org/officeDocument/2006/relationships/image" Target="../media/image13.svg"/><Relationship Id="rId21" Type="http://schemas.openxmlformats.org/officeDocument/2006/relationships/image" Target="../media/image35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9.png"/><Relationship Id="rId25" Type="http://schemas.openxmlformats.org/officeDocument/2006/relationships/image" Target="../media/image69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24" Type="http://schemas.openxmlformats.org/officeDocument/2006/relationships/image" Target="../media/image38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23" Type="http://schemas.openxmlformats.org/officeDocument/2006/relationships/image" Target="../media/image37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svg"/><Relationship Id="rId21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17.svg"/><Relationship Id="rId21" Type="http://schemas.microsoft.com/office/2007/relationships/hdphoto" Target="../media/hdphoto2.wdp"/><Relationship Id="rId7" Type="http://schemas.openxmlformats.org/officeDocument/2006/relationships/image" Target="../media/image34.png"/><Relationship Id="rId12" Type="http://schemas.openxmlformats.org/officeDocument/2006/relationships/image" Target="../media/image36.svg"/><Relationship Id="rId17" Type="http://schemas.openxmlformats.org/officeDocument/2006/relationships/image" Target="../media/image4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23" Type="http://schemas.openxmlformats.org/officeDocument/2006/relationships/image" Target="../media/image44.png"/><Relationship Id="rId10" Type="http://schemas.openxmlformats.org/officeDocument/2006/relationships/image" Target="../media/image25.png"/><Relationship Id="rId19" Type="http://schemas.microsoft.com/office/2007/relationships/hdphoto" Target="../media/hdphoto1.wdp"/><Relationship Id="rId4" Type="http://schemas.openxmlformats.org/officeDocument/2006/relationships/image" Target="../media/image32.png"/><Relationship Id="rId9" Type="http://schemas.openxmlformats.org/officeDocument/2006/relationships/image" Target="../media/image22.png"/><Relationship Id="rId14" Type="http://schemas.openxmlformats.org/officeDocument/2006/relationships/image" Target="../media/image38.png"/><Relationship Id="rId2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0.svg"/><Relationship Id="rId1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46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svg"/><Relationship Id="rId11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36.svg"/><Relationship Id="rId10" Type="http://schemas.openxmlformats.org/officeDocument/2006/relationships/image" Target="../media/image17.svg"/><Relationship Id="rId4" Type="http://schemas.openxmlformats.org/officeDocument/2006/relationships/image" Target="../media/image15.svg"/><Relationship Id="rId9" Type="http://schemas.openxmlformats.org/officeDocument/2006/relationships/image" Target="../media/image16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30.svg"/><Relationship Id="rId3" Type="http://schemas.openxmlformats.org/officeDocument/2006/relationships/image" Target="../media/image13.svg"/><Relationship Id="rId21" Type="http://schemas.openxmlformats.org/officeDocument/2006/relationships/image" Target="../media/image52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9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8.png"/><Relationship Id="rId18" Type="http://schemas.openxmlformats.org/officeDocument/2006/relationships/image" Target="../media/image55.png"/><Relationship Id="rId3" Type="http://schemas.openxmlformats.org/officeDocument/2006/relationships/image" Target="../media/image17.svg"/><Relationship Id="rId7" Type="http://schemas.openxmlformats.org/officeDocument/2006/relationships/image" Target="../media/image36.svg"/><Relationship Id="rId12" Type="http://schemas.openxmlformats.org/officeDocument/2006/relationships/image" Target="../media/image15.svg"/><Relationship Id="rId17" Type="http://schemas.openxmlformats.org/officeDocument/2006/relationships/image" Target="../media/image54.png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53.png"/><Relationship Id="rId9" Type="http://schemas.openxmlformats.org/officeDocument/2006/relationships/image" Target="../media/image37.pn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15.svg"/><Relationship Id="rId1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12" Type="http://schemas.openxmlformats.org/officeDocument/2006/relationships/image" Target="../media/image14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38.png"/><Relationship Id="rId5" Type="http://schemas.openxmlformats.org/officeDocument/2006/relationships/image" Target="../media/image53.png"/><Relationship Id="rId15" Type="http://schemas.openxmlformats.org/officeDocument/2006/relationships/image" Target="../media/image19.svg"/><Relationship Id="rId10" Type="http://schemas.openxmlformats.org/officeDocument/2006/relationships/image" Target="../media/image37.png"/><Relationship Id="rId19" Type="http://schemas.openxmlformats.org/officeDocument/2006/relationships/image" Target="../media/image57.png"/><Relationship Id="rId4" Type="http://schemas.openxmlformats.org/officeDocument/2006/relationships/image" Target="../media/image17.svg"/><Relationship Id="rId9" Type="http://schemas.openxmlformats.org/officeDocument/2006/relationships/image" Target="../media/image48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37.png"/><Relationship Id="rId12" Type="http://schemas.openxmlformats.org/officeDocument/2006/relationships/image" Target="../media/image19.svg"/><Relationship Id="rId2" Type="http://schemas.openxmlformats.org/officeDocument/2006/relationships/image" Target="../media/image16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8.png"/><Relationship Id="rId5" Type="http://schemas.openxmlformats.org/officeDocument/2006/relationships/image" Target="../media/image36.svg"/><Relationship Id="rId15" Type="http://schemas.openxmlformats.org/officeDocument/2006/relationships/image" Target="../media/image58.png"/><Relationship Id="rId10" Type="http://schemas.openxmlformats.org/officeDocument/2006/relationships/image" Target="../media/image15.svg"/><Relationship Id="rId4" Type="http://schemas.openxmlformats.org/officeDocument/2006/relationships/image" Target="../media/image47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37.png"/><Relationship Id="rId12" Type="http://schemas.openxmlformats.org/officeDocument/2006/relationships/image" Target="../media/image19.svg"/><Relationship Id="rId17" Type="http://schemas.openxmlformats.org/officeDocument/2006/relationships/image" Target="../media/image61.png"/><Relationship Id="rId2" Type="http://schemas.openxmlformats.org/officeDocument/2006/relationships/image" Target="../media/image16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8.png"/><Relationship Id="rId5" Type="http://schemas.openxmlformats.org/officeDocument/2006/relationships/image" Target="../media/image36.svg"/><Relationship Id="rId15" Type="http://schemas.openxmlformats.org/officeDocument/2006/relationships/image" Target="../media/image60.png"/><Relationship Id="rId10" Type="http://schemas.openxmlformats.org/officeDocument/2006/relationships/image" Target="../media/image15.svg"/><Relationship Id="rId4" Type="http://schemas.openxmlformats.org/officeDocument/2006/relationships/image" Target="../media/image47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447</Words>
  <Application>Microsoft Office PowerPoint</Application>
  <PresentationFormat>Widescreen</PresentationFormat>
  <Paragraphs>43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Garamond</vt:lpstr>
      <vt:lpstr>Tahoma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may25</cp:lastModifiedBy>
  <cp:revision>27</cp:revision>
  <dcterms:created xsi:type="dcterms:W3CDTF">2024-08-03T10:52:38Z</dcterms:created>
  <dcterms:modified xsi:type="dcterms:W3CDTF">2024-10-31T14:10:30Z</dcterms:modified>
</cp:coreProperties>
</file>