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31" r:id="rId2"/>
    <p:sldId id="269" r:id="rId3"/>
    <p:sldId id="2639" r:id="rId4"/>
    <p:sldId id="2640" r:id="rId5"/>
    <p:sldId id="311" r:id="rId6"/>
    <p:sldId id="279" r:id="rId7"/>
    <p:sldId id="318" r:id="rId8"/>
    <p:sldId id="2641" r:id="rId9"/>
    <p:sldId id="2642" r:id="rId10"/>
    <p:sldId id="2643" r:id="rId11"/>
    <p:sldId id="261" r:id="rId12"/>
    <p:sldId id="313" r:id="rId13"/>
    <p:sldId id="2638" r:id="rId14"/>
    <p:sldId id="2635" r:id="rId15"/>
    <p:sldId id="2636" r:id="rId16"/>
    <p:sldId id="262" r:id="rId17"/>
    <p:sldId id="266" r:id="rId18"/>
    <p:sldId id="316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CE128-647E-4EA4-84FB-9DB17C92345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55F9-6008-419E-BC32-A3DF2C0A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93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75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7f82909be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e7f82909be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e7f82909be_0_1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e7f82909be_0_1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0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4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e91413284e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e91413284e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6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6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01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2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40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9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54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107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91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43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222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189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089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623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268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3185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4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380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7144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791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299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8731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3749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610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13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82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9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9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9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821881" y="620865"/>
            <a:ext cx="653651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808351" y="1488521"/>
            <a:ext cx="653637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9230" y="476063"/>
            <a:ext cx="95798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8884" y="4367705"/>
            <a:ext cx="653637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7367" y="776001"/>
            <a:ext cx="1308380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5392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30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0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14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88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8" y="2662955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59" y="1855914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19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80" y="3648350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3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69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8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91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398E0-1B2D-449F-A3FF-C227322026AD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143" y="32181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537A5-DFF6-43E5-BC04-D81F503DA372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3026305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D7FAC-5C94-4008-A1E0-5F5656722AC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41633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0C497-F3AE-4FA0-809E-8BBFFBDEAE9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-322445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C66148-BFF5-48AA-AD99-82E8C8599225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150" y="172390"/>
            <a:ext cx="1605554" cy="16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0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/>
          <p:nvPr/>
        </p:nvSpPr>
        <p:spPr>
          <a:xfrm>
            <a:off x="11493685" y="2499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9934479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11341892" y="1752471"/>
            <a:ext cx="1500555" cy="1762061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9934451" y="2227621"/>
            <a:ext cx="653637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108609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7" name="Google Shape;597;p33"/>
          <p:cNvSpPr/>
          <p:nvPr/>
        </p:nvSpPr>
        <p:spPr>
          <a:xfrm>
            <a:off x="18148675" y="4801638"/>
            <a:ext cx="37745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17983583" y="4871616"/>
            <a:ext cx="35971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90001" y="392672"/>
            <a:ext cx="893999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6232" y="1111894"/>
            <a:ext cx="1937347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75549" y="-886367"/>
            <a:ext cx="1760833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428875" y="3448979"/>
            <a:ext cx="2885248" cy="2946343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5283" y="357068"/>
            <a:ext cx="1308380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700615" y="1162416"/>
            <a:ext cx="653651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11354265" y="5263014"/>
            <a:ext cx="1559168" cy="1321887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840;p36">
            <a:extLst>
              <a:ext uri="{FF2B5EF4-FFF2-40B4-BE49-F238E27FC236}">
                <a16:creationId xmlns:a16="http://schemas.microsoft.com/office/drawing/2014/main" id="{97FBECB4-4014-49E4-A08C-C0BE29A6072A}"/>
              </a:ext>
            </a:extLst>
          </p:cNvPr>
          <p:cNvSpPr/>
          <p:nvPr/>
        </p:nvSpPr>
        <p:spPr>
          <a:xfrm flipH="1">
            <a:off x="1900032" y="414339"/>
            <a:ext cx="8767653" cy="592997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9845E35-8B43-4318-B989-5BC88849C32A}"/>
              </a:ext>
            </a:extLst>
          </p:cNvPr>
          <p:cNvSpPr txBox="1"/>
          <p:nvPr/>
        </p:nvSpPr>
        <p:spPr>
          <a:xfrm>
            <a:off x="4865531" y="1720468"/>
            <a:ext cx="2804028" cy="74898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effectLst>
            <a:glow rad="127000">
              <a:srgbClr val="EEECE1">
                <a:lumMod val="75000"/>
                <a:alpha val="86000"/>
              </a:srgbClr>
            </a:glow>
          </a:effectLst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Tiếng</a:t>
            </a:r>
            <a:r>
              <a:rPr lang="en-US" sz="4267" kern="0" dirty="0">
                <a:solidFill>
                  <a:srgbClr val="7ABEAE">
                    <a:lumMod val="50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Việt</a:t>
            </a:r>
            <a:endParaRPr lang="en-US" sz="4267" kern="0" dirty="0">
              <a:solidFill>
                <a:srgbClr val="7ABEAE">
                  <a:lumMod val="50000"/>
                </a:srgbClr>
              </a:solidFill>
              <a:latin typeface="Baloo" panose="03080902040302020200" pitchFamily="66" charset="0"/>
              <a:cs typeface="Baloo" panose="03080902040302020200" pitchFamily="66" charset="0"/>
              <a:sym typeface="Arial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6031B9C-E42E-446A-9563-B4855B6B8438}"/>
              </a:ext>
            </a:extLst>
          </p:cNvPr>
          <p:cNvSpPr txBox="1"/>
          <p:nvPr/>
        </p:nvSpPr>
        <p:spPr>
          <a:xfrm>
            <a:off x="5636343" y="2531908"/>
            <a:ext cx="67804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9BBB59">
                    <a:lumMod val="50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Bài</a:t>
            </a:r>
            <a:r>
              <a:rPr lang="en-US" sz="4267" kern="0" dirty="0">
                <a:solidFill>
                  <a:srgbClr val="9BBB59">
                    <a:lumMod val="50000"/>
                  </a:srgbClr>
                </a:solidFill>
                <a:latin typeface="Baloo" panose="03080902040302020200" pitchFamily="66" charset="0"/>
                <a:cs typeface="Baloo" panose="03080902040302020200" pitchFamily="66" charset="0"/>
                <a:sym typeface="Arial"/>
              </a:rPr>
              <a:t>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6D21-0377-4D5B-92E9-0F0F73AC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99" y="3211677"/>
            <a:ext cx="888873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Nội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dung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các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bức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tranh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3929764" y="4253044"/>
            <a:ext cx="8186003" cy="2716982"/>
            <a:chOff x="4351528" y="3497943"/>
            <a:chExt cx="4444129" cy="114662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66294" y="3644003"/>
              <a:ext cx="4102100" cy="840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3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Pu-skin:</a:t>
              </a: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nhiên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chuyện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này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ơ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nhìn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tự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hỏi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dậy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hay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ngủ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nữa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đây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097EB4A-6302-4FA1-B68F-0A1897F9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572" y="267721"/>
            <a:ext cx="4166474" cy="39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2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8"/>
          <p:cNvSpPr/>
          <p:nvPr/>
        </p:nvSpPr>
        <p:spPr>
          <a:xfrm>
            <a:off x="1" y="1250269"/>
            <a:ext cx="6628212" cy="2582665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4175367" y="4628613"/>
            <a:ext cx="2768" cy="2768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38"/>
          <p:cNvSpPr/>
          <p:nvPr/>
        </p:nvSpPr>
        <p:spPr>
          <a:xfrm>
            <a:off x="3110789" y="3945153"/>
            <a:ext cx="1384" cy="2768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12505" y="3606175"/>
            <a:ext cx="2645632" cy="2582667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1D00B3EF-CB47-426E-BBFD-0EC812853227}"/>
              </a:ext>
            </a:extLst>
          </p:cNvPr>
          <p:cNvSpPr/>
          <p:nvPr/>
        </p:nvSpPr>
        <p:spPr>
          <a:xfrm>
            <a:off x="-120001" y="1585976"/>
            <a:ext cx="6544280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F9E00">
                    <a:lumMod val="50000"/>
                  </a:srgbClr>
                </a:solidFill>
                <a:latin typeface="Coiny" panose="02000903060500060000" pitchFamily="2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F9E00">
                  <a:lumMod val="50000"/>
                </a:srgbClr>
              </a:solidFill>
              <a:latin typeface="Coiny" panose="02000903060500060000" pitchFamily="2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021B26A-2625-42E1-96F8-F9C0B0DA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98" y="1386670"/>
            <a:ext cx="5403267" cy="514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92F705-3E5B-433E-9DE0-F9B908D0A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3" y="837105"/>
            <a:ext cx="5205651" cy="475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B66948F-C2BF-4346-8565-3F5CC94E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81" y="343848"/>
            <a:ext cx="5291584" cy="506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8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410D77-02A5-422B-804B-57B09851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44" y="161190"/>
            <a:ext cx="4731240" cy="468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47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595FB83-AA36-4EBC-993E-8CBDC160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572" y="267721"/>
            <a:ext cx="5421338" cy="518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00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39"/>
          <p:cNvGrpSpPr/>
          <p:nvPr/>
        </p:nvGrpSpPr>
        <p:grpSpPr>
          <a:xfrm>
            <a:off x="9158376" y="1056903"/>
            <a:ext cx="2842632" cy="4055996"/>
            <a:chOff x="6433025" y="1427174"/>
            <a:chExt cx="2131974" cy="3041997"/>
          </a:xfrm>
        </p:grpSpPr>
        <p:sp>
          <p:nvSpPr>
            <p:cNvPr id="115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39"/>
          <p:cNvGrpSpPr/>
          <p:nvPr/>
        </p:nvGrpSpPr>
        <p:grpSpPr>
          <a:xfrm rot="1157835">
            <a:off x="10840027" y="244861"/>
            <a:ext cx="1760824" cy="1640555"/>
            <a:chOff x="7195051" y="-202918"/>
            <a:chExt cx="880241" cy="820118"/>
          </a:xfrm>
        </p:grpSpPr>
        <p:sp>
          <p:nvSpPr>
            <p:cNvPr id="1194" name="Google Shape;1194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39"/>
          <p:cNvGrpSpPr/>
          <p:nvPr/>
        </p:nvGrpSpPr>
        <p:grpSpPr>
          <a:xfrm>
            <a:off x="5100301" y="5559972"/>
            <a:ext cx="893999" cy="584699"/>
            <a:chOff x="7555450" y="377766"/>
            <a:chExt cx="670499" cy="438524"/>
          </a:xfrm>
        </p:grpSpPr>
        <p:sp>
          <p:nvSpPr>
            <p:cNvPr id="1202" name="Google Shape;1202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39"/>
          <p:cNvGrpSpPr/>
          <p:nvPr/>
        </p:nvGrpSpPr>
        <p:grpSpPr>
          <a:xfrm>
            <a:off x="626634" y="5738787"/>
            <a:ext cx="653637" cy="811748"/>
            <a:chOff x="7376250" y="1989890"/>
            <a:chExt cx="490228" cy="608811"/>
          </a:xfrm>
        </p:grpSpPr>
        <p:sp>
          <p:nvSpPr>
            <p:cNvPr id="1206" name="Google Shape;1206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9532155" y="3414074"/>
            <a:ext cx="414360" cy="392877"/>
            <a:chOff x="7149116" y="2560555"/>
            <a:chExt cx="310770" cy="294658"/>
          </a:xfrm>
        </p:grpSpPr>
        <p:grpSp>
          <p:nvGrpSpPr>
            <p:cNvPr id="1210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211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1069;p38">
            <a:extLst>
              <a:ext uri="{FF2B5EF4-FFF2-40B4-BE49-F238E27FC236}">
                <a16:creationId xmlns:a16="http://schemas.microsoft.com/office/drawing/2014/main" id="{E3A615AF-2E00-4055-A045-E695895230FB}"/>
              </a:ext>
            </a:extLst>
          </p:cNvPr>
          <p:cNvSpPr/>
          <p:nvPr/>
        </p:nvSpPr>
        <p:spPr>
          <a:xfrm flipH="1">
            <a:off x="3609207" y="39591"/>
            <a:ext cx="6886925" cy="2579504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0" name="Google Shape;1042;p37">
            <a:extLst>
              <a:ext uri="{FF2B5EF4-FFF2-40B4-BE49-F238E27FC236}">
                <a16:creationId xmlns:a16="http://schemas.microsoft.com/office/drawing/2014/main" id="{36006B11-E47F-427D-842A-E541E333C675}"/>
              </a:ext>
            </a:extLst>
          </p:cNvPr>
          <p:cNvGrpSpPr/>
          <p:nvPr/>
        </p:nvGrpSpPr>
        <p:grpSpPr>
          <a:xfrm rot="-784983">
            <a:off x="10664" y="5238660"/>
            <a:ext cx="959497" cy="1494568"/>
            <a:chOff x="8424000" y="2335625"/>
            <a:chExt cx="981301" cy="1528532"/>
          </a:xfrm>
        </p:grpSpPr>
        <p:sp>
          <p:nvSpPr>
            <p:cNvPr id="71" name="Google Shape;1043;p37">
              <a:extLst>
                <a:ext uri="{FF2B5EF4-FFF2-40B4-BE49-F238E27FC236}">
                  <a16:creationId xmlns:a16="http://schemas.microsoft.com/office/drawing/2014/main" id="{34FEFABE-BEB6-4389-BB74-906BE5E885C0}"/>
                </a:ext>
              </a:extLst>
            </p:cNvPr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44;p37">
              <a:extLst>
                <a:ext uri="{FF2B5EF4-FFF2-40B4-BE49-F238E27FC236}">
                  <a16:creationId xmlns:a16="http://schemas.microsoft.com/office/drawing/2014/main" id="{E1E22C2E-0CB9-45C5-8DC3-37E294C249E0}"/>
                </a:ext>
              </a:extLst>
            </p:cNvPr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45;p37">
              <a:extLst>
                <a:ext uri="{FF2B5EF4-FFF2-40B4-BE49-F238E27FC236}">
                  <a16:creationId xmlns:a16="http://schemas.microsoft.com/office/drawing/2014/main" id="{76EC7A52-F0F1-4CC8-817B-DE89D3AAF3C8}"/>
                </a:ext>
              </a:extLst>
            </p:cNvPr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46;p37">
              <a:extLst>
                <a:ext uri="{FF2B5EF4-FFF2-40B4-BE49-F238E27FC236}">
                  <a16:creationId xmlns:a16="http://schemas.microsoft.com/office/drawing/2014/main" id="{2B0E1B2D-BEFA-4F19-A12C-1C4DA417CFBA}"/>
                </a:ext>
              </a:extLst>
            </p:cNvPr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47;p37">
              <a:extLst>
                <a:ext uri="{FF2B5EF4-FFF2-40B4-BE49-F238E27FC236}">
                  <a16:creationId xmlns:a16="http://schemas.microsoft.com/office/drawing/2014/main" id="{A2BB3755-650E-4536-92B4-226047CAA3DF}"/>
                </a:ext>
              </a:extLst>
            </p:cNvPr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48;p37">
              <a:extLst>
                <a:ext uri="{FF2B5EF4-FFF2-40B4-BE49-F238E27FC236}">
                  <a16:creationId xmlns:a16="http://schemas.microsoft.com/office/drawing/2014/main" id="{56958EEE-172E-4E36-82E5-7250ED1D18DA}"/>
                </a:ext>
              </a:extLst>
            </p:cNvPr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49;p37">
              <a:extLst>
                <a:ext uri="{FF2B5EF4-FFF2-40B4-BE49-F238E27FC236}">
                  <a16:creationId xmlns:a16="http://schemas.microsoft.com/office/drawing/2014/main" id="{5939B77A-0004-4740-AB56-AAB0D86ABE2C}"/>
                </a:ext>
              </a:extLst>
            </p:cNvPr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50;p37">
              <a:extLst>
                <a:ext uri="{FF2B5EF4-FFF2-40B4-BE49-F238E27FC236}">
                  <a16:creationId xmlns:a16="http://schemas.microsoft.com/office/drawing/2014/main" id="{85BBE49B-3E32-48EF-AC4C-D387E8537A21}"/>
                </a:ext>
              </a:extLst>
            </p:cNvPr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AFAEEE0-6761-404E-B235-10408FC24CCC}"/>
              </a:ext>
            </a:extLst>
          </p:cNvPr>
          <p:cNvSpPr txBox="1"/>
          <p:nvPr/>
        </p:nvSpPr>
        <p:spPr>
          <a:xfrm>
            <a:off x="3734573" y="523924"/>
            <a:ext cx="6271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Kể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toàn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bộ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câu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chuyện</a:t>
            </a:r>
            <a:endParaRPr lang="en-US" sz="4800" kern="0" dirty="0">
              <a:solidFill>
                <a:srgbClr val="FFD7B5">
                  <a:lumMod val="50000"/>
                </a:srgbClr>
              </a:solidFill>
              <a:latin typeface="Baloo" panose="03080902040302020200" pitchFamily="66" charset="0"/>
              <a:cs typeface="Baloo" panose="03080902040302020200" pitchFamily="66" charset="0"/>
              <a:sym typeface="Arial"/>
            </a:endParaRPr>
          </a:p>
        </p:txBody>
      </p:sp>
      <p:grpSp>
        <p:nvGrpSpPr>
          <p:cNvPr id="82" name="Google Shape;1530;p41">
            <a:extLst>
              <a:ext uri="{FF2B5EF4-FFF2-40B4-BE49-F238E27FC236}">
                <a16:creationId xmlns:a16="http://schemas.microsoft.com/office/drawing/2014/main" id="{F1220C72-C66A-4B97-8326-30C32D0761A3}"/>
              </a:ext>
            </a:extLst>
          </p:cNvPr>
          <p:cNvGrpSpPr/>
          <p:nvPr/>
        </p:nvGrpSpPr>
        <p:grpSpPr>
          <a:xfrm>
            <a:off x="195073" y="49907"/>
            <a:ext cx="1320671" cy="1629540"/>
            <a:chOff x="1191313" y="2278651"/>
            <a:chExt cx="2320512" cy="2576757"/>
          </a:xfrm>
        </p:grpSpPr>
        <p:grpSp>
          <p:nvGrpSpPr>
            <p:cNvPr id="83" name="Google Shape;1531;p41">
              <a:extLst>
                <a:ext uri="{FF2B5EF4-FFF2-40B4-BE49-F238E27FC236}">
                  <a16:creationId xmlns:a16="http://schemas.microsoft.com/office/drawing/2014/main" id="{5A0BF17E-6DD5-437B-BFDE-C16D02A40D7E}"/>
                </a:ext>
              </a:extLst>
            </p:cNvPr>
            <p:cNvGrpSpPr/>
            <p:nvPr/>
          </p:nvGrpSpPr>
          <p:grpSpPr>
            <a:xfrm rot="-433704">
              <a:off x="1330305" y="2397858"/>
              <a:ext cx="2042505" cy="2338305"/>
              <a:chOff x="1300750" y="1455875"/>
              <a:chExt cx="756100" cy="865600"/>
            </a:xfrm>
          </p:grpSpPr>
          <p:sp>
            <p:nvSpPr>
              <p:cNvPr id="149" name="Google Shape;1532;p41">
                <a:extLst>
                  <a:ext uri="{FF2B5EF4-FFF2-40B4-BE49-F238E27FC236}">
                    <a16:creationId xmlns:a16="http://schemas.microsoft.com/office/drawing/2014/main" id="{B0E1736C-CCA4-492D-AD83-95256BE8C5B6}"/>
                  </a:ext>
                </a:extLst>
              </p:cNvPr>
              <p:cNvSpPr/>
              <p:nvPr/>
            </p:nvSpPr>
            <p:spPr>
              <a:xfrm>
                <a:off x="1341450" y="1657400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33;p41">
                <a:extLst>
                  <a:ext uri="{FF2B5EF4-FFF2-40B4-BE49-F238E27FC236}">
                    <a16:creationId xmlns:a16="http://schemas.microsoft.com/office/drawing/2014/main" id="{366A42EB-57DD-421E-B66F-E597E7852B51}"/>
                  </a:ext>
                </a:extLst>
              </p:cNvPr>
              <p:cNvSpPr/>
              <p:nvPr/>
            </p:nvSpPr>
            <p:spPr>
              <a:xfrm>
                <a:off x="1320300" y="1637400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34;p41">
                <a:extLst>
                  <a:ext uri="{FF2B5EF4-FFF2-40B4-BE49-F238E27FC236}">
                    <a16:creationId xmlns:a16="http://schemas.microsoft.com/office/drawing/2014/main" id="{FABE175A-CDFA-4B69-B23B-001D1FD9CCD2}"/>
                  </a:ext>
                </a:extLst>
              </p:cNvPr>
              <p:cNvSpPr/>
              <p:nvPr/>
            </p:nvSpPr>
            <p:spPr>
              <a:xfrm>
                <a:off x="1482925" y="1528325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35;p41">
                <a:extLst>
                  <a:ext uri="{FF2B5EF4-FFF2-40B4-BE49-F238E27FC236}">
                    <a16:creationId xmlns:a16="http://schemas.microsoft.com/office/drawing/2014/main" id="{87AB72FE-C74C-4685-AA63-5A0F8F090EA7}"/>
                  </a:ext>
                </a:extLst>
              </p:cNvPr>
              <p:cNvSpPr/>
              <p:nvPr/>
            </p:nvSpPr>
            <p:spPr>
              <a:xfrm>
                <a:off x="1462550" y="1508350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6;p41">
                <a:extLst>
                  <a:ext uri="{FF2B5EF4-FFF2-40B4-BE49-F238E27FC236}">
                    <a16:creationId xmlns:a16="http://schemas.microsoft.com/office/drawing/2014/main" id="{C1A0AA96-65B2-4D71-B718-7D24FD137656}"/>
                  </a:ext>
                </a:extLst>
              </p:cNvPr>
              <p:cNvSpPr/>
              <p:nvPr/>
            </p:nvSpPr>
            <p:spPr>
              <a:xfrm>
                <a:off x="1769850" y="1557075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37;p41">
                <a:extLst>
                  <a:ext uri="{FF2B5EF4-FFF2-40B4-BE49-F238E27FC236}">
                    <a16:creationId xmlns:a16="http://schemas.microsoft.com/office/drawing/2014/main" id="{91C3E084-F14E-41F5-AD58-B5F612439D3F}"/>
                  </a:ext>
                </a:extLst>
              </p:cNvPr>
              <p:cNvSpPr/>
              <p:nvPr/>
            </p:nvSpPr>
            <p:spPr>
              <a:xfrm>
                <a:off x="1750175" y="1537175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38;p41">
                <a:extLst>
                  <a:ext uri="{FF2B5EF4-FFF2-40B4-BE49-F238E27FC236}">
                    <a16:creationId xmlns:a16="http://schemas.microsoft.com/office/drawing/2014/main" id="{3FE3E5B3-DAFB-4E70-88E7-8CD7AF73DBE0}"/>
                  </a:ext>
                </a:extLst>
              </p:cNvPr>
              <p:cNvSpPr/>
              <p:nvPr/>
            </p:nvSpPr>
            <p:spPr>
              <a:xfrm>
                <a:off x="1401725" y="1643950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39;p41">
                <a:extLst>
                  <a:ext uri="{FF2B5EF4-FFF2-40B4-BE49-F238E27FC236}">
                    <a16:creationId xmlns:a16="http://schemas.microsoft.com/office/drawing/2014/main" id="{3F84A2E2-52F9-4952-A47C-EEA35ED4287D}"/>
                  </a:ext>
                </a:extLst>
              </p:cNvPr>
              <p:cNvSpPr/>
              <p:nvPr/>
            </p:nvSpPr>
            <p:spPr>
              <a:xfrm>
                <a:off x="1386400" y="1624100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40;p41">
                <a:extLst>
                  <a:ext uri="{FF2B5EF4-FFF2-40B4-BE49-F238E27FC236}">
                    <a16:creationId xmlns:a16="http://schemas.microsoft.com/office/drawing/2014/main" id="{35F28607-903D-4A5F-A466-846C99FEF386}"/>
                  </a:ext>
                </a:extLst>
              </p:cNvPr>
              <p:cNvSpPr/>
              <p:nvPr/>
            </p:nvSpPr>
            <p:spPr>
              <a:xfrm>
                <a:off x="1681425" y="1475900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41;p41">
                <a:extLst>
                  <a:ext uri="{FF2B5EF4-FFF2-40B4-BE49-F238E27FC236}">
                    <a16:creationId xmlns:a16="http://schemas.microsoft.com/office/drawing/2014/main" id="{A13C964E-40ED-4F0F-A309-2EF3B39BCFA2}"/>
                  </a:ext>
                </a:extLst>
              </p:cNvPr>
              <p:cNvSpPr/>
              <p:nvPr/>
            </p:nvSpPr>
            <p:spPr>
              <a:xfrm>
                <a:off x="1661875" y="1455875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42;p41">
                <a:extLst>
                  <a:ext uri="{FF2B5EF4-FFF2-40B4-BE49-F238E27FC236}">
                    <a16:creationId xmlns:a16="http://schemas.microsoft.com/office/drawing/2014/main" id="{2E04BF26-9E44-4648-BD4C-8CEC6AE04405}"/>
                  </a:ext>
                </a:extLst>
              </p:cNvPr>
              <p:cNvSpPr/>
              <p:nvPr/>
            </p:nvSpPr>
            <p:spPr>
              <a:xfrm>
                <a:off x="1656050" y="1545775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543;p41">
                <a:extLst>
                  <a:ext uri="{FF2B5EF4-FFF2-40B4-BE49-F238E27FC236}">
                    <a16:creationId xmlns:a16="http://schemas.microsoft.com/office/drawing/2014/main" id="{93C06240-35D6-406C-9CA1-3A5F9FA1CA2A}"/>
                  </a:ext>
                </a:extLst>
              </p:cNvPr>
              <p:cNvSpPr/>
              <p:nvPr/>
            </p:nvSpPr>
            <p:spPr>
              <a:xfrm>
                <a:off x="1636500" y="1526200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544;p41">
                <a:extLst>
                  <a:ext uri="{FF2B5EF4-FFF2-40B4-BE49-F238E27FC236}">
                    <a16:creationId xmlns:a16="http://schemas.microsoft.com/office/drawing/2014/main" id="{FA5E3E49-741F-49A8-AFCA-2294076EA9E8}"/>
                  </a:ext>
                </a:extLst>
              </p:cNvPr>
              <p:cNvSpPr/>
              <p:nvPr/>
            </p:nvSpPr>
            <p:spPr>
              <a:xfrm>
                <a:off x="1320000" y="1861825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545;p41">
                <a:extLst>
                  <a:ext uri="{FF2B5EF4-FFF2-40B4-BE49-F238E27FC236}">
                    <a16:creationId xmlns:a16="http://schemas.microsoft.com/office/drawing/2014/main" id="{E31B5B42-4D06-4966-B320-F1AC77012D35}"/>
                  </a:ext>
                </a:extLst>
              </p:cNvPr>
              <p:cNvSpPr/>
              <p:nvPr/>
            </p:nvSpPr>
            <p:spPr>
              <a:xfrm>
                <a:off x="1300750" y="1842050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546;p41">
                <a:extLst>
                  <a:ext uri="{FF2B5EF4-FFF2-40B4-BE49-F238E27FC236}">
                    <a16:creationId xmlns:a16="http://schemas.microsoft.com/office/drawing/2014/main" id="{03EE21BF-A5CB-415E-9D6B-21A5C5B61B36}"/>
                  </a:ext>
                </a:extLst>
              </p:cNvPr>
              <p:cNvSpPr/>
              <p:nvPr/>
            </p:nvSpPr>
            <p:spPr>
              <a:xfrm>
                <a:off x="1351075" y="1818400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547;p41">
                <a:extLst>
                  <a:ext uri="{FF2B5EF4-FFF2-40B4-BE49-F238E27FC236}">
                    <a16:creationId xmlns:a16="http://schemas.microsoft.com/office/drawing/2014/main" id="{5035B0C5-88DC-4A5E-AF30-4732CD6914DA}"/>
                  </a:ext>
                </a:extLst>
              </p:cNvPr>
              <p:cNvSpPr/>
              <p:nvPr/>
            </p:nvSpPr>
            <p:spPr>
              <a:xfrm>
                <a:off x="1331400" y="1798275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548;p41">
                <a:extLst>
                  <a:ext uri="{FF2B5EF4-FFF2-40B4-BE49-F238E27FC236}">
                    <a16:creationId xmlns:a16="http://schemas.microsoft.com/office/drawing/2014/main" id="{537DEF80-C505-42EF-AF3F-DC40EF16CBE6}"/>
                  </a:ext>
                </a:extLst>
              </p:cNvPr>
              <p:cNvSpPr/>
              <p:nvPr/>
            </p:nvSpPr>
            <p:spPr>
              <a:xfrm>
                <a:off x="1403325" y="1779475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549;p41">
                <a:extLst>
                  <a:ext uri="{FF2B5EF4-FFF2-40B4-BE49-F238E27FC236}">
                    <a16:creationId xmlns:a16="http://schemas.microsoft.com/office/drawing/2014/main" id="{24A7CFD2-C2C3-4F45-AE07-1EFEA926ECB0}"/>
                  </a:ext>
                </a:extLst>
              </p:cNvPr>
              <p:cNvSpPr/>
              <p:nvPr/>
            </p:nvSpPr>
            <p:spPr>
              <a:xfrm>
                <a:off x="1384275" y="1759775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550;p41">
                <a:extLst>
                  <a:ext uri="{FF2B5EF4-FFF2-40B4-BE49-F238E27FC236}">
                    <a16:creationId xmlns:a16="http://schemas.microsoft.com/office/drawing/2014/main" id="{5CA5ACAF-E05B-4FD9-B79D-E439C6EE373D}"/>
                  </a:ext>
                </a:extLst>
              </p:cNvPr>
              <p:cNvSpPr/>
              <p:nvPr/>
            </p:nvSpPr>
            <p:spPr>
              <a:xfrm>
                <a:off x="1574100" y="1657925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551;p41">
                <a:extLst>
                  <a:ext uri="{FF2B5EF4-FFF2-40B4-BE49-F238E27FC236}">
                    <a16:creationId xmlns:a16="http://schemas.microsoft.com/office/drawing/2014/main" id="{B3E445FA-2BF2-4B5E-84DC-C45827BF6BCE}"/>
                  </a:ext>
                </a:extLst>
              </p:cNvPr>
              <p:cNvSpPr/>
              <p:nvPr/>
            </p:nvSpPr>
            <p:spPr>
              <a:xfrm>
                <a:off x="1398025" y="1742775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552;p41">
                <a:extLst>
                  <a:ext uri="{FF2B5EF4-FFF2-40B4-BE49-F238E27FC236}">
                    <a16:creationId xmlns:a16="http://schemas.microsoft.com/office/drawing/2014/main" id="{1EC68109-6D6E-4252-9135-7E4D72C798FF}"/>
                  </a:ext>
                </a:extLst>
              </p:cNvPr>
              <p:cNvSpPr/>
              <p:nvPr/>
            </p:nvSpPr>
            <p:spPr>
              <a:xfrm>
                <a:off x="15334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553;p41">
                <a:extLst>
                  <a:ext uri="{FF2B5EF4-FFF2-40B4-BE49-F238E27FC236}">
                    <a16:creationId xmlns:a16="http://schemas.microsoft.com/office/drawing/2014/main" id="{07492056-FD7A-4595-A75C-181682A6326A}"/>
                  </a:ext>
                </a:extLst>
              </p:cNvPr>
              <p:cNvSpPr/>
              <p:nvPr/>
            </p:nvSpPr>
            <p:spPr>
              <a:xfrm>
                <a:off x="17597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554;p41">
                <a:extLst>
                  <a:ext uri="{FF2B5EF4-FFF2-40B4-BE49-F238E27FC236}">
                    <a16:creationId xmlns:a16="http://schemas.microsoft.com/office/drawing/2014/main" id="{C1B7398E-04E1-44FB-9F6F-890B14E8BA73}"/>
                  </a:ext>
                </a:extLst>
              </p:cNvPr>
              <p:cNvSpPr/>
              <p:nvPr/>
            </p:nvSpPr>
            <p:spPr>
              <a:xfrm>
                <a:off x="1655000" y="1911650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555;p41">
                <a:extLst>
                  <a:ext uri="{FF2B5EF4-FFF2-40B4-BE49-F238E27FC236}">
                    <a16:creationId xmlns:a16="http://schemas.microsoft.com/office/drawing/2014/main" id="{97FEB7CA-ED3B-40F1-9DB5-91822BC19969}"/>
                  </a:ext>
                </a:extLst>
              </p:cNvPr>
              <p:cNvSpPr/>
              <p:nvPr/>
            </p:nvSpPr>
            <p:spPr>
              <a:xfrm>
                <a:off x="1655000" y="1909000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556;p41">
                <a:extLst>
                  <a:ext uri="{FF2B5EF4-FFF2-40B4-BE49-F238E27FC236}">
                    <a16:creationId xmlns:a16="http://schemas.microsoft.com/office/drawing/2014/main" id="{63452129-8289-4EA9-B425-F481A63CA540}"/>
                  </a:ext>
                </a:extLst>
              </p:cNvPr>
              <p:cNvSpPr/>
              <p:nvPr/>
            </p:nvSpPr>
            <p:spPr>
              <a:xfrm>
                <a:off x="1579925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557;p41">
                <a:extLst>
                  <a:ext uri="{FF2B5EF4-FFF2-40B4-BE49-F238E27FC236}">
                    <a16:creationId xmlns:a16="http://schemas.microsoft.com/office/drawing/2014/main" id="{12776E77-C2AD-42B8-B35E-6524EBA54DE9}"/>
                  </a:ext>
                </a:extLst>
              </p:cNvPr>
              <p:cNvSpPr/>
              <p:nvPr/>
            </p:nvSpPr>
            <p:spPr>
              <a:xfrm>
                <a:off x="1813100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558;p41">
                <a:extLst>
                  <a:ext uri="{FF2B5EF4-FFF2-40B4-BE49-F238E27FC236}">
                    <a16:creationId xmlns:a16="http://schemas.microsoft.com/office/drawing/2014/main" id="{D5F0171D-EEAE-4843-BF0C-C12AAD56F472}"/>
                  </a:ext>
                </a:extLst>
              </p:cNvPr>
              <p:cNvSpPr/>
              <p:nvPr/>
            </p:nvSpPr>
            <p:spPr>
              <a:xfrm>
                <a:off x="1357850" y="1934875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559;p41">
                <a:extLst>
                  <a:ext uri="{FF2B5EF4-FFF2-40B4-BE49-F238E27FC236}">
                    <a16:creationId xmlns:a16="http://schemas.microsoft.com/office/drawing/2014/main" id="{0DC8485E-67EA-41A6-8242-0D0E76067489}"/>
                  </a:ext>
                </a:extLst>
              </p:cNvPr>
              <p:cNvSpPr/>
              <p:nvPr/>
            </p:nvSpPr>
            <p:spPr>
              <a:xfrm>
                <a:off x="1348325" y="1927400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560;p41">
                <a:extLst>
                  <a:ext uri="{FF2B5EF4-FFF2-40B4-BE49-F238E27FC236}">
                    <a16:creationId xmlns:a16="http://schemas.microsoft.com/office/drawing/2014/main" id="{9FE258E1-9099-473A-95B6-4A815EE3A138}"/>
                  </a:ext>
                </a:extLst>
              </p:cNvPr>
              <p:cNvSpPr/>
              <p:nvPr/>
            </p:nvSpPr>
            <p:spPr>
              <a:xfrm>
                <a:off x="1497975" y="1535200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561;p41">
                <a:extLst>
                  <a:ext uri="{FF2B5EF4-FFF2-40B4-BE49-F238E27FC236}">
                    <a16:creationId xmlns:a16="http://schemas.microsoft.com/office/drawing/2014/main" id="{CFC29ECD-33E6-45EC-A011-54DEF1B5B4B1}"/>
                  </a:ext>
                </a:extLst>
              </p:cNvPr>
              <p:cNvSpPr/>
              <p:nvPr/>
            </p:nvSpPr>
            <p:spPr>
              <a:xfrm>
                <a:off x="1784000" y="1563225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562;p41">
                <a:extLst>
                  <a:ext uri="{FF2B5EF4-FFF2-40B4-BE49-F238E27FC236}">
                    <a16:creationId xmlns:a16="http://schemas.microsoft.com/office/drawing/2014/main" id="{6A4BC525-531F-4A37-B881-AA2CAD236636}"/>
                  </a:ext>
                </a:extLst>
              </p:cNvPr>
              <p:cNvSpPr/>
              <p:nvPr/>
            </p:nvSpPr>
            <p:spPr>
              <a:xfrm>
                <a:off x="1417600" y="1649100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563;p41">
                <a:extLst>
                  <a:ext uri="{FF2B5EF4-FFF2-40B4-BE49-F238E27FC236}">
                    <a16:creationId xmlns:a16="http://schemas.microsoft.com/office/drawing/2014/main" id="{C34FB105-3215-47E9-AC5E-293E05E6FC70}"/>
                  </a:ext>
                </a:extLst>
              </p:cNvPr>
              <p:cNvSpPr/>
              <p:nvPr/>
            </p:nvSpPr>
            <p:spPr>
              <a:xfrm>
                <a:off x="1692550" y="1481450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564;p41">
                <a:extLst>
                  <a:ext uri="{FF2B5EF4-FFF2-40B4-BE49-F238E27FC236}">
                    <a16:creationId xmlns:a16="http://schemas.microsoft.com/office/drawing/2014/main" id="{6176066E-9E7B-49F0-8E6B-C24531802851}"/>
                  </a:ext>
                </a:extLst>
              </p:cNvPr>
              <p:cNvSpPr/>
              <p:nvPr/>
            </p:nvSpPr>
            <p:spPr>
              <a:xfrm>
                <a:off x="1668225" y="1551575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565;p41">
                <a:extLst>
                  <a:ext uri="{FF2B5EF4-FFF2-40B4-BE49-F238E27FC236}">
                    <a16:creationId xmlns:a16="http://schemas.microsoft.com/office/drawing/2014/main" id="{60B53A04-06BD-488A-94D0-F774FB1E0A08}"/>
                  </a:ext>
                </a:extLst>
              </p:cNvPr>
              <p:cNvSpPr/>
              <p:nvPr/>
            </p:nvSpPr>
            <p:spPr>
              <a:xfrm>
                <a:off x="1327400" y="1862875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566;p41">
                <a:extLst>
                  <a:ext uri="{FF2B5EF4-FFF2-40B4-BE49-F238E27FC236}">
                    <a16:creationId xmlns:a16="http://schemas.microsoft.com/office/drawing/2014/main" id="{FB78DB99-9B9C-462C-BFB5-BDC912BE5CEF}"/>
                  </a:ext>
                </a:extLst>
              </p:cNvPr>
              <p:cNvSpPr/>
              <p:nvPr/>
            </p:nvSpPr>
            <p:spPr>
              <a:xfrm>
                <a:off x="1358925" y="1819275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67;p41">
                <a:extLst>
                  <a:ext uri="{FF2B5EF4-FFF2-40B4-BE49-F238E27FC236}">
                    <a16:creationId xmlns:a16="http://schemas.microsoft.com/office/drawing/2014/main" id="{A0015261-DCFA-44C4-A993-9793B369507E}"/>
                  </a:ext>
                </a:extLst>
              </p:cNvPr>
              <p:cNvSpPr/>
              <p:nvPr/>
            </p:nvSpPr>
            <p:spPr>
              <a:xfrm>
                <a:off x="1410725" y="1780325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568;p41">
              <a:extLst>
                <a:ext uri="{FF2B5EF4-FFF2-40B4-BE49-F238E27FC236}">
                  <a16:creationId xmlns:a16="http://schemas.microsoft.com/office/drawing/2014/main" id="{96C54860-917D-44CA-82F1-4A87A805BFEE}"/>
                </a:ext>
              </a:extLst>
            </p:cNvPr>
            <p:cNvGrpSpPr/>
            <p:nvPr/>
          </p:nvGrpSpPr>
          <p:grpSpPr>
            <a:xfrm rot="-433704">
              <a:off x="2867839" y="2932953"/>
              <a:ext cx="397101" cy="463150"/>
              <a:chOff x="1886563" y="1688438"/>
              <a:chExt cx="147000" cy="171450"/>
            </a:xfrm>
          </p:grpSpPr>
          <p:sp>
            <p:nvSpPr>
              <p:cNvPr id="142" name="Google Shape;1569;p41">
                <a:extLst>
                  <a:ext uri="{FF2B5EF4-FFF2-40B4-BE49-F238E27FC236}">
                    <a16:creationId xmlns:a16="http://schemas.microsoft.com/office/drawing/2014/main" id="{F3300796-AD50-4790-828E-45896C4DF7A1}"/>
                  </a:ext>
                </a:extLst>
              </p:cNvPr>
              <p:cNvSpPr/>
              <p:nvPr/>
            </p:nvSpPr>
            <p:spPr>
              <a:xfrm flipH="1">
                <a:off x="1920388" y="177071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570;p41">
                <a:extLst>
                  <a:ext uri="{FF2B5EF4-FFF2-40B4-BE49-F238E27FC236}">
                    <a16:creationId xmlns:a16="http://schemas.microsoft.com/office/drawing/2014/main" id="{B5E10E6D-D509-4FBF-8386-A940D0422B27}"/>
                  </a:ext>
                </a:extLst>
              </p:cNvPr>
              <p:cNvSpPr/>
              <p:nvPr/>
            </p:nvSpPr>
            <p:spPr>
              <a:xfrm flipH="1">
                <a:off x="1900313" y="172693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571;p41">
                <a:extLst>
                  <a:ext uri="{FF2B5EF4-FFF2-40B4-BE49-F238E27FC236}">
                    <a16:creationId xmlns:a16="http://schemas.microsoft.com/office/drawing/2014/main" id="{C63B6850-E4A1-42AC-AE8B-64EE7059C0A7}"/>
                  </a:ext>
                </a:extLst>
              </p:cNvPr>
              <p:cNvSpPr/>
              <p:nvPr/>
            </p:nvSpPr>
            <p:spPr>
              <a:xfrm flipH="1">
                <a:off x="1907163" y="170813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572;p41">
                <a:extLst>
                  <a:ext uri="{FF2B5EF4-FFF2-40B4-BE49-F238E27FC236}">
                    <a16:creationId xmlns:a16="http://schemas.microsoft.com/office/drawing/2014/main" id="{1784D81C-68AB-4123-872A-666C7A5664A7}"/>
                  </a:ext>
                </a:extLst>
              </p:cNvPr>
              <p:cNvSpPr/>
              <p:nvPr/>
            </p:nvSpPr>
            <p:spPr>
              <a:xfrm flipH="1">
                <a:off x="1886563" y="168843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573;p41">
                <a:extLst>
                  <a:ext uri="{FF2B5EF4-FFF2-40B4-BE49-F238E27FC236}">
                    <a16:creationId xmlns:a16="http://schemas.microsoft.com/office/drawing/2014/main" id="{15B1758B-950F-4EE0-9701-7BFF37CD2694}"/>
                  </a:ext>
                </a:extLst>
              </p:cNvPr>
              <p:cNvSpPr/>
              <p:nvPr/>
            </p:nvSpPr>
            <p:spPr>
              <a:xfrm flipH="1">
                <a:off x="1932013" y="179153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574;p41">
                <a:extLst>
                  <a:ext uri="{FF2B5EF4-FFF2-40B4-BE49-F238E27FC236}">
                    <a16:creationId xmlns:a16="http://schemas.microsoft.com/office/drawing/2014/main" id="{CC8AA449-204C-46CE-AB07-9C7B4CB32C8A}"/>
                  </a:ext>
                </a:extLst>
              </p:cNvPr>
              <p:cNvSpPr/>
              <p:nvPr/>
            </p:nvSpPr>
            <p:spPr>
              <a:xfrm flipH="1">
                <a:off x="1916688" y="174793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575;p41">
                <a:extLst>
                  <a:ext uri="{FF2B5EF4-FFF2-40B4-BE49-F238E27FC236}">
                    <a16:creationId xmlns:a16="http://schemas.microsoft.com/office/drawing/2014/main" id="{652E8C09-6929-4E69-B3D1-362C6851DAF4}"/>
                  </a:ext>
                </a:extLst>
              </p:cNvPr>
              <p:cNvSpPr/>
              <p:nvPr/>
            </p:nvSpPr>
            <p:spPr>
              <a:xfrm flipH="1">
                <a:off x="1899788" y="170898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1576;p41">
              <a:extLst>
                <a:ext uri="{FF2B5EF4-FFF2-40B4-BE49-F238E27FC236}">
                  <a16:creationId xmlns:a16="http://schemas.microsoft.com/office/drawing/2014/main" id="{8B46539B-2C48-48B2-A599-75F5E3945268}"/>
                </a:ext>
              </a:extLst>
            </p:cNvPr>
            <p:cNvSpPr/>
            <p:nvPr/>
          </p:nvSpPr>
          <p:spPr>
            <a:xfrm rot="-433704">
              <a:off x="1985864" y="4506620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77;p41">
              <a:extLst>
                <a:ext uri="{FF2B5EF4-FFF2-40B4-BE49-F238E27FC236}">
                  <a16:creationId xmlns:a16="http://schemas.microsoft.com/office/drawing/2014/main" id="{BEA84566-5F44-4F26-8FE7-0187967E1AA3}"/>
                </a:ext>
              </a:extLst>
            </p:cNvPr>
            <p:cNvSpPr/>
            <p:nvPr/>
          </p:nvSpPr>
          <p:spPr>
            <a:xfrm rot="-433704">
              <a:off x="1962652" y="4496200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78;p41">
              <a:extLst>
                <a:ext uri="{FF2B5EF4-FFF2-40B4-BE49-F238E27FC236}">
                  <a16:creationId xmlns:a16="http://schemas.microsoft.com/office/drawing/2014/main" id="{B91C8370-49CA-40FE-8A23-D11159A38488}"/>
                </a:ext>
              </a:extLst>
            </p:cNvPr>
            <p:cNvSpPr/>
            <p:nvPr/>
          </p:nvSpPr>
          <p:spPr>
            <a:xfrm rot="-433704">
              <a:off x="2775026" y="4425682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79;p41">
              <a:extLst>
                <a:ext uri="{FF2B5EF4-FFF2-40B4-BE49-F238E27FC236}">
                  <a16:creationId xmlns:a16="http://schemas.microsoft.com/office/drawing/2014/main" id="{3D9B396D-AE2C-4899-86DB-982202507298}"/>
                </a:ext>
              </a:extLst>
            </p:cNvPr>
            <p:cNvSpPr/>
            <p:nvPr/>
          </p:nvSpPr>
          <p:spPr>
            <a:xfrm rot="-433704">
              <a:off x="2738816" y="4421034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80;p41">
              <a:extLst>
                <a:ext uri="{FF2B5EF4-FFF2-40B4-BE49-F238E27FC236}">
                  <a16:creationId xmlns:a16="http://schemas.microsoft.com/office/drawing/2014/main" id="{59E366E7-A61F-49B2-9FF5-34DA17CFD681}"/>
                </a:ext>
              </a:extLst>
            </p:cNvPr>
            <p:cNvSpPr/>
            <p:nvPr/>
          </p:nvSpPr>
          <p:spPr>
            <a:xfrm rot="-433704">
              <a:off x="3070402" y="3431179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81;p41">
              <a:extLst>
                <a:ext uri="{FF2B5EF4-FFF2-40B4-BE49-F238E27FC236}">
                  <a16:creationId xmlns:a16="http://schemas.microsoft.com/office/drawing/2014/main" id="{1C039698-6FB2-4426-A965-15BA93CCC2BA}"/>
                </a:ext>
              </a:extLst>
            </p:cNvPr>
            <p:cNvSpPr/>
            <p:nvPr/>
          </p:nvSpPr>
          <p:spPr>
            <a:xfrm rot="-433704">
              <a:off x="3068984" y="3408727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1582;p41">
              <a:extLst>
                <a:ext uri="{FF2B5EF4-FFF2-40B4-BE49-F238E27FC236}">
                  <a16:creationId xmlns:a16="http://schemas.microsoft.com/office/drawing/2014/main" id="{D05FBBB7-9CD7-42E3-9C6E-BEBE3DE21DB1}"/>
                </a:ext>
              </a:extLst>
            </p:cNvPr>
            <p:cNvGrpSpPr/>
            <p:nvPr/>
          </p:nvGrpSpPr>
          <p:grpSpPr>
            <a:xfrm rot="-433704">
              <a:off x="1330327" y="2397896"/>
              <a:ext cx="2042505" cy="2338305"/>
              <a:chOff x="1012625" y="1467788"/>
              <a:chExt cx="756100" cy="865600"/>
            </a:xfrm>
          </p:grpSpPr>
          <p:sp>
            <p:nvSpPr>
              <p:cNvPr id="106" name="Google Shape;1583;p41">
                <a:extLst>
                  <a:ext uri="{FF2B5EF4-FFF2-40B4-BE49-F238E27FC236}">
                    <a16:creationId xmlns:a16="http://schemas.microsoft.com/office/drawing/2014/main" id="{27785515-53CA-4641-AA48-3838B045A052}"/>
                  </a:ext>
                </a:extLst>
              </p:cNvPr>
              <p:cNvSpPr/>
              <p:nvPr/>
            </p:nvSpPr>
            <p:spPr>
              <a:xfrm>
                <a:off x="1053325" y="1669313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584;p41">
                <a:extLst>
                  <a:ext uri="{FF2B5EF4-FFF2-40B4-BE49-F238E27FC236}">
                    <a16:creationId xmlns:a16="http://schemas.microsoft.com/office/drawing/2014/main" id="{4BF9C4C1-4A1B-4B98-A9B3-3EE7220C8178}"/>
                  </a:ext>
                </a:extLst>
              </p:cNvPr>
              <p:cNvSpPr/>
              <p:nvPr/>
            </p:nvSpPr>
            <p:spPr>
              <a:xfrm>
                <a:off x="1032175" y="1649313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585;p41">
                <a:extLst>
                  <a:ext uri="{FF2B5EF4-FFF2-40B4-BE49-F238E27FC236}">
                    <a16:creationId xmlns:a16="http://schemas.microsoft.com/office/drawing/2014/main" id="{F3C87AFA-F571-49DD-B871-17F218F48F47}"/>
                  </a:ext>
                </a:extLst>
              </p:cNvPr>
              <p:cNvSpPr/>
              <p:nvPr/>
            </p:nvSpPr>
            <p:spPr>
              <a:xfrm>
                <a:off x="1194800" y="1540238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586;p41">
                <a:extLst>
                  <a:ext uri="{FF2B5EF4-FFF2-40B4-BE49-F238E27FC236}">
                    <a16:creationId xmlns:a16="http://schemas.microsoft.com/office/drawing/2014/main" id="{CD9D902B-A864-4733-A34A-04C64531E92B}"/>
                  </a:ext>
                </a:extLst>
              </p:cNvPr>
              <p:cNvSpPr/>
              <p:nvPr/>
            </p:nvSpPr>
            <p:spPr>
              <a:xfrm>
                <a:off x="1174425" y="1520263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587;p41">
                <a:extLst>
                  <a:ext uri="{FF2B5EF4-FFF2-40B4-BE49-F238E27FC236}">
                    <a16:creationId xmlns:a16="http://schemas.microsoft.com/office/drawing/2014/main" id="{81FE812B-AF43-4E63-89A7-B43F3A7282E6}"/>
                  </a:ext>
                </a:extLst>
              </p:cNvPr>
              <p:cNvSpPr/>
              <p:nvPr/>
            </p:nvSpPr>
            <p:spPr>
              <a:xfrm>
                <a:off x="1481725" y="1568988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588;p41">
                <a:extLst>
                  <a:ext uri="{FF2B5EF4-FFF2-40B4-BE49-F238E27FC236}">
                    <a16:creationId xmlns:a16="http://schemas.microsoft.com/office/drawing/2014/main" id="{4CA918F0-DDF6-468D-9E69-6B0490F44856}"/>
                  </a:ext>
                </a:extLst>
              </p:cNvPr>
              <p:cNvSpPr/>
              <p:nvPr/>
            </p:nvSpPr>
            <p:spPr>
              <a:xfrm>
                <a:off x="1462050" y="1549088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89;p41">
                <a:extLst>
                  <a:ext uri="{FF2B5EF4-FFF2-40B4-BE49-F238E27FC236}">
                    <a16:creationId xmlns:a16="http://schemas.microsoft.com/office/drawing/2014/main" id="{830DA0F6-FDFB-428B-8750-16D52FE02302}"/>
                  </a:ext>
                </a:extLst>
              </p:cNvPr>
              <p:cNvSpPr/>
              <p:nvPr/>
            </p:nvSpPr>
            <p:spPr>
              <a:xfrm>
                <a:off x="1113600" y="1655863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590;p41">
                <a:extLst>
                  <a:ext uri="{FF2B5EF4-FFF2-40B4-BE49-F238E27FC236}">
                    <a16:creationId xmlns:a16="http://schemas.microsoft.com/office/drawing/2014/main" id="{67FF6E2A-2534-4B14-B372-4893A7F2CDD2}"/>
                  </a:ext>
                </a:extLst>
              </p:cNvPr>
              <p:cNvSpPr/>
              <p:nvPr/>
            </p:nvSpPr>
            <p:spPr>
              <a:xfrm>
                <a:off x="1098275" y="1636013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591;p41">
                <a:extLst>
                  <a:ext uri="{FF2B5EF4-FFF2-40B4-BE49-F238E27FC236}">
                    <a16:creationId xmlns:a16="http://schemas.microsoft.com/office/drawing/2014/main" id="{CFBC242A-53F0-4F55-8117-4B471E5F9F77}"/>
                  </a:ext>
                </a:extLst>
              </p:cNvPr>
              <p:cNvSpPr/>
              <p:nvPr/>
            </p:nvSpPr>
            <p:spPr>
              <a:xfrm>
                <a:off x="1393300" y="1487813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592;p41">
                <a:extLst>
                  <a:ext uri="{FF2B5EF4-FFF2-40B4-BE49-F238E27FC236}">
                    <a16:creationId xmlns:a16="http://schemas.microsoft.com/office/drawing/2014/main" id="{3502F862-FEB6-444C-9E8C-E6ECA2F53343}"/>
                  </a:ext>
                </a:extLst>
              </p:cNvPr>
              <p:cNvSpPr/>
              <p:nvPr/>
            </p:nvSpPr>
            <p:spPr>
              <a:xfrm>
                <a:off x="1373750" y="1467788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593;p41">
                <a:extLst>
                  <a:ext uri="{FF2B5EF4-FFF2-40B4-BE49-F238E27FC236}">
                    <a16:creationId xmlns:a16="http://schemas.microsoft.com/office/drawing/2014/main" id="{D88D2A20-0FA8-45C5-88ED-2E329269F63D}"/>
                  </a:ext>
                </a:extLst>
              </p:cNvPr>
              <p:cNvSpPr/>
              <p:nvPr/>
            </p:nvSpPr>
            <p:spPr>
              <a:xfrm>
                <a:off x="1367925" y="1557688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594;p41">
                <a:extLst>
                  <a:ext uri="{FF2B5EF4-FFF2-40B4-BE49-F238E27FC236}">
                    <a16:creationId xmlns:a16="http://schemas.microsoft.com/office/drawing/2014/main" id="{0E0FEC44-34F1-447E-AD83-DBB73C47A2E8}"/>
                  </a:ext>
                </a:extLst>
              </p:cNvPr>
              <p:cNvSpPr/>
              <p:nvPr/>
            </p:nvSpPr>
            <p:spPr>
              <a:xfrm>
                <a:off x="1348375" y="1538113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595;p41">
                <a:extLst>
                  <a:ext uri="{FF2B5EF4-FFF2-40B4-BE49-F238E27FC236}">
                    <a16:creationId xmlns:a16="http://schemas.microsoft.com/office/drawing/2014/main" id="{F5BBA52D-039F-46A0-80C7-E166493DD824}"/>
                  </a:ext>
                </a:extLst>
              </p:cNvPr>
              <p:cNvSpPr/>
              <p:nvPr/>
            </p:nvSpPr>
            <p:spPr>
              <a:xfrm>
                <a:off x="1031875" y="1873738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596;p41">
                <a:extLst>
                  <a:ext uri="{FF2B5EF4-FFF2-40B4-BE49-F238E27FC236}">
                    <a16:creationId xmlns:a16="http://schemas.microsoft.com/office/drawing/2014/main" id="{DCC0BE59-7588-4145-9AC1-F53FA331FF2B}"/>
                  </a:ext>
                </a:extLst>
              </p:cNvPr>
              <p:cNvSpPr/>
              <p:nvPr/>
            </p:nvSpPr>
            <p:spPr>
              <a:xfrm>
                <a:off x="1012625" y="185396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597;p41">
                <a:extLst>
                  <a:ext uri="{FF2B5EF4-FFF2-40B4-BE49-F238E27FC236}">
                    <a16:creationId xmlns:a16="http://schemas.microsoft.com/office/drawing/2014/main" id="{0E4008B8-6F98-4958-B017-1F958DC4CF88}"/>
                  </a:ext>
                </a:extLst>
              </p:cNvPr>
              <p:cNvSpPr/>
              <p:nvPr/>
            </p:nvSpPr>
            <p:spPr>
              <a:xfrm>
                <a:off x="1062950" y="1830313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598;p41">
                <a:extLst>
                  <a:ext uri="{FF2B5EF4-FFF2-40B4-BE49-F238E27FC236}">
                    <a16:creationId xmlns:a16="http://schemas.microsoft.com/office/drawing/2014/main" id="{51559110-7BCF-4606-A6C3-2F4F78085752}"/>
                  </a:ext>
                </a:extLst>
              </p:cNvPr>
              <p:cNvSpPr/>
              <p:nvPr/>
            </p:nvSpPr>
            <p:spPr>
              <a:xfrm>
                <a:off x="1043275" y="181018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599;p41">
                <a:extLst>
                  <a:ext uri="{FF2B5EF4-FFF2-40B4-BE49-F238E27FC236}">
                    <a16:creationId xmlns:a16="http://schemas.microsoft.com/office/drawing/2014/main" id="{9E520DC8-5EA0-49B3-844A-A6820AD9FE06}"/>
                  </a:ext>
                </a:extLst>
              </p:cNvPr>
              <p:cNvSpPr/>
              <p:nvPr/>
            </p:nvSpPr>
            <p:spPr>
              <a:xfrm>
                <a:off x="1115200" y="179138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0;p41">
                <a:extLst>
                  <a:ext uri="{FF2B5EF4-FFF2-40B4-BE49-F238E27FC236}">
                    <a16:creationId xmlns:a16="http://schemas.microsoft.com/office/drawing/2014/main" id="{117A27D4-7165-45EC-B0B5-B90D8B29AB43}"/>
                  </a:ext>
                </a:extLst>
              </p:cNvPr>
              <p:cNvSpPr/>
              <p:nvPr/>
            </p:nvSpPr>
            <p:spPr>
              <a:xfrm>
                <a:off x="1096150" y="177168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1;p41">
                <a:extLst>
                  <a:ext uri="{FF2B5EF4-FFF2-40B4-BE49-F238E27FC236}">
                    <a16:creationId xmlns:a16="http://schemas.microsoft.com/office/drawing/2014/main" id="{2A51C24A-358A-4E57-B829-D508695D3D4F}"/>
                  </a:ext>
                </a:extLst>
              </p:cNvPr>
              <p:cNvSpPr/>
              <p:nvPr/>
            </p:nvSpPr>
            <p:spPr>
              <a:xfrm>
                <a:off x="1285975" y="1669838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2;p41">
                <a:extLst>
                  <a:ext uri="{FF2B5EF4-FFF2-40B4-BE49-F238E27FC236}">
                    <a16:creationId xmlns:a16="http://schemas.microsoft.com/office/drawing/2014/main" id="{B886DB7F-F013-440E-9BE3-A7B7B59CD172}"/>
                  </a:ext>
                </a:extLst>
              </p:cNvPr>
              <p:cNvSpPr/>
              <p:nvPr/>
            </p:nvSpPr>
            <p:spPr>
              <a:xfrm>
                <a:off x="1109900" y="1754688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3;p41">
                <a:extLst>
                  <a:ext uri="{FF2B5EF4-FFF2-40B4-BE49-F238E27FC236}">
                    <a16:creationId xmlns:a16="http://schemas.microsoft.com/office/drawing/2014/main" id="{B49B41D4-8B37-4CFB-89FE-6598AD919A6C}"/>
                  </a:ext>
                </a:extLst>
              </p:cNvPr>
              <p:cNvSpPr/>
              <p:nvPr/>
            </p:nvSpPr>
            <p:spPr>
              <a:xfrm>
                <a:off x="12452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4;p41">
                <a:extLst>
                  <a:ext uri="{FF2B5EF4-FFF2-40B4-BE49-F238E27FC236}">
                    <a16:creationId xmlns:a16="http://schemas.microsoft.com/office/drawing/2014/main" id="{620B13F0-2261-4C94-BB7E-FDAEB3686611}"/>
                  </a:ext>
                </a:extLst>
              </p:cNvPr>
              <p:cNvSpPr/>
              <p:nvPr/>
            </p:nvSpPr>
            <p:spPr>
              <a:xfrm>
                <a:off x="14715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5;p41">
                <a:extLst>
                  <a:ext uri="{FF2B5EF4-FFF2-40B4-BE49-F238E27FC236}">
                    <a16:creationId xmlns:a16="http://schemas.microsoft.com/office/drawing/2014/main" id="{A5BABF9A-1A69-4FA0-BB74-D5E403E87565}"/>
                  </a:ext>
                </a:extLst>
              </p:cNvPr>
              <p:cNvSpPr/>
              <p:nvPr/>
            </p:nvSpPr>
            <p:spPr>
              <a:xfrm>
                <a:off x="1366875" y="1923563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6;p41">
                <a:extLst>
                  <a:ext uri="{FF2B5EF4-FFF2-40B4-BE49-F238E27FC236}">
                    <a16:creationId xmlns:a16="http://schemas.microsoft.com/office/drawing/2014/main" id="{DF5CE994-AA7D-4AF3-A000-7D9DAB61B4E7}"/>
                  </a:ext>
                </a:extLst>
              </p:cNvPr>
              <p:cNvSpPr/>
              <p:nvPr/>
            </p:nvSpPr>
            <p:spPr>
              <a:xfrm>
                <a:off x="1366875" y="1920913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7;p41">
                <a:extLst>
                  <a:ext uri="{FF2B5EF4-FFF2-40B4-BE49-F238E27FC236}">
                    <a16:creationId xmlns:a16="http://schemas.microsoft.com/office/drawing/2014/main" id="{DB1513F5-89AF-48FF-AA93-584BEC8488DC}"/>
                  </a:ext>
                </a:extLst>
              </p:cNvPr>
              <p:cNvSpPr/>
              <p:nvPr/>
            </p:nvSpPr>
            <p:spPr>
              <a:xfrm>
                <a:off x="1291800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8;p41">
                <a:extLst>
                  <a:ext uri="{FF2B5EF4-FFF2-40B4-BE49-F238E27FC236}">
                    <a16:creationId xmlns:a16="http://schemas.microsoft.com/office/drawing/2014/main" id="{7C732877-0FEA-47BB-8E1E-88AB0B6FDA11}"/>
                  </a:ext>
                </a:extLst>
              </p:cNvPr>
              <p:cNvSpPr/>
              <p:nvPr/>
            </p:nvSpPr>
            <p:spPr>
              <a:xfrm>
                <a:off x="1524975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09;p41">
                <a:extLst>
                  <a:ext uri="{FF2B5EF4-FFF2-40B4-BE49-F238E27FC236}">
                    <a16:creationId xmlns:a16="http://schemas.microsoft.com/office/drawing/2014/main" id="{A9860138-CD80-4EA3-A9DC-01268F9B083A}"/>
                  </a:ext>
                </a:extLst>
              </p:cNvPr>
              <p:cNvSpPr/>
              <p:nvPr/>
            </p:nvSpPr>
            <p:spPr>
              <a:xfrm>
                <a:off x="1069725" y="1946788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10;p41">
                <a:extLst>
                  <a:ext uri="{FF2B5EF4-FFF2-40B4-BE49-F238E27FC236}">
                    <a16:creationId xmlns:a16="http://schemas.microsoft.com/office/drawing/2014/main" id="{4B9EBE7E-BBF2-4A73-B2AE-D06F402F9F5D}"/>
                  </a:ext>
                </a:extLst>
              </p:cNvPr>
              <p:cNvSpPr/>
              <p:nvPr/>
            </p:nvSpPr>
            <p:spPr>
              <a:xfrm>
                <a:off x="1060200" y="1939313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11;p41">
                <a:extLst>
                  <a:ext uri="{FF2B5EF4-FFF2-40B4-BE49-F238E27FC236}">
                    <a16:creationId xmlns:a16="http://schemas.microsoft.com/office/drawing/2014/main" id="{C31C542A-71F4-46F2-9020-43B794777EF2}"/>
                  </a:ext>
                </a:extLst>
              </p:cNvPr>
              <p:cNvSpPr/>
              <p:nvPr/>
            </p:nvSpPr>
            <p:spPr>
              <a:xfrm>
                <a:off x="1209850" y="1547113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12;p41">
                <a:extLst>
                  <a:ext uri="{FF2B5EF4-FFF2-40B4-BE49-F238E27FC236}">
                    <a16:creationId xmlns:a16="http://schemas.microsoft.com/office/drawing/2014/main" id="{0452FC3C-577D-47FE-BFB9-9089659B97E9}"/>
                  </a:ext>
                </a:extLst>
              </p:cNvPr>
              <p:cNvSpPr/>
              <p:nvPr/>
            </p:nvSpPr>
            <p:spPr>
              <a:xfrm>
                <a:off x="1495875" y="1575138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13;p41">
                <a:extLst>
                  <a:ext uri="{FF2B5EF4-FFF2-40B4-BE49-F238E27FC236}">
                    <a16:creationId xmlns:a16="http://schemas.microsoft.com/office/drawing/2014/main" id="{4BA1BD3F-9B0D-43EC-B519-17C472AC23D3}"/>
                  </a:ext>
                </a:extLst>
              </p:cNvPr>
              <p:cNvSpPr/>
              <p:nvPr/>
            </p:nvSpPr>
            <p:spPr>
              <a:xfrm>
                <a:off x="1129475" y="1661013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14;p41">
                <a:extLst>
                  <a:ext uri="{FF2B5EF4-FFF2-40B4-BE49-F238E27FC236}">
                    <a16:creationId xmlns:a16="http://schemas.microsoft.com/office/drawing/2014/main" id="{014347A7-B559-4ABA-8A9E-A599D3EBE840}"/>
                  </a:ext>
                </a:extLst>
              </p:cNvPr>
              <p:cNvSpPr/>
              <p:nvPr/>
            </p:nvSpPr>
            <p:spPr>
              <a:xfrm>
                <a:off x="1404425" y="1493363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15;p41">
                <a:extLst>
                  <a:ext uri="{FF2B5EF4-FFF2-40B4-BE49-F238E27FC236}">
                    <a16:creationId xmlns:a16="http://schemas.microsoft.com/office/drawing/2014/main" id="{1B556444-1DB2-4222-8004-4B280AD66DF0}"/>
                  </a:ext>
                </a:extLst>
              </p:cNvPr>
              <p:cNvSpPr/>
              <p:nvPr/>
            </p:nvSpPr>
            <p:spPr>
              <a:xfrm>
                <a:off x="1380100" y="1563488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16;p41">
                <a:extLst>
                  <a:ext uri="{FF2B5EF4-FFF2-40B4-BE49-F238E27FC236}">
                    <a16:creationId xmlns:a16="http://schemas.microsoft.com/office/drawing/2014/main" id="{DD28EA67-57B8-4AB9-9776-AD85A3C3BD7A}"/>
                  </a:ext>
                </a:extLst>
              </p:cNvPr>
              <p:cNvSpPr/>
              <p:nvPr/>
            </p:nvSpPr>
            <p:spPr>
              <a:xfrm>
                <a:off x="1039275" y="187478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7;p41">
                <a:extLst>
                  <a:ext uri="{FF2B5EF4-FFF2-40B4-BE49-F238E27FC236}">
                    <a16:creationId xmlns:a16="http://schemas.microsoft.com/office/drawing/2014/main" id="{64E16CAD-5841-4E77-A16D-6D9A003D4F29}"/>
                  </a:ext>
                </a:extLst>
              </p:cNvPr>
              <p:cNvSpPr/>
              <p:nvPr/>
            </p:nvSpPr>
            <p:spPr>
              <a:xfrm>
                <a:off x="1070800" y="183118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18;p41">
                <a:extLst>
                  <a:ext uri="{FF2B5EF4-FFF2-40B4-BE49-F238E27FC236}">
                    <a16:creationId xmlns:a16="http://schemas.microsoft.com/office/drawing/2014/main" id="{005B1D55-E321-4316-87F2-01063F5EB426}"/>
                  </a:ext>
                </a:extLst>
              </p:cNvPr>
              <p:cNvSpPr/>
              <p:nvPr/>
            </p:nvSpPr>
            <p:spPr>
              <a:xfrm>
                <a:off x="1122600" y="179223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" name="Google Shape;1619;p41">
              <a:extLst>
                <a:ext uri="{FF2B5EF4-FFF2-40B4-BE49-F238E27FC236}">
                  <a16:creationId xmlns:a16="http://schemas.microsoft.com/office/drawing/2014/main" id="{7694C2DC-2CAD-4BD7-93D0-50BEC73DCD9E}"/>
                </a:ext>
              </a:extLst>
            </p:cNvPr>
            <p:cNvGrpSpPr/>
            <p:nvPr/>
          </p:nvGrpSpPr>
          <p:grpSpPr>
            <a:xfrm rot="-433704">
              <a:off x="2867862" y="2932991"/>
              <a:ext cx="397101" cy="463150"/>
              <a:chOff x="1598438" y="1700350"/>
              <a:chExt cx="147000" cy="171450"/>
            </a:xfrm>
          </p:grpSpPr>
          <p:sp>
            <p:nvSpPr>
              <p:cNvPr id="99" name="Google Shape;1620;p41">
                <a:extLst>
                  <a:ext uri="{FF2B5EF4-FFF2-40B4-BE49-F238E27FC236}">
                    <a16:creationId xmlns:a16="http://schemas.microsoft.com/office/drawing/2014/main" id="{B6F8D278-34C2-4A26-AD32-5A2319F207D5}"/>
                  </a:ext>
                </a:extLst>
              </p:cNvPr>
              <p:cNvSpPr/>
              <p:nvPr/>
            </p:nvSpPr>
            <p:spPr>
              <a:xfrm flipH="1">
                <a:off x="1632263" y="1782625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621;p41">
                <a:extLst>
                  <a:ext uri="{FF2B5EF4-FFF2-40B4-BE49-F238E27FC236}">
                    <a16:creationId xmlns:a16="http://schemas.microsoft.com/office/drawing/2014/main" id="{15171AC7-9981-46F7-B870-970ACF82DE59}"/>
                  </a:ext>
                </a:extLst>
              </p:cNvPr>
              <p:cNvSpPr/>
              <p:nvPr/>
            </p:nvSpPr>
            <p:spPr>
              <a:xfrm flipH="1">
                <a:off x="1612188" y="1738850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622;p41">
                <a:extLst>
                  <a:ext uri="{FF2B5EF4-FFF2-40B4-BE49-F238E27FC236}">
                    <a16:creationId xmlns:a16="http://schemas.microsoft.com/office/drawing/2014/main" id="{0263D14C-B0D6-47C8-8AF5-305666B868F2}"/>
                  </a:ext>
                </a:extLst>
              </p:cNvPr>
              <p:cNvSpPr/>
              <p:nvPr/>
            </p:nvSpPr>
            <p:spPr>
              <a:xfrm flipH="1">
                <a:off x="1619038" y="1720050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623;p41">
                <a:extLst>
                  <a:ext uri="{FF2B5EF4-FFF2-40B4-BE49-F238E27FC236}">
                    <a16:creationId xmlns:a16="http://schemas.microsoft.com/office/drawing/2014/main" id="{CEBF35BE-0405-415F-A6F4-A5E403C28613}"/>
                  </a:ext>
                </a:extLst>
              </p:cNvPr>
              <p:cNvSpPr/>
              <p:nvPr/>
            </p:nvSpPr>
            <p:spPr>
              <a:xfrm flipH="1">
                <a:off x="1598438" y="1700350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624;p41">
                <a:extLst>
                  <a:ext uri="{FF2B5EF4-FFF2-40B4-BE49-F238E27FC236}">
                    <a16:creationId xmlns:a16="http://schemas.microsoft.com/office/drawing/2014/main" id="{EBFEDFC6-816A-4CC3-ADD8-C2D6519E2E84}"/>
                  </a:ext>
                </a:extLst>
              </p:cNvPr>
              <p:cNvSpPr/>
              <p:nvPr/>
            </p:nvSpPr>
            <p:spPr>
              <a:xfrm flipH="1">
                <a:off x="1643888" y="1803450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625;p41">
                <a:extLst>
                  <a:ext uri="{FF2B5EF4-FFF2-40B4-BE49-F238E27FC236}">
                    <a16:creationId xmlns:a16="http://schemas.microsoft.com/office/drawing/2014/main" id="{8C31224C-C6AA-4BB6-A0BD-8E5AEE31DE7C}"/>
                  </a:ext>
                </a:extLst>
              </p:cNvPr>
              <p:cNvSpPr/>
              <p:nvPr/>
            </p:nvSpPr>
            <p:spPr>
              <a:xfrm flipH="1">
                <a:off x="1628563" y="1759850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626;p41">
                <a:extLst>
                  <a:ext uri="{FF2B5EF4-FFF2-40B4-BE49-F238E27FC236}">
                    <a16:creationId xmlns:a16="http://schemas.microsoft.com/office/drawing/2014/main" id="{0DC2FAB1-018D-4818-9205-4F5E75454482}"/>
                  </a:ext>
                </a:extLst>
              </p:cNvPr>
              <p:cNvSpPr/>
              <p:nvPr/>
            </p:nvSpPr>
            <p:spPr>
              <a:xfrm flipH="1">
                <a:off x="1611663" y="1720900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1627;p41">
              <a:extLst>
                <a:ext uri="{FF2B5EF4-FFF2-40B4-BE49-F238E27FC236}">
                  <a16:creationId xmlns:a16="http://schemas.microsoft.com/office/drawing/2014/main" id="{9C6DAB17-6254-46A5-BD53-A512395F3894}"/>
                </a:ext>
              </a:extLst>
            </p:cNvPr>
            <p:cNvSpPr/>
            <p:nvPr/>
          </p:nvSpPr>
          <p:spPr>
            <a:xfrm rot="-433704">
              <a:off x="1985868" y="4506654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8;p41">
              <a:extLst>
                <a:ext uri="{FF2B5EF4-FFF2-40B4-BE49-F238E27FC236}">
                  <a16:creationId xmlns:a16="http://schemas.microsoft.com/office/drawing/2014/main" id="{EF6E1909-021D-4679-88FF-0548FA7A0EE4}"/>
                </a:ext>
              </a:extLst>
            </p:cNvPr>
            <p:cNvSpPr/>
            <p:nvPr/>
          </p:nvSpPr>
          <p:spPr>
            <a:xfrm rot="-433704">
              <a:off x="1962656" y="4496233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;p41">
              <a:extLst>
                <a:ext uri="{FF2B5EF4-FFF2-40B4-BE49-F238E27FC236}">
                  <a16:creationId xmlns:a16="http://schemas.microsoft.com/office/drawing/2014/main" id="{53E3AA79-C79B-4B39-A467-E69A371407B1}"/>
                </a:ext>
              </a:extLst>
            </p:cNvPr>
            <p:cNvSpPr/>
            <p:nvPr/>
          </p:nvSpPr>
          <p:spPr>
            <a:xfrm rot="-433704">
              <a:off x="2775030" y="4425716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30;p41">
              <a:extLst>
                <a:ext uri="{FF2B5EF4-FFF2-40B4-BE49-F238E27FC236}">
                  <a16:creationId xmlns:a16="http://schemas.microsoft.com/office/drawing/2014/main" id="{E13531F8-CB21-4780-B495-B38A909EF3AF}"/>
                </a:ext>
              </a:extLst>
            </p:cNvPr>
            <p:cNvSpPr/>
            <p:nvPr/>
          </p:nvSpPr>
          <p:spPr>
            <a:xfrm rot="-433704">
              <a:off x="2738820" y="4421067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31;p41">
              <a:extLst>
                <a:ext uri="{FF2B5EF4-FFF2-40B4-BE49-F238E27FC236}">
                  <a16:creationId xmlns:a16="http://schemas.microsoft.com/office/drawing/2014/main" id="{EF0F3725-4359-4439-B51B-A4995E1EE65D}"/>
                </a:ext>
              </a:extLst>
            </p:cNvPr>
            <p:cNvSpPr/>
            <p:nvPr/>
          </p:nvSpPr>
          <p:spPr>
            <a:xfrm rot="-433704">
              <a:off x="3070406" y="3431212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32;p41">
              <a:extLst>
                <a:ext uri="{FF2B5EF4-FFF2-40B4-BE49-F238E27FC236}">
                  <a16:creationId xmlns:a16="http://schemas.microsoft.com/office/drawing/2014/main" id="{C4498F68-9277-42F3-BCCB-7D80935B4B0E}"/>
                </a:ext>
              </a:extLst>
            </p:cNvPr>
            <p:cNvSpPr/>
            <p:nvPr/>
          </p:nvSpPr>
          <p:spPr>
            <a:xfrm rot="-433704">
              <a:off x="3068988" y="3408760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493C69A4-95FC-4FF0-8A11-385D7E38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46" y="2183408"/>
            <a:ext cx="4611513" cy="439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3"/>
          <p:cNvSpPr/>
          <p:nvPr/>
        </p:nvSpPr>
        <p:spPr>
          <a:xfrm rot="703637">
            <a:off x="3790701" y="5859037"/>
            <a:ext cx="4311723" cy="1653412"/>
          </a:xfrm>
          <a:custGeom>
            <a:avLst/>
            <a:gdLst/>
            <a:ahLst/>
            <a:cxnLst/>
            <a:rect l="l" t="t" r="r" b="b"/>
            <a:pathLst>
              <a:path w="25246" h="11515" extrusionOk="0">
                <a:moveTo>
                  <a:pt x="18225" y="1"/>
                </a:moveTo>
                <a:cubicBezTo>
                  <a:pt x="18089" y="1"/>
                  <a:pt x="17972" y="40"/>
                  <a:pt x="17875" y="78"/>
                </a:cubicBezTo>
                <a:cubicBezTo>
                  <a:pt x="17738" y="137"/>
                  <a:pt x="17602" y="176"/>
                  <a:pt x="17505" y="253"/>
                </a:cubicBezTo>
                <a:cubicBezTo>
                  <a:pt x="17311" y="370"/>
                  <a:pt x="17155" y="565"/>
                  <a:pt x="17019" y="779"/>
                </a:cubicBezTo>
                <a:cubicBezTo>
                  <a:pt x="16902" y="1051"/>
                  <a:pt x="16824" y="1323"/>
                  <a:pt x="16805" y="1557"/>
                </a:cubicBezTo>
                <a:cubicBezTo>
                  <a:pt x="16785" y="1809"/>
                  <a:pt x="16785" y="2043"/>
                  <a:pt x="16785" y="2393"/>
                </a:cubicBezTo>
                <a:cubicBezTo>
                  <a:pt x="16824" y="3015"/>
                  <a:pt x="16961" y="3677"/>
                  <a:pt x="17077" y="4280"/>
                </a:cubicBezTo>
                <a:lnTo>
                  <a:pt x="17213" y="4941"/>
                </a:lnTo>
                <a:cubicBezTo>
                  <a:pt x="17291" y="5213"/>
                  <a:pt x="17349" y="5466"/>
                  <a:pt x="17388" y="5738"/>
                </a:cubicBezTo>
                <a:cubicBezTo>
                  <a:pt x="17311" y="5719"/>
                  <a:pt x="17272" y="5719"/>
                  <a:pt x="17194" y="5699"/>
                </a:cubicBezTo>
                <a:lnTo>
                  <a:pt x="17097" y="5699"/>
                </a:lnTo>
                <a:cubicBezTo>
                  <a:pt x="16863" y="5699"/>
                  <a:pt x="16591" y="5797"/>
                  <a:pt x="16377" y="5933"/>
                </a:cubicBezTo>
                <a:cubicBezTo>
                  <a:pt x="16241" y="6030"/>
                  <a:pt x="16144" y="6127"/>
                  <a:pt x="16027" y="6263"/>
                </a:cubicBezTo>
                <a:cubicBezTo>
                  <a:pt x="15930" y="6380"/>
                  <a:pt x="15852" y="6497"/>
                  <a:pt x="15755" y="6613"/>
                </a:cubicBezTo>
                <a:cubicBezTo>
                  <a:pt x="15657" y="6419"/>
                  <a:pt x="15541" y="6263"/>
                  <a:pt x="15405" y="6108"/>
                </a:cubicBezTo>
                <a:cubicBezTo>
                  <a:pt x="15230" y="5933"/>
                  <a:pt x="15016" y="5816"/>
                  <a:pt x="14782" y="5738"/>
                </a:cubicBezTo>
                <a:cubicBezTo>
                  <a:pt x="14665" y="5719"/>
                  <a:pt x="14568" y="5699"/>
                  <a:pt x="14452" y="5699"/>
                </a:cubicBezTo>
                <a:lnTo>
                  <a:pt x="14374" y="5699"/>
                </a:lnTo>
                <a:cubicBezTo>
                  <a:pt x="14276" y="5699"/>
                  <a:pt x="14179" y="5719"/>
                  <a:pt x="14082" y="5719"/>
                </a:cubicBezTo>
                <a:cubicBezTo>
                  <a:pt x="13888" y="5738"/>
                  <a:pt x="13674" y="5816"/>
                  <a:pt x="13460" y="5972"/>
                </a:cubicBezTo>
                <a:cubicBezTo>
                  <a:pt x="13265" y="6088"/>
                  <a:pt x="13071" y="6224"/>
                  <a:pt x="12896" y="6419"/>
                </a:cubicBezTo>
                <a:cubicBezTo>
                  <a:pt x="12837" y="6477"/>
                  <a:pt x="12798" y="6555"/>
                  <a:pt x="12740" y="6594"/>
                </a:cubicBezTo>
                <a:cubicBezTo>
                  <a:pt x="12701" y="5913"/>
                  <a:pt x="12623" y="5330"/>
                  <a:pt x="12546" y="4766"/>
                </a:cubicBezTo>
                <a:cubicBezTo>
                  <a:pt x="12448" y="4066"/>
                  <a:pt x="12332" y="3463"/>
                  <a:pt x="12157" y="2899"/>
                </a:cubicBezTo>
                <a:cubicBezTo>
                  <a:pt x="12079" y="2607"/>
                  <a:pt x="11962" y="2315"/>
                  <a:pt x="11865" y="2082"/>
                </a:cubicBezTo>
                <a:cubicBezTo>
                  <a:pt x="11748" y="1751"/>
                  <a:pt x="11592" y="1518"/>
                  <a:pt x="11476" y="1323"/>
                </a:cubicBezTo>
                <a:cubicBezTo>
                  <a:pt x="11340" y="1070"/>
                  <a:pt x="11165" y="876"/>
                  <a:pt x="10970" y="720"/>
                </a:cubicBezTo>
                <a:cubicBezTo>
                  <a:pt x="10873" y="642"/>
                  <a:pt x="10776" y="545"/>
                  <a:pt x="10659" y="467"/>
                </a:cubicBezTo>
                <a:cubicBezTo>
                  <a:pt x="10523" y="390"/>
                  <a:pt x="10406" y="331"/>
                  <a:pt x="10289" y="292"/>
                </a:cubicBezTo>
                <a:cubicBezTo>
                  <a:pt x="9998" y="176"/>
                  <a:pt x="9686" y="98"/>
                  <a:pt x="9414" y="98"/>
                </a:cubicBezTo>
                <a:cubicBezTo>
                  <a:pt x="9239" y="98"/>
                  <a:pt x="9103" y="137"/>
                  <a:pt x="8947" y="176"/>
                </a:cubicBezTo>
                <a:cubicBezTo>
                  <a:pt x="8578" y="292"/>
                  <a:pt x="8267" y="565"/>
                  <a:pt x="8072" y="934"/>
                </a:cubicBezTo>
                <a:cubicBezTo>
                  <a:pt x="7839" y="1343"/>
                  <a:pt x="7761" y="1829"/>
                  <a:pt x="7703" y="2237"/>
                </a:cubicBezTo>
                <a:cubicBezTo>
                  <a:pt x="7664" y="2626"/>
                  <a:pt x="7644" y="3054"/>
                  <a:pt x="7664" y="3560"/>
                </a:cubicBezTo>
                <a:cubicBezTo>
                  <a:pt x="7664" y="3832"/>
                  <a:pt x="7683" y="4124"/>
                  <a:pt x="7703" y="4455"/>
                </a:cubicBezTo>
                <a:cubicBezTo>
                  <a:pt x="7547" y="4221"/>
                  <a:pt x="7372" y="4027"/>
                  <a:pt x="7197" y="3871"/>
                </a:cubicBezTo>
                <a:cubicBezTo>
                  <a:pt x="7080" y="3774"/>
                  <a:pt x="6964" y="3696"/>
                  <a:pt x="6866" y="3657"/>
                </a:cubicBezTo>
                <a:cubicBezTo>
                  <a:pt x="6788" y="3638"/>
                  <a:pt x="6711" y="3579"/>
                  <a:pt x="6633" y="3560"/>
                </a:cubicBezTo>
                <a:cubicBezTo>
                  <a:pt x="6575" y="3540"/>
                  <a:pt x="6477" y="3540"/>
                  <a:pt x="6400" y="3502"/>
                </a:cubicBezTo>
                <a:lnTo>
                  <a:pt x="6283" y="3502"/>
                </a:lnTo>
                <a:cubicBezTo>
                  <a:pt x="6186" y="3502"/>
                  <a:pt x="6088" y="3540"/>
                  <a:pt x="5952" y="3560"/>
                </a:cubicBezTo>
                <a:cubicBezTo>
                  <a:pt x="5816" y="3579"/>
                  <a:pt x="5641" y="3657"/>
                  <a:pt x="5524" y="3754"/>
                </a:cubicBezTo>
                <a:cubicBezTo>
                  <a:pt x="5408" y="3852"/>
                  <a:pt x="5310" y="3949"/>
                  <a:pt x="5174" y="4085"/>
                </a:cubicBezTo>
                <a:cubicBezTo>
                  <a:pt x="5116" y="4182"/>
                  <a:pt x="5057" y="4338"/>
                  <a:pt x="5019" y="4513"/>
                </a:cubicBezTo>
                <a:cubicBezTo>
                  <a:pt x="4960" y="4649"/>
                  <a:pt x="4960" y="4824"/>
                  <a:pt x="4941" y="4941"/>
                </a:cubicBezTo>
                <a:lnTo>
                  <a:pt x="4941" y="5213"/>
                </a:lnTo>
                <a:cubicBezTo>
                  <a:pt x="4727" y="4921"/>
                  <a:pt x="4493" y="4668"/>
                  <a:pt x="4280" y="4435"/>
                </a:cubicBezTo>
                <a:cubicBezTo>
                  <a:pt x="3813" y="3929"/>
                  <a:pt x="3385" y="3502"/>
                  <a:pt x="2918" y="3190"/>
                </a:cubicBezTo>
                <a:cubicBezTo>
                  <a:pt x="2432" y="2860"/>
                  <a:pt x="1946" y="2665"/>
                  <a:pt x="1518" y="2665"/>
                </a:cubicBezTo>
                <a:cubicBezTo>
                  <a:pt x="1265" y="2665"/>
                  <a:pt x="1031" y="2704"/>
                  <a:pt x="837" y="2821"/>
                </a:cubicBezTo>
                <a:cubicBezTo>
                  <a:pt x="642" y="2918"/>
                  <a:pt x="448" y="3093"/>
                  <a:pt x="292" y="3346"/>
                </a:cubicBezTo>
                <a:cubicBezTo>
                  <a:pt x="176" y="3502"/>
                  <a:pt x="78" y="3735"/>
                  <a:pt x="59" y="3949"/>
                </a:cubicBezTo>
                <a:cubicBezTo>
                  <a:pt x="1" y="4163"/>
                  <a:pt x="1" y="4416"/>
                  <a:pt x="59" y="4707"/>
                </a:cubicBezTo>
                <a:cubicBezTo>
                  <a:pt x="78" y="4921"/>
                  <a:pt x="156" y="5155"/>
                  <a:pt x="254" y="5427"/>
                </a:cubicBezTo>
                <a:cubicBezTo>
                  <a:pt x="351" y="5680"/>
                  <a:pt x="467" y="5933"/>
                  <a:pt x="604" y="6205"/>
                </a:cubicBezTo>
                <a:cubicBezTo>
                  <a:pt x="876" y="6672"/>
                  <a:pt x="1187" y="7158"/>
                  <a:pt x="1634" y="7683"/>
                </a:cubicBezTo>
                <a:cubicBezTo>
                  <a:pt x="1946" y="8072"/>
                  <a:pt x="2257" y="8442"/>
                  <a:pt x="2587" y="8792"/>
                </a:cubicBezTo>
                <a:cubicBezTo>
                  <a:pt x="2549" y="8792"/>
                  <a:pt x="2529" y="8753"/>
                  <a:pt x="2510" y="8753"/>
                </a:cubicBezTo>
                <a:cubicBezTo>
                  <a:pt x="2412" y="8753"/>
                  <a:pt x="2335" y="8733"/>
                  <a:pt x="2237" y="8733"/>
                </a:cubicBezTo>
                <a:cubicBezTo>
                  <a:pt x="1926" y="8733"/>
                  <a:pt x="1634" y="8811"/>
                  <a:pt x="1382" y="8947"/>
                </a:cubicBezTo>
                <a:cubicBezTo>
                  <a:pt x="1090" y="9122"/>
                  <a:pt x="876" y="9434"/>
                  <a:pt x="856" y="9764"/>
                </a:cubicBezTo>
                <a:cubicBezTo>
                  <a:pt x="798" y="10153"/>
                  <a:pt x="973" y="10581"/>
                  <a:pt x="1323" y="11048"/>
                </a:cubicBezTo>
                <a:cubicBezTo>
                  <a:pt x="1343" y="11087"/>
                  <a:pt x="1382" y="11126"/>
                  <a:pt x="1440" y="11126"/>
                </a:cubicBezTo>
                <a:cubicBezTo>
                  <a:pt x="1479" y="11165"/>
                  <a:pt x="1557" y="11223"/>
                  <a:pt x="1634" y="11262"/>
                </a:cubicBezTo>
                <a:cubicBezTo>
                  <a:pt x="1673" y="11379"/>
                  <a:pt x="1809" y="11456"/>
                  <a:pt x="1926" y="11456"/>
                </a:cubicBezTo>
                <a:lnTo>
                  <a:pt x="2004" y="11456"/>
                </a:lnTo>
                <a:cubicBezTo>
                  <a:pt x="2412" y="11359"/>
                  <a:pt x="2840" y="11262"/>
                  <a:pt x="3327" y="11184"/>
                </a:cubicBezTo>
                <a:cubicBezTo>
                  <a:pt x="4163" y="11067"/>
                  <a:pt x="5057" y="11028"/>
                  <a:pt x="6049" y="11028"/>
                </a:cubicBezTo>
                <a:cubicBezTo>
                  <a:pt x="7158" y="11028"/>
                  <a:pt x="8247" y="11087"/>
                  <a:pt x="9064" y="11145"/>
                </a:cubicBezTo>
                <a:cubicBezTo>
                  <a:pt x="9589" y="11184"/>
                  <a:pt x="10114" y="11223"/>
                  <a:pt x="10620" y="11262"/>
                </a:cubicBezTo>
                <a:cubicBezTo>
                  <a:pt x="11981" y="11379"/>
                  <a:pt x="13401" y="11476"/>
                  <a:pt x="14782" y="11515"/>
                </a:cubicBezTo>
                <a:lnTo>
                  <a:pt x="15132" y="11515"/>
                </a:lnTo>
                <a:cubicBezTo>
                  <a:pt x="16533" y="11515"/>
                  <a:pt x="17777" y="11417"/>
                  <a:pt x="18925" y="11223"/>
                </a:cubicBezTo>
                <a:cubicBezTo>
                  <a:pt x="20384" y="10951"/>
                  <a:pt x="21570" y="10542"/>
                  <a:pt x="22484" y="9900"/>
                </a:cubicBezTo>
                <a:cubicBezTo>
                  <a:pt x="23029" y="9531"/>
                  <a:pt x="23515" y="9103"/>
                  <a:pt x="23904" y="8597"/>
                </a:cubicBezTo>
                <a:cubicBezTo>
                  <a:pt x="24293" y="8072"/>
                  <a:pt x="24604" y="7469"/>
                  <a:pt x="24857" y="6788"/>
                </a:cubicBezTo>
                <a:cubicBezTo>
                  <a:pt x="24974" y="6458"/>
                  <a:pt x="25051" y="6108"/>
                  <a:pt x="25110" y="5699"/>
                </a:cubicBezTo>
                <a:cubicBezTo>
                  <a:pt x="25188" y="5291"/>
                  <a:pt x="25207" y="4902"/>
                  <a:pt x="25246" y="4532"/>
                </a:cubicBezTo>
                <a:cubicBezTo>
                  <a:pt x="25246" y="4221"/>
                  <a:pt x="25207" y="3871"/>
                  <a:pt x="25168" y="3540"/>
                </a:cubicBezTo>
                <a:cubicBezTo>
                  <a:pt x="25110" y="3268"/>
                  <a:pt x="25051" y="2996"/>
                  <a:pt x="24915" y="2724"/>
                </a:cubicBezTo>
                <a:cubicBezTo>
                  <a:pt x="24721" y="2296"/>
                  <a:pt x="24410" y="1926"/>
                  <a:pt x="24021" y="1712"/>
                </a:cubicBezTo>
                <a:cubicBezTo>
                  <a:pt x="23729" y="1537"/>
                  <a:pt x="23398" y="1440"/>
                  <a:pt x="23048" y="1440"/>
                </a:cubicBezTo>
                <a:cubicBezTo>
                  <a:pt x="22970" y="1440"/>
                  <a:pt x="22873" y="1440"/>
                  <a:pt x="22815" y="1459"/>
                </a:cubicBezTo>
                <a:cubicBezTo>
                  <a:pt x="22679" y="1498"/>
                  <a:pt x="22581" y="1498"/>
                  <a:pt x="22465" y="1537"/>
                </a:cubicBezTo>
                <a:cubicBezTo>
                  <a:pt x="22348" y="1557"/>
                  <a:pt x="22231" y="1615"/>
                  <a:pt x="22095" y="1654"/>
                </a:cubicBezTo>
                <a:cubicBezTo>
                  <a:pt x="21901" y="1732"/>
                  <a:pt x="21706" y="1848"/>
                  <a:pt x="21512" y="2004"/>
                </a:cubicBezTo>
                <a:cubicBezTo>
                  <a:pt x="21298" y="2179"/>
                  <a:pt x="21103" y="2373"/>
                  <a:pt x="20928" y="2568"/>
                </a:cubicBezTo>
                <a:cubicBezTo>
                  <a:pt x="20734" y="2782"/>
                  <a:pt x="20578" y="3054"/>
                  <a:pt x="20422" y="3307"/>
                </a:cubicBezTo>
                <a:cubicBezTo>
                  <a:pt x="20345" y="3443"/>
                  <a:pt x="20306" y="3540"/>
                  <a:pt x="20247" y="3657"/>
                </a:cubicBezTo>
                <a:cubicBezTo>
                  <a:pt x="20189" y="3015"/>
                  <a:pt x="20053" y="2490"/>
                  <a:pt x="19936" y="2023"/>
                </a:cubicBezTo>
                <a:cubicBezTo>
                  <a:pt x="19858" y="1790"/>
                  <a:pt x="19761" y="1518"/>
                  <a:pt x="19664" y="1245"/>
                </a:cubicBezTo>
                <a:cubicBezTo>
                  <a:pt x="19567" y="1031"/>
                  <a:pt x="19450" y="837"/>
                  <a:pt x="19333" y="662"/>
                </a:cubicBezTo>
                <a:cubicBezTo>
                  <a:pt x="19178" y="467"/>
                  <a:pt x="19022" y="292"/>
                  <a:pt x="18828" y="195"/>
                </a:cubicBezTo>
                <a:cubicBezTo>
                  <a:pt x="18672" y="59"/>
                  <a:pt x="18478" y="1"/>
                  <a:pt x="18283" y="1"/>
                </a:cubicBezTo>
                <a:close/>
              </a:path>
            </a:pathLst>
          </a:cu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42" name="Google Shape;1342;p43"/>
          <p:cNvGrpSpPr/>
          <p:nvPr/>
        </p:nvGrpSpPr>
        <p:grpSpPr>
          <a:xfrm>
            <a:off x="1" y="4182997"/>
            <a:ext cx="2357839" cy="2561617"/>
            <a:chOff x="3885350" y="1950025"/>
            <a:chExt cx="1595633" cy="1652570"/>
          </a:xfrm>
        </p:grpSpPr>
        <p:sp>
          <p:nvSpPr>
            <p:cNvPr id="1343" name="Google Shape;1343;p4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43"/>
          <p:cNvGrpSpPr/>
          <p:nvPr/>
        </p:nvGrpSpPr>
        <p:grpSpPr>
          <a:xfrm rot="386943">
            <a:off x="3682195" y="5657678"/>
            <a:ext cx="4528743" cy="2056148"/>
            <a:chOff x="1517892" y="3035497"/>
            <a:chExt cx="661751" cy="358923"/>
          </a:xfrm>
        </p:grpSpPr>
        <p:sp>
          <p:nvSpPr>
            <p:cNvPr id="1376" name="Google Shape;1376;p43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43"/>
          <p:cNvGrpSpPr/>
          <p:nvPr/>
        </p:nvGrpSpPr>
        <p:grpSpPr>
          <a:xfrm>
            <a:off x="1424967" y="641334"/>
            <a:ext cx="1308380" cy="712529"/>
            <a:chOff x="816462" y="899275"/>
            <a:chExt cx="981285" cy="534397"/>
          </a:xfrm>
        </p:grpSpPr>
        <p:sp>
          <p:nvSpPr>
            <p:cNvPr id="1379" name="Google Shape;1379;p4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0B970D65-FF33-4666-A702-98A9739C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75" y="28862"/>
            <a:ext cx="7866232" cy="511532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C23689F-826E-4955-AFBB-812449FD1664}"/>
              </a:ext>
            </a:extLst>
          </p:cNvPr>
          <p:cNvSpPr txBox="1"/>
          <p:nvPr/>
        </p:nvSpPr>
        <p:spPr>
          <a:xfrm>
            <a:off x="2849815" y="1522903"/>
            <a:ext cx="7600492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Trình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bày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trước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endParaRPr lang="en-US" sz="5333" b="1" kern="0" dirty="0">
              <a:solidFill>
                <a:srgbClr val="C25F7F">
                  <a:lumMod val="75000"/>
                </a:srgbClr>
              </a:solidFill>
              <a:effectLst>
                <a:glow rad="1016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4030221" y="399295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1" name="图片 5">
            <a:extLst>
              <a:ext uri="{FF2B5EF4-FFF2-40B4-BE49-F238E27FC236}">
                <a16:creationId xmlns:a16="http://schemas.microsoft.com/office/drawing/2014/main" id="{99A3E263-2B0E-4D33-A5CB-1D821071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475" y="911499"/>
            <a:ext cx="7673165" cy="3358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1E5B7-15CE-4747-A610-127A6DF93449}"/>
              </a:ext>
            </a:extLst>
          </p:cNvPr>
          <p:cNvSpPr txBox="1"/>
          <p:nvPr/>
        </p:nvSpPr>
        <p:spPr>
          <a:xfrm>
            <a:off x="3026805" y="1574331"/>
            <a:ext cx="5420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thấy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106" name="Picture 10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5D429B-DC59-4B9C-A861-1D4548C4D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65" y="4802368"/>
            <a:ext cx="2030935" cy="20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42;p43">
            <a:extLst>
              <a:ext uri="{FF2B5EF4-FFF2-40B4-BE49-F238E27FC236}">
                <a16:creationId xmlns:a16="http://schemas.microsoft.com/office/drawing/2014/main" id="{5438823E-EEB0-41E1-9578-8331E92AD092}"/>
              </a:ext>
            </a:extLst>
          </p:cNvPr>
          <p:cNvGrpSpPr/>
          <p:nvPr/>
        </p:nvGrpSpPr>
        <p:grpSpPr>
          <a:xfrm>
            <a:off x="9184956" y="2729778"/>
            <a:ext cx="3040851" cy="3149359"/>
            <a:chOff x="3885350" y="1950025"/>
            <a:chExt cx="1595633" cy="1652570"/>
          </a:xfrm>
        </p:grpSpPr>
        <p:sp>
          <p:nvSpPr>
            <p:cNvPr id="3" name="Google Shape;1343;p43">
              <a:extLst>
                <a:ext uri="{FF2B5EF4-FFF2-40B4-BE49-F238E27FC236}">
                  <a16:creationId xmlns:a16="http://schemas.microsoft.com/office/drawing/2014/main" id="{15CA6C63-C774-44DB-9190-C16BAB2BAE82}"/>
                </a:ext>
              </a:extLst>
            </p:cNvPr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344;p43">
              <a:extLst>
                <a:ext uri="{FF2B5EF4-FFF2-40B4-BE49-F238E27FC236}">
                  <a16:creationId xmlns:a16="http://schemas.microsoft.com/office/drawing/2014/main" id="{5841AD86-95EA-419D-8864-D926EB4A9DAA}"/>
                </a:ext>
              </a:extLst>
            </p:cNvPr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345;p43">
              <a:extLst>
                <a:ext uri="{FF2B5EF4-FFF2-40B4-BE49-F238E27FC236}">
                  <a16:creationId xmlns:a16="http://schemas.microsoft.com/office/drawing/2014/main" id="{8EC4FD1A-C4E5-4AE0-907D-012767FCE2A9}"/>
                </a:ext>
              </a:extLst>
            </p:cNvPr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46;p43">
              <a:extLst>
                <a:ext uri="{FF2B5EF4-FFF2-40B4-BE49-F238E27FC236}">
                  <a16:creationId xmlns:a16="http://schemas.microsoft.com/office/drawing/2014/main" id="{3880D6AA-9903-4417-B164-608861031BB3}"/>
                </a:ext>
              </a:extLst>
            </p:cNvPr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47;p43">
              <a:extLst>
                <a:ext uri="{FF2B5EF4-FFF2-40B4-BE49-F238E27FC236}">
                  <a16:creationId xmlns:a16="http://schemas.microsoft.com/office/drawing/2014/main" id="{D580906B-B4F9-4A43-B103-2FDB2AD4BABC}"/>
                </a:ext>
              </a:extLst>
            </p:cNvPr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48;p43">
              <a:extLst>
                <a:ext uri="{FF2B5EF4-FFF2-40B4-BE49-F238E27FC236}">
                  <a16:creationId xmlns:a16="http://schemas.microsoft.com/office/drawing/2014/main" id="{AAFD7A5E-F5B9-4CF2-BE12-47988F942457}"/>
                </a:ext>
              </a:extLst>
            </p:cNvPr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49;p43">
              <a:extLst>
                <a:ext uri="{FF2B5EF4-FFF2-40B4-BE49-F238E27FC236}">
                  <a16:creationId xmlns:a16="http://schemas.microsoft.com/office/drawing/2014/main" id="{65704468-61DD-438F-864B-CB035D751B98}"/>
                </a:ext>
              </a:extLst>
            </p:cNvPr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50;p43">
              <a:extLst>
                <a:ext uri="{FF2B5EF4-FFF2-40B4-BE49-F238E27FC236}">
                  <a16:creationId xmlns:a16="http://schemas.microsoft.com/office/drawing/2014/main" id="{3C45F926-6AC9-44BF-8475-989DB5D43185}"/>
                </a:ext>
              </a:extLst>
            </p:cNvPr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1;p43">
              <a:extLst>
                <a:ext uri="{FF2B5EF4-FFF2-40B4-BE49-F238E27FC236}">
                  <a16:creationId xmlns:a16="http://schemas.microsoft.com/office/drawing/2014/main" id="{225D7C9C-804F-4374-8C79-68FF093ED202}"/>
                </a:ext>
              </a:extLst>
            </p:cNvPr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2;p43">
              <a:extLst>
                <a:ext uri="{FF2B5EF4-FFF2-40B4-BE49-F238E27FC236}">
                  <a16:creationId xmlns:a16="http://schemas.microsoft.com/office/drawing/2014/main" id="{A1B295FF-3CCC-4802-B419-FE92B35188A0}"/>
                </a:ext>
              </a:extLst>
            </p:cNvPr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3;p43">
              <a:extLst>
                <a:ext uri="{FF2B5EF4-FFF2-40B4-BE49-F238E27FC236}">
                  <a16:creationId xmlns:a16="http://schemas.microsoft.com/office/drawing/2014/main" id="{4E48BCCE-828D-49C7-9837-9004128B9528}"/>
                </a:ext>
              </a:extLst>
            </p:cNvPr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4;p43">
              <a:extLst>
                <a:ext uri="{FF2B5EF4-FFF2-40B4-BE49-F238E27FC236}">
                  <a16:creationId xmlns:a16="http://schemas.microsoft.com/office/drawing/2014/main" id="{A2BF6789-A4AA-4CCF-A8E8-AB7AC29D5EEE}"/>
                </a:ext>
              </a:extLst>
            </p:cNvPr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5;p43">
              <a:extLst>
                <a:ext uri="{FF2B5EF4-FFF2-40B4-BE49-F238E27FC236}">
                  <a16:creationId xmlns:a16="http://schemas.microsoft.com/office/drawing/2014/main" id="{BE90CCB4-A477-4BBE-87D1-E66981050E9E}"/>
                </a:ext>
              </a:extLst>
            </p:cNvPr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6;p43">
              <a:extLst>
                <a:ext uri="{FF2B5EF4-FFF2-40B4-BE49-F238E27FC236}">
                  <a16:creationId xmlns:a16="http://schemas.microsoft.com/office/drawing/2014/main" id="{8D1B1CA9-9982-4B3B-8520-75A5FFCDB5BB}"/>
                </a:ext>
              </a:extLst>
            </p:cNvPr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57;p43">
              <a:extLst>
                <a:ext uri="{FF2B5EF4-FFF2-40B4-BE49-F238E27FC236}">
                  <a16:creationId xmlns:a16="http://schemas.microsoft.com/office/drawing/2014/main" id="{2C935A25-F83A-4124-9A12-44883CD945F2}"/>
                </a:ext>
              </a:extLst>
            </p:cNvPr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58;p43">
              <a:extLst>
                <a:ext uri="{FF2B5EF4-FFF2-40B4-BE49-F238E27FC236}">
                  <a16:creationId xmlns:a16="http://schemas.microsoft.com/office/drawing/2014/main" id="{A97C8785-91D4-4E41-8A71-2114CB606C28}"/>
                </a:ext>
              </a:extLst>
            </p:cNvPr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59;p43">
              <a:extLst>
                <a:ext uri="{FF2B5EF4-FFF2-40B4-BE49-F238E27FC236}">
                  <a16:creationId xmlns:a16="http://schemas.microsoft.com/office/drawing/2014/main" id="{1405F4E7-E5B8-4486-BC5F-9096C6D222ED}"/>
                </a:ext>
              </a:extLst>
            </p:cNvPr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0;p43">
              <a:extLst>
                <a:ext uri="{FF2B5EF4-FFF2-40B4-BE49-F238E27FC236}">
                  <a16:creationId xmlns:a16="http://schemas.microsoft.com/office/drawing/2014/main" id="{81392A36-2BEF-447A-BE97-0FDC0A456C4B}"/>
                </a:ext>
              </a:extLst>
            </p:cNvPr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1;p43">
              <a:extLst>
                <a:ext uri="{FF2B5EF4-FFF2-40B4-BE49-F238E27FC236}">
                  <a16:creationId xmlns:a16="http://schemas.microsoft.com/office/drawing/2014/main" id="{C7A537C9-55FD-41C0-976B-B32071C7F632}"/>
                </a:ext>
              </a:extLst>
            </p:cNvPr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2;p43">
              <a:extLst>
                <a:ext uri="{FF2B5EF4-FFF2-40B4-BE49-F238E27FC236}">
                  <a16:creationId xmlns:a16="http://schemas.microsoft.com/office/drawing/2014/main" id="{25DF4001-0E8F-40EF-A974-E94CDAD93AF0}"/>
                </a:ext>
              </a:extLst>
            </p:cNvPr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3;p43">
              <a:extLst>
                <a:ext uri="{FF2B5EF4-FFF2-40B4-BE49-F238E27FC236}">
                  <a16:creationId xmlns:a16="http://schemas.microsoft.com/office/drawing/2014/main" id="{7AEB67EF-F353-409B-982E-22C6DC5AB1FF}"/>
                </a:ext>
              </a:extLst>
            </p:cNvPr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4;p43">
              <a:extLst>
                <a:ext uri="{FF2B5EF4-FFF2-40B4-BE49-F238E27FC236}">
                  <a16:creationId xmlns:a16="http://schemas.microsoft.com/office/drawing/2014/main" id="{E709E639-FCBE-403C-9AA8-F0CBB4D79488}"/>
                </a:ext>
              </a:extLst>
            </p:cNvPr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5;p43">
              <a:extLst>
                <a:ext uri="{FF2B5EF4-FFF2-40B4-BE49-F238E27FC236}">
                  <a16:creationId xmlns:a16="http://schemas.microsoft.com/office/drawing/2014/main" id="{0385C20B-CF7E-4328-8B24-AE5069E5009A}"/>
                </a:ext>
              </a:extLst>
            </p:cNvPr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6;p43">
              <a:extLst>
                <a:ext uri="{FF2B5EF4-FFF2-40B4-BE49-F238E27FC236}">
                  <a16:creationId xmlns:a16="http://schemas.microsoft.com/office/drawing/2014/main" id="{1450B438-A2AF-4580-9125-6E37C68DA09F}"/>
                </a:ext>
              </a:extLst>
            </p:cNvPr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67;p43">
              <a:extLst>
                <a:ext uri="{FF2B5EF4-FFF2-40B4-BE49-F238E27FC236}">
                  <a16:creationId xmlns:a16="http://schemas.microsoft.com/office/drawing/2014/main" id="{A5C1FBC3-ADB6-42FB-B42C-9238F0255D1B}"/>
                </a:ext>
              </a:extLst>
            </p:cNvPr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68;p43">
              <a:extLst>
                <a:ext uri="{FF2B5EF4-FFF2-40B4-BE49-F238E27FC236}">
                  <a16:creationId xmlns:a16="http://schemas.microsoft.com/office/drawing/2014/main" id="{410BA0D3-C8DB-49EE-B344-15E9AD008558}"/>
                </a:ext>
              </a:extLst>
            </p:cNvPr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69;p43">
              <a:extLst>
                <a:ext uri="{FF2B5EF4-FFF2-40B4-BE49-F238E27FC236}">
                  <a16:creationId xmlns:a16="http://schemas.microsoft.com/office/drawing/2014/main" id="{F4D97B0D-3355-4263-89DC-A5BF75DC461F}"/>
                </a:ext>
              </a:extLst>
            </p:cNvPr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0;p43">
              <a:extLst>
                <a:ext uri="{FF2B5EF4-FFF2-40B4-BE49-F238E27FC236}">
                  <a16:creationId xmlns:a16="http://schemas.microsoft.com/office/drawing/2014/main" id="{C2D8259B-963E-48FC-A42A-E4FCC609834B}"/>
                </a:ext>
              </a:extLst>
            </p:cNvPr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1;p43">
              <a:extLst>
                <a:ext uri="{FF2B5EF4-FFF2-40B4-BE49-F238E27FC236}">
                  <a16:creationId xmlns:a16="http://schemas.microsoft.com/office/drawing/2014/main" id="{5820D253-C72C-4BB0-8881-25ABA88D2E87}"/>
                </a:ext>
              </a:extLst>
            </p:cNvPr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2;p43">
              <a:extLst>
                <a:ext uri="{FF2B5EF4-FFF2-40B4-BE49-F238E27FC236}">
                  <a16:creationId xmlns:a16="http://schemas.microsoft.com/office/drawing/2014/main" id="{63E38D25-004E-4229-AD28-0EDBD4F7BB28}"/>
                </a:ext>
              </a:extLst>
            </p:cNvPr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3;p43">
              <a:extLst>
                <a:ext uri="{FF2B5EF4-FFF2-40B4-BE49-F238E27FC236}">
                  <a16:creationId xmlns:a16="http://schemas.microsoft.com/office/drawing/2014/main" id="{BEDF4A3A-8B5D-4446-B543-A5330FE1F612}"/>
                </a:ext>
              </a:extLst>
            </p:cNvPr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4;p43">
              <a:extLst>
                <a:ext uri="{FF2B5EF4-FFF2-40B4-BE49-F238E27FC236}">
                  <a16:creationId xmlns:a16="http://schemas.microsoft.com/office/drawing/2014/main" id="{B4C067BE-82B0-4714-ADEB-766851E63F37}"/>
                </a:ext>
              </a:extLst>
            </p:cNvPr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93E86D-3B1D-48DD-B386-E3DA18A0BC7A}"/>
              </a:ext>
            </a:extLst>
          </p:cNvPr>
          <p:cNvSpPr txBox="1"/>
          <p:nvPr/>
        </p:nvSpPr>
        <p:spPr>
          <a:xfrm>
            <a:off x="1151576" y="1096506"/>
            <a:ext cx="92122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Tạm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biệt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và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hẹn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gặp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ea typeface="仓耳玄三M W05" panose="02020400000000000000" pitchFamily="18" charset="-122"/>
                <a:cs typeface="Source Sans Pro" panose="020B0503030403020204" pitchFamily="34" charset="0"/>
                <a:sym typeface="Arial"/>
              </a:rPr>
              <a:t>lại</a:t>
            </a:r>
            <a:endParaRPr lang="en-US" altLang="zh-CN" sz="7200" b="1" kern="0" dirty="0">
              <a:solidFill>
                <a:srgbClr val="C25F7F">
                  <a:lumMod val="75000"/>
                </a:srgbClr>
              </a:solidFill>
              <a:latin typeface="Coiny" panose="02000903060500060000" pitchFamily="2" charset="0"/>
              <a:ea typeface="仓耳玄三M W05" panose="02020400000000000000" pitchFamily="18" charset="-122"/>
              <a:cs typeface="Source Sans Pro" panose="020B0503030403020204" pitchFamily="34" charset="0"/>
              <a:sym typeface="Arial"/>
            </a:endParaRPr>
          </a:p>
        </p:txBody>
      </p:sp>
      <p:grpSp>
        <p:nvGrpSpPr>
          <p:cNvPr id="38" name="Google Shape;1435;p40">
            <a:extLst>
              <a:ext uri="{FF2B5EF4-FFF2-40B4-BE49-F238E27FC236}">
                <a16:creationId xmlns:a16="http://schemas.microsoft.com/office/drawing/2014/main" id="{1A152DC9-3ACF-4D5D-8BF4-744ADA1FFA99}"/>
              </a:ext>
            </a:extLst>
          </p:cNvPr>
          <p:cNvGrpSpPr/>
          <p:nvPr/>
        </p:nvGrpSpPr>
        <p:grpSpPr>
          <a:xfrm>
            <a:off x="1349009" y="2371587"/>
            <a:ext cx="2007040" cy="1838349"/>
            <a:chOff x="305575" y="3666164"/>
            <a:chExt cx="1505280" cy="1378762"/>
          </a:xfrm>
        </p:grpSpPr>
        <p:sp>
          <p:nvSpPr>
            <p:cNvPr id="39" name="Google Shape;1436;p40">
              <a:extLst>
                <a:ext uri="{FF2B5EF4-FFF2-40B4-BE49-F238E27FC236}">
                  <a16:creationId xmlns:a16="http://schemas.microsoft.com/office/drawing/2014/main" id="{BF983FCA-B211-4090-9D1D-7420CCAD013F}"/>
                </a:ext>
              </a:extLst>
            </p:cNvPr>
            <p:cNvSpPr/>
            <p:nvPr/>
          </p:nvSpPr>
          <p:spPr>
            <a:xfrm rot="-821902">
              <a:off x="456018" y="3838771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37;p40">
              <a:extLst>
                <a:ext uri="{FF2B5EF4-FFF2-40B4-BE49-F238E27FC236}">
                  <a16:creationId xmlns:a16="http://schemas.microsoft.com/office/drawing/2014/main" id="{8E3DD9AB-29F7-4782-B1A5-E48636AB562E}"/>
                </a:ext>
              </a:extLst>
            </p:cNvPr>
            <p:cNvSpPr/>
            <p:nvPr/>
          </p:nvSpPr>
          <p:spPr>
            <a:xfrm rot="-821902">
              <a:off x="421360" y="3801563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38;p40">
              <a:extLst>
                <a:ext uri="{FF2B5EF4-FFF2-40B4-BE49-F238E27FC236}">
                  <a16:creationId xmlns:a16="http://schemas.microsoft.com/office/drawing/2014/main" id="{2B19E3AD-BDE9-46AC-A8C1-EAC28B28C3F9}"/>
                </a:ext>
              </a:extLst>
            </p:cNvPr>
            <p:cNvSpPr/>
            <p:nvPr/>
          </p:nvSpPr>
          <p:spPr>
            <a:xfrm rot="-821902">
              <a:off x="1314365" y="4303492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39;p40">
              <a:extLst>
                <a:ext uri="{FF2B5EF4-FFF2-40B4-BE49-F238E27FC236}">
                  <a16:creationId xmlns:a16="http://schemas.microsoft.com/office/drawing/2014/main" id="{D095EB0D-21FC-446B-A83B-31D6C7D7EA9D}"/>
                </a:ext>
              </a:extLst>
            </p:cNvPr>
            <p:cNvSpPr/>
            <p:nvPr/>
          </p:nvSpPr>
          <p:spPr>
            <a:xfrm rot="-821902">
              <a:off x="1469359" y="4370508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40;p40">
              <a:extLst>
                <a:ext uri="{FF2B5EF4-FFF2-40B4-BE49-F238E27FC236}">
                  <a16:creationId xmlns:a16="http://schemas.microsoft.com/office/drawing/2014/main" id="{E6C54BDF-B270-48D5-87BB-51831C16F8E6}"/>
                </a:ext>
              </a:extLst>
            </p:cNvPr>
            <p:cNvSpPr/>
            <p:nvPr/>
          </p:nvSpPr>
          <p:spPr>
            <a:xfrm rot="-821902">
              <a:off x="1462554" y="4364083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41;p40">
              <a:extLst>
                <a:ext uri="{FF2B5EF4-FFF2-40B4-BE49-F238E27FC236}">
                  <a16:creationId xmlns:a16="http://schemas.microsoft.com/office/drawing/2014/main" id="{5069CE0E-AECE-444F-AA66-49F89DB32F5F}"/>
                </a:ext>
              </a:extLst>
            </p:cNvPr>
            <p:cNvSpPr/>
            <p:nvPr/>
          </p:nvSpPr>
          <p:spPr>
            <a:xfrm rot="-821902">
              <a:off x="1510296" y="4420750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42;p40">
              <a:extLst>
                <a:ext uri="{FF2B5EF4-FFF2-40B4-BE49-F238E27FC236}">
                  <a16:creationId xmlns:a16="http://schemas.microsoft.com/office/drawing/2014/main" id="{3CA3E628-F1D0-467F-ACE9-912D24E7E363}"/>
                </a:ext>
              </a:extLst>
            </p:cNvPr>
            <p:cNvSpPr/>
            <p:nvPr/>
          </p:nvSpPr>
          <p:spPr>
            <a:xfrm rot="-821902">
              <a:off x="1504476" y="4414576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43;p40">
              <a:extLst>
                <a:ext uri="{FF2B5EF4-FFF2-40B4-BE49-F238E27FC236}">
                  <a16:creationId xmlns:a16="http://schemas.microsoft.com/office/drawing/2014/main" id="{C95A49DF-F89A-4C8B-A6F5-E83183BCF690}"/>
                </a:ext>
              </a:extLst>
            </p:cNvPr>
            <p:cNvSpPr/>
            <p:nvPr/>
          </p:nvSpPr>
          <p:spPr>
            <a:xfrm rot="-821902">
              <a:off x="1348306" y="4292762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44;p40">
              <a:extLst>
                <a:ext uri="{FF2B5EF4-FFF2-40B4-BE49-F238E27FC236}">
                  <a16:creationId xmlns:a16="http://schemas.microsoft.com/office/drawing/2014/main" id="{1E8DC887-FFC2-44EF-A3D0-D02000AF294D}"/>
                </a:ext>
              </a:extLst>
            </p:cNvPr>
            <p:cNvSpPr/>
            <p:nvPr/>
          </p:nvSpPr>
          <p:spPr>
            <a:xfrm rot="-821902">
              <a:off x="900741" y="4747170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445;p40">
              <a:extLst>
                <a:ext uri="{FF2B5EF4-FFF2-40B4-BE49-F238E27FC236}">
                  <a16:creationId xmlns:a16="http://schemas.microsoft.com/office/drawing/2014/main" id="{275B0D21-C4E9-415D-8DD2-C4BF91122BA6}"/>
                </a:ext>
              </a:extLst>
            </p:cNvPr>
            <p:cNvSpPr/>
            <p:nvPr/>
          </p:nvSpPr>
          <p:spPr>
            <a:xfrm rot="-821902">
              <a:off x="1254393" y="4667980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46;p40">
              <a:extLst>
                <a:ext uri="{FF2B5EF4-FFF2-40B4-BE49-F238E27FC236}">
                  <a16:creationId xmlns:a16="http://schemas.microsoft.com/office/drawing/2014/main" id="{B9B5FDF4-947A-4C4A-B48F-F6E0ED01D645}"/>
                </a:ext>
              </a:extLst>
            </p:cNvPr>
            <p:cNvSpPr/>
            <p:nvPr/>
          </p:nvSpPr>
          <p:spPr>
            <a:xfrm rot="-821902">
              <a:off x="666161" y="3989907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47;p40">
              <a:extLst>
                <a:ext uri="{FF2B5EF4-FFF2-40B4-BE49-F238E27FC236}">
                  <a16:creationId xmlns:a16="http://schemas.microsoft.com/office/drawing/2014/main" id="{C69F5784-7F26-4548-AC28-29FDCF4B189A}"/>
                </a:ext>
              </a:extLst>
            </p:cNvPr>
            <p:cNvSpPr/>
            <p:nvPr/>
          </p:nvSpPr>
          <p:spPr>
            <a:xfrm rot="-821902">
              <a:off x="1209704" y="4297639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48;p40">
              <a:extLst>
                <a:ext uri="{FF2B5EF4-FFF2-40B4-BE49-F238E27FC236}">
                  <a16:creationId xmlns:a16="http://schemas.microsoft.com/office/drawing/2014/main" id="{4043C6EC-CEFD-4101-B8C2-07458BCC07C2}"/>
                </a:ext>
              </a:extLst>
            </p:cNvPr>
            <p:cNvSpPr/>
            <p:nvPr/>
          </p:nvSpPr>
          <p:spPr>
            <a:xfrm rot="-821902">
              <a:off x="915557" y="4369456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49;p40">
              <a:extLst>
                <a:ext uri="{FF2B5EF4-FFF2-40B4-BE49-F238E27FC236}">
                  <a16:creationId xmlns:a16="http://schemas.microsoft.com/office/drawing/2014/main" id="{4CC07B33-D456-43BA-84A4-963934E60893}"/>
                </a:ext>
              </a:extLst>
            </p:cNvPr>
            <p:cNvSpPr/>
            <p:nvPr/>
          </p:nvSpPr>
          <p:spPr>
            <a:xfrm rot="-821902">
              <a:off x="1069073" y="4378862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450;p40">
              <a:extLst>
                <a:ext uri="{FF2B5EF4-FFF2-40B4-BE49-F238E27FC236}">
                  <a16:creationId xmlns:a16="http://schemas.microsoft.com/office/drawing/2014/main" id="{18AD3586-2478-4017-95FA-88107D93E8D9}"/>
                </a:ext>
              </a:extLst>
            </p:cNvPr>
            <p:cNvSpPr/>
            <p:nvPr/>
          </p:nvSpPr>
          <p:spPr>
            <a:xfrm rot="-821902">
              <a:off x="645376" y="4540616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51;p40">
              <a:extLst>
                <a:ext uri="{FF2B5EF4-FFF2-40B4-BE49-F238E27FC236}">
                  <a16:creationId xmlns:a16="http://schemas.microsoft.com/office/drawing/2014/main" id="{DA0E44AE-4514-4489-9890-04B1F9480F91}"/>
                </a:ext>
              </a:extLst>
            </p:cNvPr>
            <p:cNvSpPr/>
            <p:nvPr/>
          </p:nvSpPr>
          <p:spPr>
            <a:xfrm rot="-821902">
              <a:off x="756829" y="4625829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52;p40">
              <a:extLst>
                <a:ext uri="{FF2B5EF4-FFF2-40B4-BE49-F238E27FC236}">
                  <a16:creationId xmlns:a16="http://schemas.microsoft.com/office/drawing/2014/main" id="{8BEA5885-4A6B-42AA-9961-CE0F2DF39B2D}"/>
                </a:ext>
              </a:extLst>
            </p:cNvPr>
            <p:cNvSpPr/>
            <p:nvPr/>
          </p:nvSpPr>
          <p:spPr>
            <a:xfrm rot="-821902">
              <a:off x="747096" y="4619237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53;p40">
              <a:extLst>
                <a:ext uri="{FF2B5EF4-FFF2-40B4-BE49-F238E27FC236}">
                  <a16:creationId xmlns:a16="http://schemas.microsoft.com/office/drawing/2014/main" id="{0050592D-7FD8-4358-9F7B-C07509781EE8}"/>
                </a:ext>
              </a:extLst>
            </p:cNvPr>
            <p:cNvSpPr/>
            <p:nvPr/>
          </p:nvSpPr>
          <p:spPr>
            <a:xfrm rot="-821902">
              <a:off x="739646" y="4697400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454;p40">
              <a:extLst>
                <a:ext uri="{FF2B5EF4-FFF2-40B4-BE49-F238E27FC236}">
                  <a16:creationId xmlns:a16="http://schemas.microsoft.com/office/drawing/2014/main" id="{D580ED0C-AE77-4540-BC98-3A600EC2AACC}"/>
                </a:ext>
              </a:extLst>
            </p:cNvPr>
            <p:cNvSpPr/>
            <p:nvPr/>
          </p:nvSpPr>
          <p:spPr>
            <a:xfrm rot="-821902">
              <a:off x="729688" y="4690835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455;p40">
              <a:extLst>
                <a:ext uri="{FF2B5EF4-FFF2-40B4-BE49-F238E27FC236}">
                  <a16:creationId xmlns:a16="http://schemas.microsoft.com/office/drawing/2014/main" id="{B7B1B936-2F30-4C06-84F5-66252566C567}"/>
                </a:ext>
              </a:extLst>
            </p:cNvPr>
            <p:cNvSpPr/>
            <p:nvPr/>
          </p:nvSpPr>
          <p:spPr>
            <a:xfrm rot="-821902">
              <a:off x="639678" y="4538274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56;p40">
              <a:extLst>
                <a:ext uri="{FF2B5EF4-FFF2-40B4-BE49-F238E27FC236}">
                  <a16:creationId xmlns:a16="http://schemas.microsoft.com/office/drawing/2014/main" id="{CDB78AC0-06FE-4FAC-A49D-03E901E688ED}"/>
                </a:ext>
              </a:extLst>
            </p:cNvPr>
            <p:cNvSpPr/>
            <p:nvPr/>
          </p:nvSpPr>
          <p:spPr>
            <a:xfrm rot="-821902">
              <a:off x="493734" y="3864727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57;p40">
              <a:extLst>
                <a:ext uri="{FF2B5EF4-FFF2-40B4-BE49-F238E27FC236}">
                  <a16:creationId xmlns:a16="http://schemas.microsoft.com/office/drawing/2014/main" id="{3A3CF6E8-1873-496A-97C7-32FEA84D45EA}"/>
                </a:ext>
              </a:extLst>
            </p:cNvPr>
            <p:cNvSpPr/>
            <p:nvPr/>
          </p:nvSpPr>
          <p:spPr>
            <a:xfrm rot="-821902">
              <a:off x="518945" y="3980907"/>
              <a:ext cx="813196" cy="322207"/>
            </a:xfrm>
            <a:custGeom>
              <a:avLst/>
              <a:gdLst/>
              <a:ahLst/>
              <a:cxnLst/>
              <a:rect l="l" t="t" r="r" b="b"/>
              <a:pathLst>
                <a:path w="17893" h="7090" extrusionOk="0">
                  <a:moveTo>
                    <a:pt x="2110" y="0"/>
                  </a:moveTo>
                  <a:cubicBezTo>
                    <a:pt x="1546" y="0"/>
                    <a:pt x="876" y="440"/>
                    <a:pt x="0" y="1717"/>
                  </a:cubicBezTo>
                  <a:cubicBezTo>
                    <a:pt x="45" y="1732"/>
                    <a:pt x="101" y="1747"/>
                    <a:pt x="152" y="1747"/>
                  </a:cubicBezTo>
                  <a:cubicBezTo>
                    <a:pt x="173" y="1747"/>
                    <a:pt x="193" y="1744"/>
                    <a:pt x="212" y="1738"/>
                  </a:cubicBezTo>
                  <a:cubicBezTo>
                    <a:pt x="607" y="1669"/>
                    <a:pt x="1436" y="1055"/>
                    <a:pt x="2096" y="1055"/>
                  </a:cubicBezTo>
                  <a:cubicBezTo>
                    <a:pt x="2248" y="1055"/>
                    <a:pt x="2390" y="1088"/>
                    <a:pt x="2517" y="1167"/>
                  </a:cubicBezTo>
                  <a:cubicBezTo>
                    <a:pt x="3194" y="1590"/>
                    <a:pt x="3701" y="2309"/>
                    <a:pt x="3109" y="3811"/>
                  </a:cubicBezTo>
                  <a:cubicBezTo>
                    <a:pt x="2538" y="5334"/>
                    <a:pt x="3025" y="6243"/>
                    <a:pt x="3025" y="6243"/>
                  </a:cubicBezTo>
                  <a:cubicBezTo>
                    <a:pt x="4748" y="6856"/>
                    <a:pt x="6498" y="7089"/>
                    <a:pt x="8165" y="7089"/>
                  </a:cubicBezTo>
                  <a:cubicBezTo>
                    <a:pt x="13454" y="7089"/>
                    <a:pt x="17893" y="4741"/>
                    <a:pt x="17893" y="4741"/>
                  </a:cubicBezTo>
                  <a:cubicBezTo>
                    <a:pt x="17681" y="2922"/>
                    <a:pt x="17047" y="1632"/>
                    <a:pt x="16074" y="681"/>
                  </a:cubicBezTo>
                  <a:lnTo>
                    <a:pt x="16074" y="681"/>
                  </a:lnTo>
                  <a:cubicBezTo>
                    <a:pt x="16074" y="681"/>
                    <a:pt x="17893" y="3007"/>
                    <a:pt x="16666" y="3832"/>
                  </a:cubicBezTo>
                  <a:cubicBezTo>
                    <a:pt x="15461" y="4657"/>
                    <a:pt x="11696" y="5503"/>
                    <a:pt x="10808" y="5947"/>
                  </a:cubicBezTo>
                  <a:cubicBezTo>
                    <a:pt x="10422" y="6140"/>
                    <a:pt x="9564" y="6305"/>
                    <a:pt x="8571" y="6305"/>
                  </a:cubicBezTo>
                  <a:cubicBezTo>
                    <a:pt x="7278" y="6305"/>
                    <a:pt x="5754" y="6025"/>
                    <a:pt x="4738" y="5164"/>
                  </a:cubicBezTo>
                  <a:cubicBezTo>
                    <a:pt x="3130" y="3811"/>
                    <a:pt x="4569" y="1971"/>
                    <a:pt x="3659" y="998"/>
                  </a:cubicBezTo>
                  <a:cubicBezTo>
                    <a:pt x="3182" y="488"/>
                    <a:pt x="2704" y="0"/>
                    <a:pt x="2110" y="0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458;p40">
              <a:extLst>
                <a:ext uri="{FF2B5EF4-FFF2-40B4-BE49-F238E27FC236}">
                  <a16:creationId xmlns:a16="http://schemas.microsoft.com/office/drawing/2014/main" id="{4358B212-79FC-4645-B3A5-3A0B537BF4C0}"/>
                </a:ext>
              </a:extLst>
            </p:cNvPr>
            <p:cNvSpPr/>
            <p:nvPr/>
          </p:nvSpPr>
          <p:spPr>
            <a:xfrm rot="-821902">
              <a:off x="386249" y="4113591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459;p40">
              <a:extLst>
                <a:ext uri="{FF2B5EF4-FFF2-40B4-BE49-F238E27FC236}">
                  <a16:creationId xmlns:a16="http://schemas.microsoft.com/office/drawing/2014/main" id="{9DD9908F-7141-4C90-91CE-DA9E8C9CF153}"/>
                </a:ext>
              </a:extLst>
            </p:cNvPr>
            <p:cNvSpPr/>
            <p:nvPr/>
          </p:nvSpPr>
          <p:spPr>
            <a:xfrm rot="-821902">
              <a:off x="391327" y="4115754"/>
              <a:ext cx="222648" cy="185190"/>
            </a:xfrm>
            <a:custGeom>
              <a:avLst/>
              <a:gdLst/>
              <a:ahLst/>
              <a:cxnLst/>
              <a:rect l="l" t="t" r="r" b="b"/>
              <a:pathLst>
                <a:path w="4899" h="4075" extrusionOk="0">
                  <a:moveTo>
                    <a:pt x="2805" y="1"/>
                  </a:moveTo>
                  <a:cubicBezTo>
                    <a:pt x="3629" y="382"/>
                    <a:pt x="4010" y="1355"/>
                    <a:pt x="3651" y="2200"/>
                  </a:cubicBezTo>
                  <a:cubicBezTo>
                    <a:pt x="3378" y="2827"/>
                    <a:pt x="2752" y="3209"/>
                    <a:pt x="2096" y="3209"/>
                  </a:cubicBezTo>
                  <a:cubicBezTo>
                    <a:pt x="1887" y="3209"/>
                    <a:pt x="1676" y="3170"/>
                    <a:pt x="1472" y="3089"/>
                  </a:cubicBezTo>
                  <a:cubicBezTo>
                    <a:pt x="795" y="2835"/>
                    <a:pt x="351" y="2158"/>
                    <a:pt x="394" y="1439"/>
                  </a:cubicBezTo>
                  <a:lnTo>
                    <a:pt x="394" y="1439"/>
                  </a:lnTo>
                  <a:cubicBezTo>
                    <a:pt x="1" y="2840"/>
                    <a:pt x="1098" y="4075"/>
                    <a:pt x="2370" y="4075"/>
                  </a:cubicBezTo>
                  <a:cubicBezTo>
                    <a:pt x="2673" y="4075"/>
                    <a:pt x="2986" y="4005"/>
                    <a:pt x="3291" y="3850"/>
                  </a:cubicBezTo>
                  <a:cubicBezTo>
                    <a:pt x="4898" y="3046"/>
                    <a:pt x="4793" y="720"/>
                    <a:pt x="3122" y="86"/>
                  </a:cubicBezTo>
                  <a:cubicBezTo>
                    <a:pt x="3016" y="43"/>
                    <a:pt x="2910" y="22"/>
                    <a:pt x="2805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460;p40">
              <a:extLst>
                <a:ext uri="{FF2B5EF4-FFF2-40B4-BE49-F238E27FC236}">
                  <a16:creationId xmlns:a16="http://schemas.microsoft.com/office/drawing/2014/main" id="{748A9F64-BB5B-469E-B24E-267459819601}"/>
                </a:ext>
              </a:extLst>
            </p:cNvPr>
            <p:cNvSpPr/>
            <p:nvPr/>
          </p:nvSpPr>
          <p:spPr>
            <a:xfrm rot="-821902">
              <a:off x="1241660" y="4335654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461;p40">
              <a:extLst>
                <a:ext uri="{FF2B5EF4-FFF2-40B4-BE49-F238E27FC236}">
                  <a16:creationId xmlns:a16="http://schemas.microsoft.com/office/drawing/2014/main" id="{368C8588-A642-410D-982D-8D55EE611F41}"/>
                </a:ext>
              </a:extLst>
            </p:cNvPr>
            <p:cNvSpPr/>
            <p:nvPr/>
          </p:nvSpPr>
          <p:spPr>
            <a:xfrm rot="-821902">
              <a:off x="453192" y="3839459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462;p40">
              <a:extLst>
                <a:ext uri="{FF2B5EF4-FFF2-40B4-BE49-F238E27FC236}">
                  <a16:creationId xmlns:a16="http://schemas.microsoft.com/office/drawing/2014/main" id="{78E8D2EC-D259-4484-B4EB-87F3BA700998}"/>
                </a:ext>
              </a:extLst>
            </p:cNvPr>
            <p:cNvSpPr/>
            <p:nvPr/>
          </p:nvSpPr>
          <p:spPr>
            <a:xfrm rot="-821902">
              <a:off x="418534" y="3802252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463;p40">
              <a:extLst>
                <a:ext uri="{FF2B5EF4-FFF2-40B4-BE49-F238E27FC236}">
                  <a16:creationId xmlns:a16="http://schemas.microsoft.com/office/drawing/2014/main" id="{FD6F2906-8A40-407E-9CE7-55A2C33FFB32}"/>
                </a:ext>
              </a:extLst>
            </p:cNvPr>
            <p:cNvSpPr/>
            <p:nvPr/>
          </p:nvSpPr>
          <p:spPr>
            <a:xfrm rot="-821902">
              <a:off x="1311539" y="4304181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464;p40">
              <a:extLst>
                <a:ext uri="{FF2B5EF4-FFF2-40B4-BE49-F238E27FC236}">
                  <a16:creationId xmlns:a16="http://schemas.microsoft.com/office/drawing/2014/main" id="{E78ACE3E-EDFA-46FA-A5E8-FC4B3AB66821}"/>
                </a:ext>
              </a:extLst>
            </p:cNvPr>
            <p:cNvSpPr/>
            <p:nvPr/>
          </p:nvSpPr>
          <p:spPr>
            <a:xfrm rot="-821902">
              <a:off x="1466533" y="4371196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465;p40">
              <a:extLst>
                <a:ext uri="{FF2B5EF4-FFF2-40B4-BE49-F238E27FC236}">
                  <a16:creationId xmlns:a16="http://schemas.microsoft.com/office/drawing/2014/main" id="{9951095E-A8D7-4347-A7B4-B752F7572CB9}"/>
                </a:ext>
              </a:extLst>
            </p:cNvPr>
            <p:cNvSpPr/>
            <p:nvPr/>
          </p:nvSpPr>
          <p:spPr>
            <a:xfrm rot="-821902">
              <a:off x="1459728" y="4364772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466;p40">
              <a:extLst>
                <a:ext uri="{FF2B5EF4-FFF2-40B4-BE49-F238E27FC236}">
                  <a16:creationId xmlns:a16="http://schemas.microsoft.com/office/drawing/2014/main" id="{3D9A03A0-B5A9-4B3A-8659-74C32556FF2A}"/>
                </a:ext>
              </a:extLst>
            </p:cNvPr>
            <p:cNvSpPr/>
            <p:nvPr/>
          </p:nvSpPr>
          <p:spPr>
            <a:xfrm rot="-821902">
              <a:off x="1507470" y="4421439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67;p40">
              <a:extLst>
                <a:ext uri="{FF2B5EF4-FFF2-40B4-BE49-F238E27FC236}">
                  <a16:creationId xmlns:a16="http://schemas.microsoft.com/office/drawing/2014/main" id="{354048D0-9FD7-41A7-BBE7-3177ACBC36AA}"/>
                </a:ext>
              </a:extLst>
            </p:cNvPr>
            <p:cNvSpPr/>
            <p:nvPr/>
          </p:nvSpPr>
          <p:spPr>
            <a:xfrm rot="-821902">
              <a:off x="1501650" y="4415264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68;p40">
              <a:extLst>
                <a:ext uri="{FF2B5EF4-FFF2-40B4-BE49-F238E27FC236}">
                  <a16:creationId xmlns:a16="http://schemas.microsoft.com/office/drawing/2014/main" id="{245CA8C3-F34B-41A3-A95A-1D608282F153}"/>
                </a:ext>
              </a:extLst>
            </p:cNvPr>
            <p:cNvSpPr/>
            <p:nvPr/>
          </p:nvSpPr>
          <p:spPr>
            <a:xfrm rot="-821902">
              <a:off x="1345480" y="4293451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69;p40">
              <a:extLst>
                <a:ext uri="{FF2B5EF4-FFF2-40B4-BE49-F238E27FC236}">
                  <a16:creationId xmlns:a16="http://schemas.microsoft.com/office/drawing/2014/main" id="{2511EFC1-27DE-4B45-9BD6-5572CF0A1CA3}"/>
                </a:ext>
              </a:extLst>
            </p:cNvPr>
            <p:cNvSpPr/>
            <p:nvPr/>
          </p:nvSpPr>
          <p:spPr>
            <a:xfrm rot="-821902">
              <a:off x="897915" y="4747859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70;p40">
              <a:extLst>
                <a:ext uri="{FF2B5EF4-FFF2-40B4-BE49-F238E27FC236}">
                  <a16:creationId xmlns:a16="http://schemas.microsoft.com/office/drawing/2014/main" id="{48A2B726-2405-4577-9C41-7E9F76F2F560}"/>
                </a:ext>
              </a:extLst>
            </p:cNvPr>
            <p:cNvSpPr/>
            <p:nvPr/>
          </p:nvSpPr>
          <p:spPr>
            <a:xfrm rot="-821902">
              <a:off x="1251567" y="4668669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71;p40">
              <a:extLst>
                <a:ext uri="{FF2B5EF4-FFF2-40B4-BE49-F238E27FC236}">
                  <a16:creationId xmlns:a16="http://schemas.microsoft.com/office/drawing/2014/main" id="{17090308-8006-49B3-A09F-1F076A95535A}"/>
                </a:ext>
              </a:extLst>
            </p:cNvPr>
            <p:cNvSpPr/>
            <p:nvPr/>
          </p:nvSpPr>
          <p:spPr>
            <a:xfrm rot="-821902">
              <a:off x="663335" y="3990596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72;p40">
              <a:extLst>
                <a:ext uri="{FF2B5EF4-FFF2-40B4-BE49-F238E27FC236}">
                  <a16:creationId xmlns:a16="http://schemas.microsoft.com/office/drawing/2014/main" id="{E8FC85BC-D7B1-4ACE-AE10-E4618381DB5A}"/>
                </a:ext>
              </a:extLst>
            </p:cNvPr>
            <p:cNvSpPr/>
            <p:nvPr/>
          </p:nvSpPr>
          <p:spPr>
            <a:xfrm rot="-821902">
              <a:off x="1206878" y="4298328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73;p40">
              <a:extLst>
                <a:ext uri="{FF2B5EF4-FFF2-40B4-BE49-F238E27FC236}">
                  <a16:creationId xmlns:a16="http://schemas.microsoft.com/office/drawing/2014/main" id="{589FDE4F-AE05-4354-A928-AC52B3E04A17}"/>
                </a:ext>
              </a:extLst>
            </p:cNvPr>
            <p:cNvSpPr/>
            <p:nvPr/>
          </p:nvSpPr>
          <p:spPr>
            <a:xfrm rot="-821902">
              <a:off x="912731" y="4370145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74;p40">
              <a:extLst>
                <a:ext uri="{FF2B5EF4-FFF2-40B4-BE49-F238E27FC236}">
                  <a16:creationId xmlns:a16="http://schemas.microsoft.com/office/drawing/2014/main" id="{768E9F5D-01A9-4D86-85AA-8E0569275F92}"/>
                </a:ext>
              </a:extLst>
            </p:cNvPr>
            <p:cNvSpPr/>
            <p:nvPr/>
          </p:nvSpPr>
          <p:spPr>
            <a:xfrm rot="-821902">
              <a:off x="1066247" y="4379551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75;p40">
              <a:extLst>
                <a:ext uri="{FF2B5EF4-FFF2-40B4-BE49-F238E27FC236}">
                  <a16:creationId xmlns:a16="http://schemas.microsoft.com/office/drawing/2014/main" id="{CCFD8140-EAF2-4BA4-B137-34FDDD7D34EA}"/>
                </a:ext>
              </a:extLst>
            </p:cNvPr>
            <p:cNvSpPr/>
            <p:nvPr/>
          </p:nvSpPr>
          <p:spPr>
            <a:xfrm rot="-821902">
              <a:off x="642550" y="4541305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76;p40">
              <a:extLst>
                <a:ext uri="{FF2B5EF4-FFF2-40B4-BE49-F238E27FC236}">
                  <a16:creationId xmlns:a16="http://schemas.microsoft.com/office/drawing/2014/main" id="{2B687282-0A93-4904-A109-B209D05F20C0}"/>
                </a:ext>
              </a:extLst>
            </p:cNvPr>
            <p:cNvSpPr/>
            <p:nvPr/>
          </p:nvSpPr>
          <p:spPr>
            <a:xfrm rot="-821902">
              <a:off x="754003" y="4626518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77;p40">
              <a:extLst>
                <a:ext uri="{FF2B5EF4-FFF2-40B4-BE49-F238E27FC236}">
                  <a16:creationId xmlns:a16="http://schemas.microsoft.com/office/drawing/2014/main" id="{0B384F8D-7B1B-4B66-9D3C-10E336231A75}"/>
                </a:ext>
              </a:extLst>
            </p:cNvPr>
            <p:cNvSpPr/>
            <p:nvPr/>
          </p:nvSpPr>
          <p:spPr>
            <a:xfrm rot="-821902">
              <a:off x="744270" y="4619926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78;p40">
              <a:extLst>
                <a:ext uri="{FF2B5EF4-FFF2-40B4-BE49-F238E27FC236}">
                  <a16:creationId xmlns:a16="http://schemas.microsoft.com/office/drawing/2014/main" id="{4260B046-B3AC-49F2-897C-558244A5F2CA}"/>
                </a:ext>
              </a:extLst>
            </p:cNvPr>
            <p:cNvSpPr/>
            <p:nvPr/>
          </p:nvSpPr>
          <p:spPr>
            <a:xfrm rot="-821902">
              <a:off x="736820" y="4698089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79;p40">
              <a:extLst>
                <a:ext uri="{FF2B5EF4-FFF2-40B4-BE49-F238E27FC236}">
                  <a16:creationId xmlns:a16="http://schemas.microsoft.com/office/drawing/2014/main" id="{2417D83E-F6B0-4210-8C5F-15561DBC5BCE}"/>
                </a:ext>
              </a:extLst>
            </p:cNvPr>
            <p:cNvSpPr/>
            <p:nvPr/>
          </p:nvSpPr>
          <p:spPr>
            <a:xfrm rot="-821902">
              <a:off x="726862" y="4691524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80;p40">
              <a:extLst>
                <a:ext uri="{FF2B5EF4-FFF2-40B4-BE49-F238E27FC236}">
                  <a16:creationId xmlns:a16="http://schemas.microsoft.com/office/drawing/2014/main" id="{C8D03C7E-73DF-40D6-B436-873B894A6C5B}"/>
                </a:ext>
              </a:extLst>
            </p:cNvPr>
            <p:cNvSpPr/>
            <p:nvPr/>
          </p:nvSpPr>
          <p:spPr>
            <a:xfrm rot="-821902">
              <a:off x="636852" y="4538963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81;p40">
              <a:extLst>
                <a:ext uri="{FF2B5EF4-FFF2-40B4-BE49-F238E27FC236}">
                  <a16:creationId xmlns:a16="http://schemas.microsoft.com/office/drawing/2014/main" id="{8BF7A89F-E35A-46B4-B055-642E4D611088}"/>
                </a:ext>
              </a:extLst>
            </p:cNvPr>
            <p:cNvSpPr/>
            <p:nvPr/>
          </p:nvSpPr>
          <p:spPr>
            <a:xfrm rot="-821902">
              <a:off x="490908" y="3865416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6CA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82;p40">
              <a:extLst>
                <a:ext uri="{FF2B5EF4-FFF2-40B4-BE49-F238E27FC236}">
                  <a16:creationId xmlns:a16="http://schemas.microsoft.com/office/drawing/2014/main" id="{8949AD25-D5EE-4F52-BC6B-2E42AFC1E51C}"/>
                </a:ext>
              </a:extLst>
            </p:cNvPr>
            <p:cNvSpPr/>
            <p:nvPr/>
          </p:nvSpPr>
          <p:spPr>
            <a:xfrm rot="-821902">
              <a:off x="383424" y="4114280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8AC7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83;p40">
              <a:extLst>
                <a:ext uri="{FF2B5EF4-FFF2-40B4-BE49-F238E27FC236}">
                  <a16:creationId xmlns:a16="http://schemas.microsoft.com/office/drawing/2014/main" id="{88089ED5-D8CA-4F92-B992-2E05C61D502F}"/>
                </a:ext>
              </a:extLst>
            </p:cNvPr>
            <p:cNvSpPr/>
            <p:nvPr/>
          </p:nvSpPr>
          <p:spPr>
            <a:xfrm rot="-821902">
              <a:off x="1238834" y="4336343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3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6"/>
          <p:cNvSpPr/>
          <p:nvPr/>
        </p:nvSpPr>
        <p:spPr>
          <a:xfrm flipH="1">
            <a:off x="7023547" y="1572343"/>
            <a:ext cx="5440563" cy="2587615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10129265" y="387456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DC8F80-25EA-40B8-B3BF-FB39D1799E11}"/>
              </a:ext>
            </a:extLst>
          </p:cNvPr>
          <p:cNvSpPr txBox="1"/>
          <p:nvPr/>
        </p:nvSpPr>
        <p:spPr>
          <a:xfrm>
            <a:off x="7508087" y="1788071"/>
            <a:ext cx="447148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Quan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sát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b="1" kern="0" dirty="0">
              <a:ln w="9525">
                <a:solidFill>
                  <a:srgbClr val="FFFFFF"/>
                </a:solidFill>
                <a:prstDash val="solid"/>
              </a:ln>
              <a:solidFill>
                <a:srgbClr val="FFD7B5">
                  <a:lumMod val="25000"/>
                </a:srgbClr>
              </a:solidFill>
              <a:effectLst>
                <a:outerShdw blurRad="12700" dist="38100" dir="2700000" algn="tl" rotWithShape="0">
                  <a:srgbClr val="5C9495">
                    <a:lumMod val="60000"/>
                    <a:lumOff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BCBA5D-F23C-4176-B56B-045C8E91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02" y="227358"/>
            <a:ext cx="5721110" cy="631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" grpId="0" animBg="1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ể chuyện">
            <a:hlinkClick r:id="" action="ppaction://media"/>
            <a:extLst>
              <a:ext uri="{FF2B5EF4-FFF2-40B4-BE49-F238E27FC236}">
                <a16:creationId xmlns:a16="http://schemas.microsoft.com/office/drawing/2014/main" id="{B5767FCA-65DF-4539-A091-CA2439BBEB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D2C7BC8-0C27-4D1A-8670-FAC7C49038D9}"/>
              </a:ext>
            </a:extLst>
          </p:cNvPr>
          <p:cNvGrpSpPr/>
          <p:nvPr/>
        </p:nvGrpSpPr>
        <p:grpSpPr>
          <a:xfrm>
            <a:off x="4327595" y="126792"/>
            <a:ext cx="5053557" cy="747902"/>
            <a:chOff x="6975664" y="104148"/>
            <a:chExt cx="5526669" cy="997202"/>
          </a:xfrm>
        </p:grpSpPr>
        <p:sp>
          <p:nvSpPr>
            <p:cNvPr id="73" name="Rectangle: Rounded Corners 43">
              <a:extLst>
                <a:ext uri="{FF2B5EF4-FFF2-40B4-BE49-F238E27FC236}">
                  <a16:creationId xmlns:a16="http://schemas.microsoft.com/office/drawing/2014/main" id="{AAC0916F-36BB-4233-93EF-4018330540F9}"/>
                </a:ext>
              </a:extLst>
            </p:cNvPr>
            <p:cNvSpPr/>
            <p:nvPr/>
          </p:nvSpPr>
          <p:spPr>
            <a:xfrm>
              <a:off x="6975664" y="104148"/>
              <a:ext cx="5526669" cy="886119"/>
            </a:xfrm>
            <a:custGeom>
              <a:avLst/>
              <a:gdLst>
                <a:gd name="connsiteX0" fmla="*/ 0 w 5526669"/>
                <a:gd name="connsiteY0" fmla="*/ 147689 h 886119"/>
                <a:gd name="connsiteX1" fmla="*/ 147689 w 5526669"/>
                <a:gd name="connsiteY1" fmla="*/ 0 h 886119"/>
                <a:gd name="connsiteX2" fmla="*/ 781256 w 5526669"/>
                <a:gd name="connsiteY2" fmla="*/ 0 h 886119"/>
                <a:gd name="connsiteX3" fmla="*/ 1257885 w 5526669"/>
                <a:gd name="connsiteY3" fmla="*/ 0 h 886119"/>
                <a:gd name="connsiteX4" fmla="*/ 1839140 w 5526669"/>
                <a:gd name="connsiteY4" fmla="*/ 0 h 886119"/>
                <a:gd name="connsiteX5" fmla="*/ 2368081 w 5526669"/>
                <a:gd name="connsiteY5" fmla="*/ 0 h 886119"/>
                <a:gd name="connsiteX6" fmla="*/ 2844710 w 5526669"/>
                <a:gd name="connsiteY6" fmla="*/ 0 h 886119"/>
                <a:gd name="connsiteX7" fmla="*/ 3530591 w 5526669"/>
                <a:gd name="connsiteY7" fmla="*/ 0 h 886119"/>
                <a:gd name="connsiteX8" fmla="*/ 4007219 w 5526669"/>
                <a:gd name="connsiteY8" fmla="*/ 0 h 886119"/>
                <a:gd name="connsiteX9" fmla="*/ 4640787 w 5526669"/>
                <a:gd name="connsiteY9" fmla="*/ 0 h 886119"/>
                <a:gd name="connsiteX10" fmla="*/ 5378980 w 5526669"/>
                <a:gd name="connsiteY10" fmla="*/ 0 h 886119"/>
                <a:gd name="connsiteX11" fmla="*/ 5526669 w 5526669"/>
                <a:gd name="connsiteY11" fmla="*/ 147689 h 886119"/>
                <a:gd name="connsiteX12" fmla="*/ 5526669 w 5526669"/>
                <a:gd name="connsiteY12" fmla="*/ 738430 h 886119"/>
                <a:gd name="connsiteX13" fmla="*/ 5378980 w 5526669"/>
                <a:gd name="connsiteY13" fmla="*/ 886119 h 886119"/>
                <a:gd name="connsiteX14" fmla="*/ 4850038 w 5526669"/>
                <a:gd name="connsiteY14" fmla="*/ 886119 h 886119"/>
                <a:gd name="connsiteX15" fmla="*/ 4216471 w 5526669"/>
                <a:gd name="connsiteY15" fmla="*/ 886119 h 886119"/>
                <a:gd name="connsiteX16" fmla="*/ 3792155 w 5526669"/>
                <a:gd name="connsiteY16" fmla="*/ 886119 h 886119"/>
                <a:gd name="connsiteX17" fmla="*/ 3367839 w 5526669"/>
                <a:gd name="connsiteY17" fmla="*/ 886119 h 886119"/>
                <a:gd name="connsiteX18" fmla="*/ 2943523 w 5526669"/>
                <a:gd name="connsiteY18" fmla="*/ 886119 h 886119"/>
                <a:gd name="connsiteX19" fmla="*/ 2466895 w 5526669"/>
                <a:gd name="connsiteY19" fmla="*/ 886119 h 886119"/>
                <a:gd name="connsiteX20" fmla="*/ 1833327 w 5526669"/>
                <a:gd name="connsiteY20" fmla="*/ 886119 h 886119"/>
                <a:gd name="connsiteX21" fmla="*/ 1409011 w 5526669"/>
                <a:gd name="connsiteY21" fmla="*/ 886119 h 886119"/>
                <a:gd name="connsiteX22" fmla="*/ 880070 w 5526669"/>
                <a:gd name="connsiteY22" fmla="*/ 886119 h 886119"/>
                <a:gd name="connsiteX23" fmla="*/ 147689 w 5526669"/>
                <a:gd name="connsiteY23" fmla="*/ 886119 h 886119"/>
                <a:gd name="connsiteX24" fmla="*/ 0 w 5526669"/>
                <a:gd name="connsiteY24" fmla="*/ 738430 h 886119"/>
                <a:gd name="connsiteX25" fmla="*/ 0 w 5526669"/>
                <a:gd name="connsiteY25" fmla="*/ 147689 h 88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6669" h="886119" fill="none" extrusionOk="0">
                  <a:moveTo>
                    <a:pt x="0" y="147689"/>
                  </a:moveTo>
                  <a:cubicBezTo>
                    <a:pt x="-4571" y="68516"/>
                    <a:pt x="78273" y="-17010"/>
                    <a:pt x="147689" y="0"/>
                  </a:cubicBezTo>
                  <a:cubicBezTo>
                    <a:pt x="452831" y="-41245"/>
                    <a:pt x="553326" y="22052"/>
                    <a:pt x="781256" y="0"/>
                  </a:cubicBezTo>
                  <a:cubicBezTo>
                    <a:pt x="1009186" y="-22052"/>
                    <a:pt x="1040677" y="2192"/>
                    <a:pt x="1257885" y="0"/>
                  </a:cubicBezTo>
                  <a:cubicBezTo>
                    <a:pt x="1475093" y="-2192"/>
                    <a:pt x="1668520" y="52977"/>
                    <a:pt x="1839140" y="0"/>
                  </a:cubicBezTo>
                  <a:cubicBezTo>
                    <a:pt x="2009760" y="-52977"/>
                    <a:pt x="2225709" y="5265"/>
                    <a:pt x="2368081" y="0"/>
                  </a:cubicBezTo>
                  <a:cubicBezTo>
                    <a:pt x="2510453" y="-5265"/>
                    <a:pt x="2636714" y="24727"/>
                    <a:pt x="2844710" y="0"/>
                  </a:cubicBezTo>
                  <a:cubicBezTo>
                    <a:pt x="3052706" y="-24727"/>
                    <a:pt x="3382853" y="8545"/>
                    <a:pt x="3530591" y="0"/>
                  </a:cubicBezTo>
                  <a:cubicBezTo>
                    <a:pt x="3678329" y="-8545"/>
                    <a:pt x="3787074" y="24765"/>
                    <a:pt x="4007219" y="0"/>
                  </a:cubicBezTo>
                  <a:cubicBezTo>
                    <a:pt x="4227364" y="-24765"/>
                    <a:pt x="4466373" y="33143"/>
                    <a:pt x="4640787" y="0"/>
                  </a:cubicBezTo>
                  <a:cubicBezTo>
                    <a:pt x="4815201" y="-33143"/>
                    <a:pt x="5015747" y="17481"/>
                    <a:pt x="5378980" y="0"/>
                  </a:cubicBezTo>
                  <a:cubicBezTo>
                    <a:pt x="5466259" y="-6614"/>
                    <a:pt x="5541428" y="79571"/>
                    <a:pt x="5526669" y="147689"/>
                  </a:cubicBezTo>
                  <a:cubicBezTo>
                    <a:pt x="5530994" y="439730"/>
                    <a:pt x="5458324" y="559359"/>
                    <a:pt x="5526669" y="738430"/>
                  </a:cubicBezTo>
                  <a:cubicBezTo>
                    <a:pt x="5520744" y="815377"/>
                    <a:pt x="5461466" y="882452"/>
                    <a:pt x="5378980" y="886119"/>
                  </a:cubicBezTo>
                  <a:cubicBezTo>
                    <a:pt x="5189178" y="931723"/>
                    <a:pt x="5081454" y="838641"/>
                    <a:pt x="4850038" y="886119"/>
                  </a:cubicBezTo>
                  <a:cubicBezTo>
                    <a:pt x="4618622" y="933597"/>
                    <a:pt x="4451443" y="860664"/>
                    <a:pt x="4216471" y="886119"/>
                  </a:cubicBezTo>
                  <a:cubicBezTo>
                    <a:pt x="3981499" y="911574"/>
                    <a:pt x="3917187" y="844054"/>
                    <a:pt x="3792155" y="886119"/>
                  </a:cubicBezTo>
                  <a:cubicBezTo>
                    <a:pt x="3667123" y="928184"/>
                    <a:pt x="3472875" y="853543"/>
                    <a:pt x="3367839" y="886119"/>
                  </a:cubicBezTo>
                  <a:cubicBezTo>
                    <a:pt x="3262803" y="918695"/>
                    <a:pt x="3145075" y="855604"/>
                    <a:pt x="2943523" y="886119"/>
                  </a:cubicBezTo>
                  <a:cubicBezTo>
                    <a:pt x="2741971" y="916634"/>
                    <a:pt x="2587481" y="832792"/>
                    <a:pt x="2466895" y="886119"/>
                  </a:cubicBezTo>
                  <a:cubicBezTo>
                    <a:pt x="2346309" y="939446"/>
                    <a:pt x="1998945" y="875317"/>
                    <a:pt x="1833327" y="886119"/>
                  </a:cubicBezTo>
                  <a:cubicBezTo>
                    <a:pt x="1667709" y="896921"/>
                    <a:pt x="1530167" y="861595"/>
                    <a:pt x="1409011" y="886119"/>
                  </a:cubicBezTo>
                  <a:cubicBezTo>
                    <a:pt x="1287855" y="910643"/>
                    <a:pt x="999247" y="831806"/>
                    <a:pt x="880070" y="886119"/>
                  </a:cubicBezTo>
                  <a:cubicBezTo>
                    <a:pt x="760893" y="940432"/>
                    <a:pt x="313163" y="799519"/>
                    <a:pt x="147689" y="886119"/>
                  </a:cubicBezTo>
                  <a:cubicBezTo>
                    <a:pt x="76117" y="902614"/>
                    <a:pt x="16958" y="822921"/>
                    <a:pt x="0" y="738430"/>
                  </a:cubicBezTo>
                  <a:cubicBezTo>
                    <a:pt x="-16344" y="507692"/>
                    <a:pt x="19066" y="384224"/>
                    <a:pt x="0" y="147689"/>
                  </a:cubicBezTo>
                  <a:close/>
                </a:path>
                <a:path w="5526669" h="886119" stroke="0" extrusionOk="0">
                  <a:moveTo>
                    <a:pt x="0" y="147689"/>
                  </a:moveTo>
                  <a:cubicBezTo>
                    <a:pt x="-12141" y="62536"/>
                    <a:pt x="73135" y="5338"/>
                    <a:pt x="147689" y="0"/>
                  </a:cubicBezTo>
                  <a:cubicBezTo>
                    <a:pt x="332137" y="-21053"/>
                    <a:pt x="632732" y="32100"/>
                    <a:pt x="781256" y="0"/>
                  </a:cubicBezTo>
                  <a:cubicBezTo>
                    <a:pt x="929780" y="-32100"/>
                    <a:pt x="1204125" y="21845"/>
                    <a:pt x="1414824" y="0"/>
                  </a:cubicBezTo>
                  <a:cubicBezTo>
                    <a:pt x="1625523" y="-21845"/>
                    <a:pt x="1860579" y="23552"/>
                    <a:pt x="2048391" y="0"/>
                  </a:cubicBezTo>
                  <a:cubicBezTo>
                    <a:pt x="2236203" y="-23552"/>
                    <a:pt x="2497545" y="11247"/>
                    <a:pt x="2734272" y="0"/>
                  </a:cubicBezTo>
                  <a:cubicBezTo>
                    <a:pt x="2970999" y="-11247"/>
                    <a:pt x="2982489" y="51029"/>
                    <a:pt x="3210901" y="0"/>
                  </a:cubicBezTo>
                  <a:cubicBezTo>
                    <a:pt x="3439313" y="-51029"/>
                    <a:pt x="3638385" y="47349"/>
                    <a:pt x="3792155" y="0"/>
                  </a:cubicBezTo>
                  <a:cubicBezTo>
                    <a:pt x="3945925" y="-47349"/>
                    <a:pt x="4158722" y="60685"/>
                    <a:pt x="4321097" y="0"/>
                  </a:cubicBezTo>
                  <a:cubicBezTo>
                    <a:pt x="4483472" y="-60685"/>
                    <a:pt x="4603792" y="16250"/>
                    <a:pt x="4797725" y="0"/>
                  </a:cubicBezTo>
                  <a:cubicBezTo>
                    <a:pt x="4991658" y="-16250"/>
                    <a:pt x="5219440" y="14683"/>
                    <a:pt x="5378980" y="0"/>
                  </a:cubicBezTo>
                  <a:cubicBezTo>
                    <a:pt x="5467991" y="18935"/>
                    <a:pt x="5546368" y="80176"/>
                    <a:pt x="5526669" y="147689"/>
                  </a:cubicBezTo>
                  <a:cubicBezTo>
                    <a:pt x="5528406" y="299823"/>
                    <a:pt x="5462635" y="492606"/>
                    <a:pt x="5526669" y="738430"/>
                  </a:cubicBezTo>
                  <a:cubicBezTo>
                    <a:pt x="5536427" y="808620"/>
                    <a:pt x="5472827" y="888638"/>
                    <a:pt x="5378980" y="886119"/>
                  </a:cubicBezTo>
                  <a:cubicBezTo>
                    <a:pt x="5177478" y="913875"/>
                    <a:pt x="5004898" y="884237"/>
                    <a:pt x="4902351" y="886119"/>
                  </a:cubicBezTo>
                  <a:cubicBezTo>
                    <a:pt x="4799804" y="888001"/>
                    <a:pt x="4506526" y="838272"/>
                    <a:pt x="4216471" y="886119"/>
                  </a:cubicBezTo>
                  <a:cubicBezTo>
                    <a:pt x="3926416" y="933966"/>
                    <a:pt x="3867486" y="871922"/>
                    <a:pt x="3687529" y="886119"/>
                  </a:cubicBezTo>
                  <a:cubicBezTo>
                    <a:pt x="3507572" y="900316"/>
                    <a:pt x="3177068" y="874040"/>
                    <a:pt x="3001649" y="886119"/>
                  </a:cubicBezTo>
                  <a:cubicBezTo>
                    <a:pt x="2826230" y="898198"/>
                    <a:pt x="2689209" y="855689"/>
                    <a:pt x="2472707" y="886119"/>
                  </a:cubicBezTo>
                  <a:cubicBezTo>
                    <a:pt x="2256205" y="916549"/>
                    <a:pt x="2123813" y="815029"/>
                    <a:pt x="1839140" y="886119"/>
                  </a:cubicBezTo>
                  <a:cubicBezTo>
                    <a:pt x="1554467" y="957209"/>
                    <a:pt x="1464530" y="847371"/>
                    <a:pt x="1362511" y="886119"/>
                  </a:cubicBezTo>
                  <a:cubicBezTo>
                    <a:pt x="1260492" y="924867"/>
                    <a:pt x="1088915" y="874265"/>
                    <a:pt x="885882" y="886119"/>
                  </a:cubicBezTo>
                  <a:cubicBezTo>
                    <a:pt x="682849" y="897973"/>
                    <a:pt x="325297" y="838452"/>
                    <a:pt x="147689" y="886119"/>
                  </a:cubicBezTo>
                  <a:cubicBezTo>
                    <a:pt x="85736" y="878744"/>
                    <a:pt x="-2849" y="818628"/>
                    <a:pt x="0" y="738430"/>
                  </a:cubicBezTo>
                  <a:cubicBezTo>
                    <a:pt x="-62640" y="604328"/>
                    <a:pt x="55139" y="363656"/>
                    <a:pt x="0" y="147689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659F0A6-4BC2-4134-B876-30AE10C3A978}"/>
                </a:ext>
              </a:extLst>
            </p:cNvPr>
            <p:cNvSpPr/>
            <p:nvPr/>
          </p:nvSpPr>
          <p:spPr>
            <a:xfrm>
              <a:off x="8781086" y="157503"/>
              <a:ext cx="1915835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F16EEE1-0ABA-43CE-AE05-EC41B7B3944D}"/>
              </a:ext>
            </a:extLst>
          </p:cNvPr>
          <p:cNvGrpSpPr/>
          <p:nvPr/>
        </p:nvGrpSpPr>
        <p:grpSpPr>
          <a:xfrm>
            <a:off x="885381" y="1470683"/>
            <a:ext cx="9315451" cy="741906"/>
            <a:chOff x="7873788" y="-109504"/>
            <a:chExt cx="4562820" cy="726969"/>
          </a:xfrm>
        </p:grpSpPr>
        <p:sp>
          <p:nvSpPr>
            <p:cNvPr id="80" name="Rectangle: Rounded Corners 43">
              <a:extLst>
                <a:ext uri="{FF2B5EF4-FFF2-40B4-BE49-F238E27FC236}">
                  <a16:creationId xmlns:a16="http://schemas.microsoft.com/office/drawing/2014/main" id="{9A6938CF-E49F-4C86-833F-3FA3A0CE37BE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795A251-09AD-4609-9584-8C0F32524837}"/>
                </a:ext>
              </a:extLst>
            </p:cNvPr>
            <p:cNvSpPr/>
            <p:nvPr/>
          </p:nvSpPr>
          <p:spPr>
            <a:xfrm>
              <a:off x="8009163" y="2583"/>
              <a:ext cx="4427445" cy="588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Pu-skin (1799-1837):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Nga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C91238-8209-4904-8211-DE2350F1D340}"/>
              </a:ext>
            </a:extLst>
          </p:cNvPr>
          <p:cNvGrpSpPr/>
          <p:nvPr/>
        </p:nvGrpSpPr>
        <p:grpSpPr>
          <a:xfrm>
            <a:off x="781364" y="2839120"/>
            <a:ext cx="9315451" cy="741906"/>
            <a:chOff x="7873788" y="-109504"/>
            <a:chExt cx="4562820" cy="726969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:a16="http://schemas.microsoft.com/office/drawing/2014/main" id="{CC2AE702-A2CD-4BD6-85DB-D887346581DC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415F5C-89DD-4043-AB35-689022583859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A7E22F-88A9-4AE1-8B35-DE6F428BA836}"/>
              </a:ext>
            </a:extLst>
          </p:cNvPr>
          <p:cNvGrpSpPr/>
          <p:nvPr/>
        </p:nvGrpSpPr>
        <p:grpSpPr>
          <a:xfrm>
            <a:off x="833372" y="4180731"/>
            <a:ext cx="9315451" cy="741906"/>
            <a:chOff x="7873788" y="-109504"/>
            <a:chExt cx="4562820" cy="726969"/>
          </a:xfrm>
        </p:grpSpPr>
        <p:sp>
          <p:nvSpPr>
            <p:cNvPr id="86" name="Rectangle: Rounded Corners 43">
              <a:extLst>
                <a:ext uri="{FF2B5EF4-FFF2-40B4-BE49-F238E27FC236}">
                  <a16:creationId xmlns:a16="http://schemas.microsoft.com/office/drawing/2014/main" id="{1F4C4556-41A6-4D8D-9458-8EEDDECCD4A7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7DF763A-F8FD-4EC3-ADE6-1CADA8002B66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ngay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691B092-55DB-4C9A-994A-06EE996110F8}"/>
              </a:ext>
            </a:extLst>
          </p:cNvPr>
          <p:cNvGrpSpPr/>
          <p:nvPr/>
        </p:nvGrpSpPr>
        <p:grpSpPr>
          <a:xfrm>
            <a:off x="729355" y="5387317"/>
            <a:ext cx="9315451" cy="741906"/>
            <a:chOff x="7873788" y="-109504"/>
            <a:chExt cx="4562820" cy="726969"/>
          </a:xfrm>
        </p:grpSpPr>
        <p:sp>
          <p:nvSpPr>
            <p:cNvPr id="89" name="Rectangle: Rounded Corners 43">
              <a:extLst>
                <a:ext uri="{FF2B5EF4-FFF2-40B4-BE49-F238E27FC236}">
                  <a16:creationId xmlns:a16="http://schemas.microsoft.com/office/drawing/2014/main" id="{745DE5D9-7467-4AB3-8BBE-0F6231895A04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9AFA1F0-78D6-46A8-A7E2-2EC60BBDC770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0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7"/>
          <p:cNvSpPr/>
          <p:nvPr/>
        </p:nvSpPr>
        <p:spPr>
          <a:xfrm rot="-2462095">
            <a:off x="4102331" y="2674666"/>
            <a:ext cx="4050920" cy="3905815"/>
          </a:xfrm>
          <a:custGeom>
            <a:avLst/>
            <a:gdLst/>
            <a:ahLst/>
            <a:cxnLst/>
            <a:rect l="l" t="t" r="r" b="b"/>
            <a:pathLst>
              <a:path w="13903" h="14238" extrusionOk="0">
                <a:moveTo>
                  <a:pt x="13770" y="4935"/>
                </a:moveTo>
                <a:cubicBezTo>
                  <a:pt x="13770" y="4942"/>
                  <a:pt x="13769" y="4948"/>
                  <a:pt x="13767" y="4953"/>
                </a:cubicBezTo>
                <a:lnTo>
                  <a:pt x="13767" y="4953"/>
                </a:lnTo>
                <a:cubicBezTo>
                  <a:pt x="13807" y="4960"/>
                  <a:pt x="13846" y="4967"/>
                  <a:pt x="13885" y="4974"/>
                </a:cubicBezTo>
                <a:cubicBezTo>
                  <a:pt x="13888" y="4974"/>
                  <a:pt x="13891" y="4974"/>
                  <a:pt x="13894" y="4975"/>
                </a:cubicBezTo>
                <a:lnTo>
                  <a:pt x="13894" y="4975"/>
                </a:lnTo>
                <a:cubicBezTo>
                  <a:pt x="13879" y="4971"/>
                  <a:pt x="13844" y="4960"/>
                  <a:pt x="13770" y="4935"/>
                </a:cubicBezTo>
                <a:close/>
                <a:moveTo>
                  <a:pt x="13894" y="4975"/>
                </a:moveTo>
                <a:cubicBezTo>
                  <a:pt x="13899" y="4976"/>
                  <a:pt x="13902" y="4977"/>
                  <a:pt x="13902" y="4977"/>
                </a:cubicBezTo>
                <a:cubicBezTo>
                  <a:pt x="13903" y="4977"/>
                  <a:pt x="13899" y="4976"/>
                  <a:pt x="13894" y="4975"/>
                </a:cubicBezTo>
                <a:close/>
                <a:moveTo>
                  <a:pt x="12905" y="0"/>
                </a:moveTo>
                <a:cubicBezTo>
                  <a:pt x="12867" y="0"/>
                  <a:pt x="12867" y="0"/>
                  <a:pt x="12848" y="19"/>
                </a:cubicBezTo>
                <a:cubicBezTo>
                  <a:pt x="12349" y="499"/>
                  <a:pt x="11888" y="979"/>
                  <a:pt x="11427" y="1479"/>
                </a:cubicBezTo>
                <a:cubicBezTo>
                  <a:pt x="11139" y="1824"/>
                  <a:pt x="10831" y="2132"/>
                  <a:pt x="10543" y="2477"/>
                </a:cubicBezTo>
                <a:cubicBezTo>
                  <a:pt x="10601" y="2304"/>
                  <a:pt x="10659" y="2112"/>
                  <a:pt x="10697" y="1920"/>
                </a:cubicBezTo>
                <a:cubicBezTo>
                  <a:pt x="10793" y="1421"/>
                  <a:pt x="10793" y="864"/>
                  <a:pt x="10620" y="365"/>
                </a:cubicBezTo>
                <a:cubicBezTo>
                  <a:pt x="10620" y="326"/>
                  <a:pt x="10601" y="307"/>
                  <a:pt x="10563" y="307"/>
                </a:cubicBezTo>
                <a:lnTo>
                  <a:pt x="10543" y="307"/>
                </a:lnTo>
                <a:cubicBezTo>
                  <a:pt x="10524" y="307"/>
                  <a:pt x="10505" y="365"/>
                  <a:pt x="10505" y="384"/>
                </a:cubicBezTo>
                <a:cubicBezTo>
                  <a:pt x="10543" y="499"/>
                  <a:pt x="10563" y="615"/>
                  <a:pt x="10601" y="730"/>
                </a:cubicBezTo>
                <a:cubicBezTo>
                  <a:pt x="10620" y="826"/>
                  <a:pt x="10620" y="960"/>
                  <a:pt x="10620" y="1056"/>
                </a:cubicBezTo>
                <a:cubicBezTo>
                  <a:pt x="10620" y="1171"/>
                  <a:pt x="10620" y="1287"/>
                  <a:pt x="10601" y="1402"/>
                </a:cubicBezTo>
                <a:cubicBezTo>
                  <a:pt x="10563" y="1536"/>
                  <a:pt x="10563" y="1671"/>
                  <a:pt x="10524" y="1786"/>
                </a:cubicBezTo>
                <a:cubicBezTo>
                  <a:pt x="10505" y="1940"/>
                  <a:pt x="10447" y="2074"/>
                  <a:pt x="10409" y="2208"/>
                </a:cubicBezTo>
                <a:cubicBezTo>
                  <a:pt x="10275" y="2516"/>
                  <a:pt x="10140" y="2804"/>
                  <a:pt x="9967" y="3092"/>
                </a:cubicBezTo>
                <a:cubicBezTo>
                  <a:pt x="9564" y="3572"/>
                  <a:pt x="9122" y="4052"/>
                  <a:pt x="8700" y="4513"/>
                </a:cubicBezTo>
                <a:cubicBezTo>
                  <a:pt x="8450" y="4743"/>
                  <a:pt x="8220" y="5012"/>
                  <a:pt x="7970" y="5223"/>
                </a:cubicBezTo>
                <a:lnTo>
                  <a:pt x="7913" y="5300"/>
                </a:lnTo>
                <a:cubicBezTo>
                  <a:pt x="7932" y="5204"/>
                  <a:pt x="7970" y="5089"/>
                  <a:pt x="8009" y="4993"/>
                </a:cubicBezTo>
                <a:cubicBezTo>
                  <a:pt x="8047" y="4743"/>
                  <a:pt x="8105" y="4513"/>
                  <a:pt x="8105" y="4263"/>
                </a:cubicBezTo>
                <a:cubicBezTo>
                  <a:pt x="8124" y="3994"/>
                  <a:pt x="8124" y="3764"/>
                  <a:pt x="8124" y="3495"/>
                </a:cubicBezTo>
                <a:cubicBezTo>
                  <a:pt x="8124" y="3265"/>
                  <a:pt x="8066" y="3015"/>
                  <a:pt x="8047" y="2785"/>
                </a:cubicBezTo>
                <a:cubicBezTo>
                  <a:pt x="8009" y="2535"/>
                  <a:pt x="7951" y="2266"/>
                  <a:pt x="7913" y="2036"/>
                </a:cubicBezTo>
                <a:cubicBezTo>
                  <a:pt x="7817" y="1556"/>
                  <a:pt x="7644" y="1075"/>
                  <a:pt x="7471" y="615"/>
                </a:cubicBezTo>
                <a:cubicBezTo>
                  <a:pt x="7471" y="595"/>
                  <a:pt x="7452" y="576"/>
                  <a:pt x="7432" y="576"/>
                </a:cubicBezTo>
                <a:lnTo>
                  <a:pt x="7394" y="576"/>
                </a:lnTo>
                <a:cubicBezTo>
                  <a:pt x="7375" y="576"/>
                  <a:pt x="7356" y="615"/>
                  <a:pt x="7356" y="634"/>
                </a:cubicBezTo>
                <a:cubicBezTo>
                  <a:pt x="7548" y="1171"/>
                  <a:pt x="7682" y="1728"/>
                  <a:pt x="7778" y="2266"/>
                </a:cubicBezTo>
                <a:cubicBezTo>
                  <a:pt x="7874" y="2842"/>
                  <a:pt x="7913" y="3418"/>
                  <a:pt x="7855" y="3994"/>
                </a:cubicBezTo>
                <a:cubicBezTo>
                  <a:pt x="7817" y="4417"/>
                  <a:pt x="7721" y="4820"/>
                  <a:pt x="7567" y="5204"/>
                </a:cubicBezTo>
                <a:cubicBezTo>
                  <a:pt x="7471" y="5435"/>
                  <a:pt x="7375" y="5665"/>
                  <a:pt x="7260" y="5876"/>
                </a:cubicBezTo>
                <a:lnTo>
                  <a:pt x="7202" y="5915"/>
                </a:lnTo>
                <a:cubicBezTo>
                  <a:pt x="6991" y="6107"/>
                  <a:pt x="6780" y="6299"/>
                  <a:pt x="6568" y="6472"/>
                </a:cubicBezTo>
                <a:cubicBezTo>
                  <a:pt x="6338" y="6644"/>
                  <a:pt x="6127" y="6837"/>
                  <a:pt x="5915" y="7009"/>
                </a:cubicBezTo>
                <a:cubicBezTo>
                  <a:pt x="5819" y="7067"/>
                  <a:pt x="5723" y="7163"/>
                  <a:pt x="5627" y="7240"/>
                </a:cubicBezTo>
                <a:cubicBezTo>
                  <a:pt x="5666" y="7067"/>
                  <a:pt x="5723" y="6875"/>
                  <a:pt x="5743" y="6721"/>
                </a:cubicBezTo>
                <a:cubicBezTo>
                  <a:pt x="5839" y="6241"/>
                  <a:pt x="5858" y="5723"/>
                  <a:pt x="5896" y="5243"/>
                </a:cubicBezTo>
                <a:cubicBezTo>
                  <a:pt x="5896" y="4993"/>
                  <a:pt x="5896" y="4743"/>
                  <a:pt x="5858" y="4474"/>
                </a:cubicBezTo>
                <a:lnTo>
                  <a:pt x="5800" y="3764"/>
                </a:lnTo>
                <a:cubicBezTo>
                  <a:pt x="5723" y="3322"/>
                  <a:pt x="5608" y="2900"/>
                  <a:pt x="5416" y="2496"/>
                </a:cubicBezTo>
                <a:cubicBezTo>
                  <a:pt x="5320" y="2304"/>
                  <a:pt x="5186" y="2132"/>
                  <a:pt x="5070" y="1959"/>
                </a:cubicBezTo>
                <a:cubicBezTo>
                  <a:pt x="5070" y="1959"/>
                  <a:pt x="5051" y="1940"/>
                  <a:pt x="5032" y="1940"/>
                </a:cubicBezTo>
                <a:cubicBezTo>
                  <a:pt x="4994" y="1940"/>
                  <a:pt x="4994" y="1940"/>
                  <a:pt x="4974" y="1959"/>
                </a:cubicBezTo>
                <a:cubicBezTo>
                  <a:pt x="4955" y="1978"/>
                  <a:pt x="4955" y="2016"/>
                  <a:pt x="4974" y="2036"/>
                </a:cubicBezTo>
                <a:cubicBezTo>
                  <a:pt x="4994" y="2055"/>
                  <a:pt x="4994" y="2074"/>
                  <a:pt x="5032" y="2112"/>
                </a:cubicBezTo>
                <a:cubicBezTo>
                  <a:pt x="5147" y="2247"/>
                  <a:pt x="5224" y="2400"/>
                  <a:pt x="5282" y="2554"/>
                </a:cubicBezTo>
                <a:cubicBezTo>
                  <a:pt x="5435" y="2881"/>
                  <a:pt x="5512" y="3188"/>
                  <a:pt x="5551" y="3514"/>
                </a:cubicBezTo>
                <a:cubicBezTo>
                  <a:pt x="5608" y="3802"/>
                  <a:pt x="5627" y="4129"/>
                  <a:pt x="5627" y="4417"/>
                </a:cubicBezTo>
                <a:cubicBezTo>
                  <a:pt x="5627" y="4724"/>
                  <a:pt x="5627" y="5031"/>
                  <a:pt x="5608" y="5339"/>
                </a:cubicBezTo>
                <a:cubicBezTo>
                  <a:pt x="5570" y="5684"/>
                  <a:pt x="5531" y="6049"/>
                  <a:pt x="5454" y="6376"/>
                </a:cubicBezTo>
                <a:cubicBezTo>
                  <a:pt x="5378" y="6683"/>
                  <a:pt x="5320" y="6971"/>
                  <a:pt x="5186" y="7297"/>
                </a:cubicBezTo>
                <a:cubicBezTo>
                  <a:pt x="5147" y="7432"/>
                  <a:pt x="5090" y="7585"/>
                  <a:pt x="5032" y="7720"/>
                </a:cubicBezTo>
                <a:cubicBezTo>
                  <a:pt x="4878" y="7835"/>
                  <a:pt x="4744" y="7970"/>
                  <a:pt x="4571" y="8085"/>
                </a:cubicBezTo>
                <a:cubicBezTo>
                  <a:pt x="4110" y="8450"/>
                  <a:pt x="3688" y="8834"/>
                  <a:pt x="3246" y="9218"/>
                </a:cubicBezTo>
                <a:cubicBezTo>
                  <a:pt x="2824" y="9602"/>
                  <a:pt x="2401" y="10005"/>
                  <a:pt x="2017" y="10428"/>
                </a:cubicBezTo>
                <a:cubicBezTo>
                  <a:pt x="1153" y="11426"/>
                  <a:pt x="385" y="12540"/>
                  <a:pt x="58" y="13827"/>
                </a:cubicBezTo>
                <a:cubicBezTo>
                  <a:pt x="1" y="13980"/>
                  <a:pt x="97" y="14172"/>
                  <a:pt x="289" y="14230"/>
                </a:cubicBezTo>
                <a:cubicBezTo>
                  <a:pt x="311" y="14236"/>
                  <a:pt x="335" y="14238"/>
                  <a:pt x="360" y="14238"/>
                </a:cubicBezTo>
                <a:cubicBezTo>
                  <a:pt x="420" y="14238"/>
                  <a:pt x="484" y="14224"/>
                  <a:pt x="538" y="14211"/>
                </a:cubicBezTo>
                <a:cubicBezTo>
                  <a:pt x="634" y="14153"/>
                  <a:pt x="654" y="14076"/>
                  <a:pt x="711" y="13980"/>
                </a:cubicBezTo>
                <a:cubicBezTo>
                  <a:pt x="750" y="13884"/>
                  <a:pt x="807" y="13769"/>
                  <a:pt x="826" y="13673"/>
                </a:cubicBezTo>
                <a:cubicBezTo>
                  <a:pt x="999" y="13289"/>
                  <a:pt x="1191" y="12905"/>
                  <a:pt x="1403" y="12540"/>
                </a:cubicBezTo>
                <a:cubicBezTo>
                  <a:pt x="1614" y="12194"/>
                  <a:pt x="1863" y="11829"/>
                  <a:pt x="2113" y="11522"/>
                </a:cubicBezTo>
                <a:cubicBezTo>
                  <a:pt x="2459" y="11081"/>
                  <a:pt x="2843" y="10677"/>
                  <a:pt x="3227" y="10274"/>
                </a:cubicBezTo>
                <a:cubicBezTo>
                  <a:pt x="3630" y="9851"/>
                  <a:pt x="4033" y="9448"/>
                  <a:pt x="4475" y="9064"/>
                </a:cubicBezTo>
                <a:cubicBezTo>
                  <a:pt x="4667" y="8891"/>
                  <a:pt x="4859" y="8699"/>
                  <a:pt x="5051" y="8546"/>
                </a:cubicBezTo>
                <a:cubicBezTo>
                  <a:pt x="5128" y="8488"/>
                  <a:pt x="5224" y="8469"/>
                  <a:pt x="5282" y="8411"/>
                </a:cubicBezTo>
                <a:cubicBezTo>
                  <a:pt x="5378" y="8373"/>
                  <a:pt x="5454" y="8354"/>
                  <a:pt x="5551" y="8296"/>
                </a:cubicBezTo>
                <a:lnTo>
                  <a:pt x="5531" y="8296"/>
                </a:lnTo>
                <a:cubicBezTo>
                  <a:pt x="5531" y="8296"/>
                  <a:pt x="5551" y="8296"/>
                  <a:pt x="5551" y="8277"/>
                </a:cubicBezTo>
                <a:cubicBezTo>
                  <a:pt x="5839" y="8162"/>
                  <a:pt x="6127" y="8066"/>
                  <a:pt x="6415" y="7989"/>
                </a:cubicBezTo>
                <a:cubicBezTo>
                  <a:pt x="6722" y="7912"/>
                  <a:pt x="7048" y="7835"/>
                  <a:pt x="7356" y="7816"/>
                </a:cubicBezTo>
                <a:lnTo>
                  <a:pt x="7375" y="7816"/>
                </a:lnTo>
                <a:cubicBezTo>
                  <a:pt x="7490" y="7797"/>
                  <a:pt x="7586" y="7797"/>
                  <a:pt x="7721" y="7797"/>
                </a:cubicBezTo>
                <a:cubicBezTo>
                  <a:pt x="7855" y="7797"/>
                  <a:pt x="7970" y="7777"/>
                  <a:pt x="8124" y="7777"/>
                </a:cubicBezTo>
                <a:lnTo>
                  <a:pt x="8930" y="7777"/>
                </a:lnTo>
                <a:cubicBezTo>
                  <a:pt x="9199" y="7777"/>
                  <a:pt x="9468" y="7797"/>
                  <a:pt x="9698" y="7816"/>
                </a:cubicBezTo>
                <a:cubicBezTo>
                  <a:pt x="9967" y="7835"/>
                  <a:pt x="10236" y="7874"/>
                  <a:pt x="10467" y="7912"/>
                </a:cubicBezTo>
                <a:cubicBezTo>
                  <a:pt x="10659" y="7931"/>
                  <a:pt x="10831" y="7970"/>
                  <a:pt x="11024" y="7989"/>
                </a:cubicBezTo>
                <a:cubicBezTo>
                  <a:pt x="11196" y="8008"/>
                  <a:pt x="11388" y="8066"/>
                  <a:pt x="11561" y="8085"/>
                </a:cubicBezTo>
                <a:lnTo>
                  <a:pt x="12560" y="8296"/>
                </a:lnTo>
                <a:cubicBezTo>
                  <a:pt x="12579" y="8296"/>
                  <a:pt x="12637" y="8296"/>
                  <a:pt x="12637" y="8258"/>
                </a:cubicBezTo>
                <a:cubicBezTo>
                  <a:pt x="12637" y="8219"/>
                  <a:pt x="12637" y="8181"/>
                  <a:pt x="12579" y="8181"/>
                </a:cubicBezTo>
                <a:cubicBezTo>
                  <a:pt x="12291" y="8104"/>
                  <a:pt x="12041" y="8027"/>
                  <a:pt x="11753" y="7970"/>
                </a:cubicBezTo>
                <a:cubicBezTo>
                  <a:pt x="11465" y="7893"/>
                  <a:pt x="11177" y="7816"/>
                  <a:pt x="10889" y="7777"/>
                </a:cubicBezTo>
                <a:cubicBezTo>
                  <a:pt x="10735" y="7739"/>
                  <a:pt x="10601" y="7701"/>
                  <a:pt x="10447" y="7681"/>
                </a:cubicBezTo>
                <a:cubicBezTo>
                  <a:pt x="10313" y="7643"/>
                  <a:pt x="10140" y="7605"/>
                  <a:pt x="9967" y="7585"/>
                </a:cubicBezTo>
                <a:lnTo>
                  <a:pt x="9545" y="7509"/>
                </a:lnTo>
                <a:cubicBezTo>
                  <a:pt x="9372" y="7489"/>
                  <a:pt x="9218" y="7451"/>
                  <a:pt x="9065" y="7432"/>
                </a:cubicBezTo>
                <a:cubicBezTo>
                  <a:pt x="8738" y="7413"/>
                  <a:pt x="8431" y="7393"/>
                  <a:pt x="8143" y="7355"/>
                </a:cubicBezTo>
                <a:lnTo>
                  <a:pt x="7682" y="7355"/>
                </a:lnTo>
                <a:cubicBezTo>
                  <a:pt x="7528" y="7355"/>
                  <a:pt x="7375" y="7355"/>
                  <a:pt x="7202" y="7393"/>
                </a:cubicBezTo>
                <a:cubicBezTo>
                  <a:pt x="6895" y="7413"/>
                  <a:pt x="6607" y="7451"/>
                  <a:pt x="6299" y="7528"/>
                </a:cubicBezTo>
                <a:cubicBezTo>
                  <a:pt x="6203" y="7547"/>
                  <a:pt x="6107" y="7585"/>
                  <a:pt x="5992" y="7605"/>
                </a:cubicBezTo>
                <a:cubicBezTo>
                  <a:pt x="6299" y="7317"/>
                  <a:pt x="6626" y="7029"/>
                  <a:pt x="6952" y="6740"/>
                </a:cubicBezTo>
                <a:cubicBezTo>
                  <a:pt x="7164" y="6548"/>
                  <a:pt x="7356" y="6356"/>
                  <a:pt x="7548" y="6145"/>
                </a:cubicBezTo>
                <a:cubicBezTo>
                  <a:pt x="7721" y="6011"/>
                  <a:pt x="7874" y="5915"/>
                  <a:pt x="8047" y="5819"/>
                </a:cubicBezTo>
                <a:cubicBezTo>
                  <a:pt x="8297" y="5684"/>
                  <a:pt x="8546" y="5588"/>
                  <a:pt x="8796" y="5473"/>
                </a:cubicBezTo>
                <a:lnTo>
                  <a:pt x="8777" y="5473"/>
                </a:lnTo>
                <a:cubicBezTo>
                  <a:pt x="8796" y="5473"/>
                  <a:pt x="8815" y="5435"/>
                  <a:pt x="8834" y="5435"/>
                </a:cubicBezTo>
                <a:cubicBezTo>
                  <a:pt x="9180" y="5300"/>
                  <a:pt x="9545" y="5204"/>
                  <a:pt x="9891" y="5108"/>
                </a:cubicBezTo>
                <a:cubicBezTo>
                  <a:pt x="10063" y="5051"/>
                  <a:pt x="10255" y="5031"/>
                  <a:pt x="10428" y="4993"/>
                </a:cubicBezTo>
                <a:cubicBezTo>
                  <a:pt x="10620" y="4955"/>
                  <a:pt x="10793" y="4916"/>
                  <a:pt x="10985" y="4897"/>
                </a:cubicBezTo>
                <a:cubicBezTo>
                  <a:pt x="11288" y="4854"/>
                  <a:pt x="11579" y="4832"/>
                  <a:pt x="11876" y="4832"/>
                </a:cubicBezTo>
                <a:cubicBezTo>
                  <a:pt x="11975" y="4832"/>
                  <a:pt x="12075" y="4835"/>
                  <a:pt x="12176" y="4839"/>
                </a:cubicBezTo>
                <a:cubicBezTo>
                  <a:pt x="12368" y="4839"/>
                  <a:pt x="12560" y="4839"/>
                  <a:pt x="12771" y="4859"/>
                </a:cubicBezTo>
                <a:cubicBezTo>
                  <a:pt x="12963" y="4897"/>
                  <a:pt x="13194" y="4916"/>
                  <a:pt x="13386" y="4935"/>
                </a:cubicBezTo>
                <a:cubicBezTo>
                  <a:pt x="13482" y="4955"/>
                  <a:pt x="13597" y="4955"/>
                  <a:pt x="13693" y="4993"/>
                </a:cubicBezTo>
                <a:cubicBezTo>
                  <a:pt x="13710" y="4993"/>
                  <a:pt x="13757" y="4993"/>
                  <a:pt x="13767" y="4953"/>
                </a:cubicBezTo>
                <a:lnTo>
                  <a:pt x="13767" y="4953"/>
                </a:lnTo>
                <a:cubicBezTo>
                  <a:pt x="13269" y="4867"/>
                  <a:pt x="12770" y="4800"/>
                  <a:pt x="12272" y="4782"/>
                </a:cubicBezTo>
                <a:lnTo>
                  <a:pt x="11408" y="4782"/>
                </a:lnTo>
                <a:cubicBezTo>
                  <a:pt x="11120" y="4782"/>
                  <a:pt x="10812" y="4801"/>
                  <a:pt x="10524" y="4839"/>
                </a:cubicBezTo>
                <a:cubicBezTo>
                  <a:pt x="10236" y="4878"/>
                  <a:pt x="9948" y="4916"/>
                  <a:pt x="9660" y="4993"/>
                </a:cubicBezTo>
                <a:cubicBezTo>
                  <a:pt x="9506" y="5012"/>
                  <a:pt x="9372" y="5070"/>
                  <a:pt x="9257" y="5089"/>
                </a:cubicBezTo>
                <a:lnTo>
                  <a:pt x="8815" y="5223"/>
                </a:lnTo>
                <a:cubicBezTo>
                  <a:pt x="8700" y="5281"/>
                  <a:pt x="8604" y="5319"/>
                  <a:pt x="8489" y="5377"/>
                </a:cubicBezTo>
                <a:cubicBezTo>
                  <a:pt x="8700" y="5127"/>
                  <a:pt x="8911" y="4897"/>
                  <a:pt x="9103" y="4628"/>
                </a:cubicBezTo>
                <a:cubicBezTo>
                  <a:pt x="9314" y="4359"/>
                  <a:pt x="9545" y="4071"/>
                  <a:pt x="9756" y="3783"/>
                </a:cubicBezTo>
                <a:cubicBezTo>
                  <a:pt x="9775" y="3764"/>
                  <a:pt x="9775" y="3745"/>
                  <a:pt x="9814" y="3745"/>
                </a:cubicBezTo>
                <a:cubicBezTo>
                  <a:pt x="9871" y="3649"/>
                  <a:pt x="9948" y="3553"/>
                  <a:pt x="10044" y="3457"/>
                </a:cubicBezTo>
                <a:cubicBezTo>
                  <a:pt x="10063" y="3457"/>
                  <a:pt x="10102" y="3437"/>
                  <a:pt x="10121" y="3437"/>
                </a:cubicBezTo>
                <a:cubicBezTo>
                  <a:pt x="10255" y="3303"/>
                  <a:pt x="10371" y="3207"/>
                  <a:pt x="10524" y="3092"/>
                </a:cubicBezTo>
                <a:lnTo>
                  <a:pt x="10524" y="3092"/>
                </a:lnTo>
                <a:lnTo>
                  <a:pt x="10505" y="3111"/>
                </a:lnTo>
                <a:cubicBezTo>
                  <a:pt x="10716" y="2957"/>
                  <a:pt x="10928" y="2804"/>
                  <a:pt x="11177" y="2669"/>
                </a:cubicBezTo>
                <a:cubicBezTo>
                  <a:pt x="11292" y="2593"/>
                  <a:pt x="11388" y="2535"/>
                  <a:pt x="11504" y="2477"/>
                </a:cubicBezTo>
                <a:cubicBezTo>
                  <a:pt x="11619" y="2400"/>
                  <a:pt x="11753" y="2343"/>
                  <a:pt x="11888" y="2304"/>
                </a:cubicBezTo>
                <a:cubicBezTo>
                  <a:pt x="12157" y="2189"/>
                  <a:pt x="12445" y="2112"/>
                  <a:pt x="12733" y="2093"/>
                </a:cubicBezTo>
                <a:cubicBezTo>
                  <a:pt x="12848" y="2055"/>
                  <a:pt x="12963" y="2055"/>
                  <a:pt x="13098" y="2055"/>
                </a:cubicBezTo>
                <a:cubicBezTo>
                  <a:pt x="13117" y="2055"/>
                  <a:pt x="13136" y="2036"/>
                  <a:pt x="13136" y="2016"/>
                </a:cubicBezTo>
                <a:cubicBezTo>
                  <a:pt x="13136" y="1997"/>
                  <a:pt x="13117" y="1959"/>
                  <a:pt x="13098" y="1959"/>
                </a:cubicBezTo>
                <a:lnTo>
                  <a:pt x="13001" y="1959"/>
                </a:lnTo>
                <a:cubicBezTo>
                  <a:pt x="12733" y="1959"/>
                  <a:pt x="12483" y="1997"/>
                  <a:pt x="12253" y="2036"/>
                </a:cubicBezTo>
                <a:cubicBezTo>
                  <a:pt x="12099" y="2055"/>
                  <a:pt x="11964" y="2112"/>
                  <a:pt x="11849" y="2132"/>
                </a:cubicBezTo>
                <a:cubicBezTo>
                  <a:pt x="11696" y="2170"/>
                  <a:pt x="11561" y="2228"/>
                  <a:pt x="11408" y="2304"/>
                </a:cubicBezTo>
                <a:cubicBezTo>
                  <a:pt x="11139" y="2400"/>
                  <a:pt x="10908" y="2535"/>
                  <a:pt x="10659" y="2689"/>
                </a:cubicBezTo>
                <a:cubicBezTo>
                  <a:pt x="10697" y="2650"/>
                  <a:pt x="10716" y="2612"/>
                  <a:pt x="10755" y="2593"/>
                </a:cubicBezTo>
                <a:cubicBezTo>
                  <a:pt x="11004" y="2304"/>
                  <a:pt x="11216" y="2016"/>
                  <a:pt x="11465" y="1728"/>
                </a:cubicBezTo>
                <a:cubicBezTo>
                  <a:pt x="11945" y="1171"/>
                  <a:pt x="12425" y="615"/>
                  <a:pt x="12944" y="115"/>
                </a:cubicBezTo>
                <a:cubicBezTo>
                  <a:pt x="13001" y="58"/>
                  <a:pt x="12944" y="0"/>
                  <a:pt x="12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dist="5715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68" name="Google Shape;1568;p47"/>
          <p:cNvGrpSpPr/>
          <p:nvPr/>
        </p:nvGrpSpPr>
        <p:grpSpPr>
          <a:xfrm>
            <a:off x="10883621" y="141721"/>
            <a:ext cx="1308380" cy="712529"/>
            <a:chOff x="816462" y="899275"/>
            <a:chExt cx="981285" cy="534397"/>
          </a:xfrm>
        </p:grpSpPr>
        <p:sp>
          <p:nvSpPr>
            <p:cNvPr id="1569" name="Google Shape;1569;p4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7"/>
          <p:cNvGrpSpPr/>
          <p:nvPr/>
        </p:nvGrpSpPr>
        <p:grpSpPr>
          <a:xfrm>
            <a:off x="10684697" y="1532916"/>
            <a:ext cx="653651" cy="474539"/>
            <a:chOff x="8787625" y="134475"/>
            <a:chExt cx="838586" cy="608799"/>
          </a:xfrm>
        </p:grpSpPr>
        <p:sp>
          <p:nvSpPr>
            <p:cNvPr id="1572" name="Google Shape;1572;p4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2" name="Picture 12">
            <a:extLst>
              <a:ext uri="{FF2B5EF4-FFF2-40B4-BE49-F238E27FC236}">
                <a16:creationId xmlns:a16="http://schemas.microsoft.com/office/drawing/2014/main" id="{44706045-0E88-481D-8AD5-112FBDD9C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09992" y="1489063"/>
            <a:ext cx="3424863" cy="235238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5" name="Google Shape;1289;p42">
            <a:extLst>
              <a:ext uri="{FF2B5EF4-FFF2-40B4-BE49-F238E27FC236}">
                <a16:creationId xmlns:a16="http://schemas.microsoft.com/office/drawing/2014/main" id="{78C7A7DF-26A7-496D-90F2-EFED196C6EB6}"/>
              </a:ext>
            </a:extLst>
          </p:cNvPr>
          <p:cNvSpPr/>
          <p:nvPr/>
        </p:nvSpPr>
        <p:spPr>
          <a:xfrm rot="10800000" flipH="1">
            <a:off x="3683149" y="-774214"/>
            <a:ext cx="5103841" cy="249899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8E0D9236-F01B-4B8F-AB01-40F3FCCDFB04}"/>
              </a:ext>
            </a:extLst>
          </p:cNvPr>
          <p:cNvSpPr txBox="1"/>
          <p:nvPr/>
        </p:nvSpPr>
        <p:spPr>
          <a:xfrm>
            <a:off x="9076889" y="1990888"/>
            <a:ext cx="2879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Cậu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này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đã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DAD00">
                  <a:lumMod val="75000"/>
                </a:srgbClr>
              </a:solidFill>
              <a:effectLst>
                <a:glow rad="635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53" name="Picture 12">
            <a:extLst>
              <a:ext uri="{FF2B5EF4-FFF2-40B4-BE49-F238E27FC236}">
                <a16:creationId xmlns:a16="http://schemas.microsoft.com/office/drawing/2014/main" id="{59A8814F-8290-42DE-A454-26B57063C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97773" y="4177107"/>
            <a:ext cx="3424863" cy="226027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1359DD47-9DDA-46BE-BE84-9FD8D0B3A1DD}"/>
              </a:ext>
            </a:extLst>
          </p:cNvPr>
          <p:cNvSpPr txBox="1"/>
          <p:nvPr/>
        </p:nvSpPr>
        <p:spPr>
          <a:xfrm>
            <a:off x="9337291" y="4482287"/>
            <a:ext cx="261886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</a:t>
            </a:r>
          </a:p>
        </p:txBody>
      </p:sp>
      <p:pic>
        <p:nvPicPr>
          <p:cNvPr id="255" name="Picture 12">
            <a:extLst>
              <a:ext uri="{FF2B5EF4-FFF2-40B4-BE49-F238E27FC236}">
                <a16:creationId xmlns:a16="http://schemas.microsoft.com/office/drawing/2014/main" id="{7381349E-2B65-4A59-85AE-D6A14FE06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511" y="1594011"/>
            <a:ext cx="3424863" cy="212509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B6987835-A095-4FFF-9D43-F2D893C39411}"/>
              </a:ext>
            </a:extLst>
          </p:cNvPr>
          <p:cNvSpPr txBox="1"/>
          <p:nvPr/>
        </p:nvSpPr>
        <p:spPr>
          <a:xfrm>
            <a:off x="-85120" y="1862840"/>
            <a:ext cx="2900899" cy="182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5847" algn="ctr" defTabSz="1219170">
              <a:lnSpc>
                <a:spcPct val="120000"/>
              </a:lnSpc>
              <a:spcAft>
                <a:spcPts val="1067"/>
              </a:spcAft>
              <a:buClr>
                <a:srgbClr val="000000"/>
              </a:buClr>
              <a:defRPr/>
            </a:pP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sinh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258" name="Picture 12">
            <a:extLst>
              <a:ext uri="{FF2B5EF4-FFF2-40B4-BE49-F238E27FC236}">
                <a16:creationId xmlns:a16="http://schemas.microsoft.com/office/drawing/2014/main" id="{93978427-A57B-4043-A6D4-D4A7C000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044" y="4446459"/>
            <a:ext cx="3639027" cy="2162868"/>
          </a:xfrm>
          <a:prstGeom prst="rect">
            <a:avLst/>
          </a:prstGeom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B5D80962-20F4-4DF8-A357-56A3D0BB2D37}"/>
              </a:ext>
            </a:extLst>
          </p:cNvPr>
          <p:cNvSpPr txBox="1"/>
          <p:nvPr/>
        </p:nvSpPr>
        <p:spPr>
          <a:xfrm>
            <a:off x="-197795" y="4851523"/>
            <a:ext cx="3639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01526">
                  <a:lumMod val="75000"/>
                </a:srgbClr>
              </a:solidFill>
              <a:effectLst>
                <a:glow rad="63500">
                  <a:srgbClr val="5C9495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0749E-E08D-4219-91D2-7146B6E31979}"/>
              </a:ext>
            </a:extLst>
          </p:cNvPr>
          <p:cNvSpPr/>
          <p:nvPr/>
        </p:nvSpPr>
        <p:spPr>
          <a:xfrm>
            <a:off x="4034465" y="423362"/>
            <a:ext cx="440120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Thảo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luận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nhóm</a:t>
            </a:r>
            <a:endParaRPr lang="en-US" sz="4800" b="1" kern="0" dirty="0">
              <a:ln w="12700" cmpd="sng">
                <a:solidFill>
                  <a:srgbClr val="F01526"/>
                </a:solidFill>
                <a:prstDash val="solid"/>
              </a:ln>
              <a:gradFill>
                <a:gsLst>
                  <a:gs pos="0">
                    <a:srgbClr val="F01526"/>
                  </a:gs>
                  <a:gs pos="4000">
                    <a:srgbClr val="F01526">
                      <a:lumMod val="60000"/>
                      <a:lumOff val="40000"/>
                    </a:srgbClr>
                  </a:gs>
                  <a:gs pos="87000">
                    <a:srgbClr val="F01526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20C93-549D-4D25-B639-7DE8AD570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126" y="1876134"/>
            <a:ext cx="2556114" cy="23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66C1B-88EB-4477-B787-6A131E191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992" y="1876134"/>
            <a:ext cx="2456677" cy="2352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EFD8E-78E3-475B-963F-F56BCEF46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761" y="4260878"/>
            <a:ext cx="2450564" cy="2427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FB53ED-4035-4E28-8942-5D2A69AD9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492" y="4260339"/>
            <a:ext cx="2455759" cy="23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52" grpId="0"/>
      <p:bldP spid="254" grpId="0"/>
      <p:bldP spid="257" grpId="0"/>
      <p:bldP spid="26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56"/>
          <p:cNvSpPr/>
          <p:nvPr/>
        </p:nvSpPr>
        <p:spPr>
          <a:xfrm>
            <a:off x="1931252" y="10789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5" name="Google Shape;2045;p56"/>
          <p:cNvSpPr/>
          <p:nvPr/>
        </p:nvSpPr>
        <p:spPr>
          <a:xfrm>
            <a:off x="9668135" y="441433"/>
            <a:ext cx="1039452" cy="51489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46" name="Google Shape;2046;p56"/>
          <p:cNvGrpSpPr/>
          <p:nvPr/>
        </p:nvGrpSpPr>
        <p:grpSpPr>
          <a:xfrm>
            <a:off x="-425664" y="5539542"/>
            <a:ext cx="3466851" cy="1701949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1" name="Google Shape;2051;p56"/>
          <p:cNvGrpSpPr/>
          <p:nvPr/>
        </p:nvGrpSpPr>
        <p:grpSpPr>
          <a:xfrm>
            <a:off x="10827820" y="4646076"/>
            <a:ext cx="1466369" cy="2104555"/>
            <a:chOff x="5284800" y="1582375"/>
            <a:chExt cx="564625" cy="810400"/>
          </a:xfrm>
        </p:grpSpPr>
        <p:sp>
          <p:nvSpPr>
            <p:cNvPr id="2052" name="Google Shape;2052;p56"/>
            <p:cNvSpPr/>
            <p:nvPr/>
          </p:nvSpPr>
          <p:spPr>
            <a:xfrm>
              <a:off x="5566625" y="198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56"/>
            <p:cNvSpPr/>
            <p:nvPr/>
          </p:nvSpPr>
          <p:spPr>
            <a:xfrm>
              <a:off x="5284800" y="1582375"/>
              <a:ext cx="564625" cy="810400"/>
            </a:xfrm>
            <a:custGeom>
              <a:avLst/>
              <a:gdLst/>
              <a:ahLst/>
              <a:cxnLst/>
              <a:rect l="l" t="t" r="r" b="b"/>
              <a:pathLst>
                <a:path w="22585" h="32416" extrusionOk="0">
                  <a:moveTo>
                    <a:pt x="21720" y="0"/>
                  </a:moveTo>
                  <a:cubicBezTo>
                    <a:pt x="21586" y="0"/>
                    <a:pt x="21432" y="58"/>
                    <a:pt x="21298" y="115"/>
                  </a:cubicBezTo>
                  <a:cubicBezTo>
                    <a:pt x="21125" y="211"/>
                    <a:pt x="20952" y="307"/>
                    <a:pt x="20721" y="442"/>
                  </a:cubicBezTo>
                  <a:cubicBezTo>
                    <a:pt x="20184" y="672"/>
                    <a:pt x="19608" y="884"/>
                    <a:pt x="18916" y="1076"/>
                  </a:cubicBezTo>
                  <a:cubicBezTo>
                    <a:pt x="18417" y="1210"/>
                    <a:pt x="17879" y="1325"/>
                    <a:pt x="17380" y="1440"/>
                  </a:cubicBezTo>
                  <a:lnTo>
                    <a:pt x="16938" y="1536"/>
                  </a:lnTo>
                  <a:cubicBezTo>
                    <a:pt x="16343" y="1652"/>
                    <a:pt x="15633" y="1825"/>
                    <a:pt x="14903" y="2074"/>
                  </a:cubicBezTo>
                  <a:cubicBezTo>
                    <a:pt x="14135" y="2324"/>
                    <a:pt x="13559" y="2573"/>
                    <a:pt x="13040" y="2881"/>
                  </a:cubicBezTo>
                  <a:cubicBezTo>
                    <a:pt x="12522" y="3188"/>
                    <a:pt x="12022" y="3572"/>
                    <a:pt x="11561" y="4033"/>
                  </a:cubicBezTo>
                  <a:cubicBezTo>
                    <a:pt x="11139" y="4475"/>
                    <a:pt x="10755" y="4955"/>
                    <a:pt x="10409" y="5473"/>
                  </a:cubicBezTo>
                  <a:cubicBezTo>
                    <a:pt x="10102" y="5972"/>
                    <a:pt x="9833" y="6529"/>
                    <a:pt x="9641" y="7106"/>
                  </a:cubicBezTo>
                  <a:cubicBezTo>
                    <a:pt x="9507" y="7509"/>
                    <a:pt x="9411" y="7950"/>
                    <a:pt x="9334" y="8354"/>
                  </a:cubicBezTo>
                  <a:cubicBezTo>
                    <a:pt x="9295" y="8219"/>
                    <a:pt x="9238" y="8046"/>
                    <a:pt x="9199" y="7893"/>
                  </a:cubicBezTo>
                  <a:cubicBezTo>
                    <a:pt x="8969" y="7278"/>
                    <a:pt x="8662" y="6645"/>
                    <a:pt x="8258" y="6049"/>
                  </a:cubicBezTo>
                  <a:cubicBezTo>
                    <a:pt x="7913" y="5569"/>
                    <a:pt x="7529" y="5108"/>
                    <a:pt x="7087" y="4628"/>
                  </a:cubicBezTo>
                  <a:cubicBezTo>
                    <a:pt x="6933" y="4475"/>
                    <a:pt x="6799" y="4340"/>
                    <a:pt x="6645" y="4206"/>
                  </a:cubicBezTo>
                  <a:lnTo>
                    <a:pt x="6568" y="4129"/>
                  </a:lnTo>
                  <a:lnTo>
                    <a:pt x="6319" y="3860"/>
                  </a:lnTo>
                  <a:cubicBezTo>
                    <a:pt x="6146" y="3706"/>
                    <a:pt x="5992" y="3553"/>
                    <a:pt x="5877" y="3418"/>
                  </a:cubicBezTo>
                  <a:lnTo>
                    <a:pt x="5858" y="3380"/>
                  </a:lnTo>
                  <a:cubicBezTo>
                    <a:pt x="5781" y="3322"/>
                    <a:pt x="5743" y="3246"/>
                    <a:pt x="5685" y="3188"/>
                  </a:cubicBezTo>
                  <a:lnTo>
                    <a:pt x="5608" y="3092"/>
                  </a:lnTo>
                  <a:cubicBezTo>
                    <a:pt x="5474" y="2938"/>
                    <a:pt x="5320" y="2746"/>
                    <a:pt x="5205" y="2573"/>
                  </a:cubicBezTo>
                  <a:cubicBezTo>
                    <a:pt x="5186" y="2573"/>
                    <a:pt x="5186" y="2554"/>
                    <a:pt x="5186" y="2554"/>
                  </a:cubicBezTo>
                  <a:cubicBezTo>
                    <a:pt x="5109" y="2458"/>
                    <a:pt x="5032" y="2324"/>
                    <a:pt x="4975" y="2228"/>
                  </a:cubicBezTo>
                  <a:lnTo>
                    <a:pt x="4936" y="2209"/>
                  </a:lnTo>
                  <a:cubicBezTo>
                    <a:pt x="4879" y="2132"/>
                    <a:pt x="4821" y="2074"/>
                    <a:pt x="4783" y="1997"/>
                  </a:cubicBezTo>
                  <a:cubicBezTo>
                    <a:pt x="4648" y="1805"/>
                    <a:pt x="4552" y="1632"/>
                    <a:pt x="4494" y="1460"/>
                  </a:cubicBezTo>
                  <a:cubicBezTo>
                    <a:pt x="4456" y="1402"/>
                    <a:pt x="4437" y="1344"/>
                    <a:pt x="4418" y="1306"/>
                  </a:cubicBezTo>
                  <a:cubicBezTo>
                    <a:pt x="4418" y="1268"/>
                    <a:pt x="4398" y="1248"/>
                    <a:pt x="4398" y="1229"/>
                  </a:cubicBezTo>
                  <a:lnTo>
                    <a:pt x="4322" y="1056"/>
                  </a:lnTo>
                  <a:cubicBezTo>
                    <a:pt x="4206" y="826"/>
                    <a:pt x="3976" y="672"/>
                    <a:pt x="3726" y="653"/>
                  </a:cubicBezTo>
                  <a:lnTo>
                    <a:pt x="3669" y="653"/>
                  </a:lnTo>
                  <a:cubicBezTo>
                    <a:pt x="3438" y="653"/>
                    <a:pt x="3208" y="768"/>
                    <a:pt x="3073" y="960"/>
                  </a:cubicBezTo>
                  <a:cubicBezTo>
                    <a:pt x="2881" y="1268"/>
                    <a:pt x="2728" y="1556"/>
                    <a:pt x="2593" y="1882"/>
                  </a:cubicBezTo>
                  <a:lnTo>
                    <a:pt x="2574" y="1921"/>
                  </a:lnTo>
                  <a:cubicBezTo>
                    <a:pt x="2420" y="2228"/>
                    <a:pt x="2286" y="2554"/>
                    <a:pt x="2152" y="2862"/>
                  </a:cubicBezTo>
                  <a:cubicBezTo>
                    <a:pt x="1864" y="3553"/>
                    <a:pt x="1652" y="4225"/>
                    <a:pt x="1480" y="4859"/>
                  </a:cubicBezTo>
                  <a:cubicBezTo>
                    <a:pt x="1326" y="5550"/>
                    <a:pt x="1191" y="6241"/>
                    <a:pt x="1172" y="6933"/>
                  </a:cubicBezTo>
                  <a:cubicBezTo>
                    <a:pt x="1153" y="7662"/>
                    <a:pt x="1191" y="8373"/>
                    <a:pt x="1364" y="9083"/>
                  </a:cubicBezTo>
                  <a:cubicBezTo>
                    <a:pt x="1537" y="9756"/>
                    <a:pt x="1806" y="10428"/>
                    <a:pt x="2190" y="11042"/>
                  </a:cubicBezTo>
                  <a:cubicBezTo>
                    <a:pt x="2517" y="11618"/>
                    <a:pt x="2977" y="12156"/>
                    <a:pt x="3534" y="12655"/>
                  </a:cubicBezTo>
                  <a:cubicBezTo>
                    <a:pt x="3976" y="13059"/>
                    <a:pt x="4514" y="13443"/>
                    <a:pt x="5167" y="13846"/>
                  </a:cubicBezTo>
                  <a:cubicBezTo>
                    <a:pt x="5416" y="14019"/>
                    <a:pt x="5666" y="14172"/>
                    <a:pt x="5973" y="14326"/>
                  </a:cubicBezTo>
                  <a:cubicBezTo>
                    <a:pt x="6146" y="14460"/>
                    <a:pt x="6415" y="14595"/>
                    <a:pt x="6664" y="14768"/>
                  </a:cubicBezTo>
                  <a:cubicBezTo>
                    <a:pt x="6895" y="14902"/>
                    <a:pt x="7087" y="15056"/>
                    <a:pt x="7221" y="15190"/>
                  </a:cubicBezTo>
                  <a:lnTo>
                    <a:pt x="7221" y="15229"/>
                  </a:lnTo>
                  <a:cubicBezTo>
                    <a:pt x="7087" y="15939"/>
                    <a:pt x="6953" y="16688"/>
                    <a:pt x="6857" y="17475"/>
                  </a:cubicBezTo>
                  <a:cubicBezTo>
                    <a:pt x="6799" y="17399"/>
                    <a:pt x="6703" y="17303"/>
                    <a:pt x="6607" y="17245"/>
                  </a:cubicBezTo>
                  <a:cubicBezTo>
                    <a:pt x="6319" y="16995"/>
                    <a:pt x="5992" y="16823"/>
                    <a:pt x="5666" y="16707"/>
                  </a:cubicBezTo>
                  <a:cubicBezTo>
                    <a:pt x="5474" y="16631"/>
                    <a:pt x="5301" y="16611"/>
                    <a:pt x="5128" y="16573"/>
                  </a:cubicBezTo>
                  <a:cubicBezTo>
                    <a:pt x="4994" y="16515"/>
                    <a:pt x="4840" y="16515"/>
                    <a:pt x="4706" y="16496"/>
                  </a:cubicBezTo>
                  <a:lnTo>
                    <a:pt x="4533" y="16477"/>
                  </a:lnTo>
                  <a:cubicBezTo>
                    <a:pt x="3957" y="16400"/>
                    <a:pt x="3361" y="16304"/>
                    <a:pt x="2824" y="16131"/>
                  </a:cubicBezTo>
                  <a:cubicBezTo>
                    <a:pt x="2593" y="16035"/>
                    <a:pt x="2344" y="15920"/>
                    <a:pt x="2152" y="15805"/>
                  </a:cubicBezTo>
                  <a:cubicBezTo>
                    <a:pt x="2036" y="15728"/>
                    <a:pt x="1960" y="15651"/>
                    <a:pt x="1864" y="15574"/>
                  </a:cubicBezTo>
                  <a:cubicBezTo>
                    <a:pt x="1748" y="15517"/>
                    <a:pt x="1652" y="15421"/>
                    <a:pt x="1556" y="15286"/>
                  </a:cubicBezTo>
                  <a:cubicBezTo>
                    <a:pt x="1384" y="15133"/>
                    <a:pt x="1153" y="15037"/>
                    <a:pt x="903" y="15037"/>
                  </a:cubicBezTo>
                  <a:cubicBezTo>
                    <a:pt x="807" y="15037"/>
                    <a:pt x="711" y="15056"/>
                    <a:pt x="615" y="15075"/>
                  </a:cubicBezTo>
                  <a:cubicBezTo>
                    <a:pt x="231" y="15190"/>
                    <a:pt x="1" y="15613"/>
                    <a:pt x="20" y="15997"/>
                  </a:cubicBezTo>
                  <a:cubicBezTo>
                    <a:pt x="39" y="16304"/>
                    <a:pt x="78" y="16573"/>
                    <a:pt x="116" y="16803"/>
                  </a:cubicBezTo>
                  <a:cubicBezTo>
                    <a:pt x="174" y="17111"/>
                    <a:pt x="212" y="17399"/>
                    <a:pt x="289" y="17687"/>
                  </a:cubicBezTo>
                  <a:cubicBezTo>
                    <a:pt x="423" y="18263"/>
                    <a:pt x="654" y="18839"/>
                    <a:pt x="903" y="19415"/>
                  </a:cubicBezTo>
                  <a:cubicBezTo>
                    <a:pt x="1191" y="19991"/>
                    <a:pt x="1537" y="20548"/>
                    <a:pt x="1902" y="21009"/>
                  </a:cubicBezTo>
                  <a:cubicBezTo>
                    <a:pt x="2286" y="21508"/>
                    <a:pt x="2728" y="21950"/>
                    <a:pt x="3208" y="22257"/>
                  </a:cubicBezTo>
                  <a:cubicBezTo>
                    <a:pt x="3438" y="22392"/>
                    <a:pt x="3650" y="22526"/>
                    <a:pt x="3861" y="22622"/>
                  </a:cubicBezTo>
                  <a:cubicBezTo>
                    <a:pt x="4110" y="22718"/>
                    <a:pt x="4322" y="22776"/>
                    <a:pt x="4514" y="22852"/>
                  </a:cubicBezTo>
                  <a:cubicBezTo>
                    <a:pt x="4706" y="22929"/>
                    <a:pt x="4879" y="22968"/>
                    <a:pt x="5071" y="23025"/>
                  </a:cubicBezTo>
                  <a:cubicBezTo>
                    <a:pt x="5282" y="23102"/>
                    <a:pt x="5512" y="23160"/>
                    <a:pt x="5743" y="23237"/>
                  </a:cubicBezTo>
                  <a:cubicBezTo>
                    <a:pt x="5992" y="23333"/>
                    <a:pt x="6184" y="23409"/>
                    <a:pt x="6338" y="23505"/>
                  </a:cubicBezTo>
                  <a:cubicBezTo>
                    <a:pt x="6319" y="23870"/>
                    <a:pt x="6280" y="24274"/>
                    <a:pt x="6242" y="24658"/>
                  </a:cubicBezTo>
                  <a:cubicBezTo>
                    <a:pt x="6031" y="26597"/>
                    <a:pt x="5704" y="28345"/>
                    <a:pt x="5282" y="29977"/>
                  </a:cubicBezTo>
                  <a:lnTo>
                    <a:pt x="5263" y="30073"/>
                  </a:lnTo>
                  <a:cubicBezTo>
                    <a:pt x="5186" y="30342"/>
                    <a:pt x="5109" y="30592"/>
                    <a:pt x="5032" y="30841"/>
                  </a:cubicBezTo>
                  <a:lnTo>
                    <a:pt x="4994" y="30995"/>
                  </a:lnTo>
                  <a:lnTo>
                    <a:pt x="4975" y="31091"/>
                  </a:lnTo>
                  <a:cubicBezTo>
                    <a:pt x="4936" y="31110"/>
                    <a:pt x="4936" y="31168"/>
                    <a:pt x="4936" y="31187"/>
                  </a:cubicBezTo>
                  <a:cubicBezTo>
                    <a:pt x="4917" y="31379"/>
                    <a:pt x="4936" y="31552"/>
                    <a:pt x="5013" y="31705"/>
                  </a:cubicBezTo>
                  <a:cubicBezTo>
                    <a:pt x="5109" y="31974"/>
                    <a:pt x="5320" y="32185"/>
                    <a:pt x="5589" y="32320"/>
                  </a:cubicBezTo>
                  <a:cubicBezTo>
                    <a:pt x="5704" y="32377"/>
                    <a:pt x="5858" y="32416"/>
                    <a:pt x="5992" y="32416"/>
                  </a:cubicBezTo>
                  <a:cubicBezTo>
                    <a:pt x="6453" y="32416"/>
                    <a:pt x="6837" y="32147"/>
                    <a:pt x="6895" y="31801"/>
                  </a:cubicBezTo>
                  <a:cubicBezTo>
                    <a:pt x="7029" y="31398"/>
                    <a:pt x="7164" y="30956"/>
                    <a:pt x="7317" y="30438"/>
                  </a:cubicBezTo>
                  <a:cubicBezTo>
                    <a:pt x="7471" y="29977"/>
                    <a:pt x="7586" y="29497"/>
                    <a:pt x="7682" y="29017"/>
                  </a:cubicBezTo>
                  <a:cubicBezTo>
                    <a:pt x="7874" y="28133"/>
                    <a:pt x="8047" y="27231"/>
                    <a:pt x="8162" y="26213"/>
                  </a:cubicBezTo>
                  <a:cubicBezTo>
                    <a:pt x="8278" y="25253"/>
                    <a:pt x="8354" y="24274"/>
                    <a:pt x="8431" y="23429"/>
                  </a:cubicBezTo>
                  <a:cubicBezTo>
                    <a:pt x="8431" y="23429"/>
                    <a:pt x="8546" y="21969"/>
                    <a:pt x="8566" y="21527"/>
                  </a:cubicBezTo>
                  <a:cubicBezTo>
                    <a:pt x="8604" y="21431"/>
                    <a:pt x="8642" y="21316"/>
                    <a:pt x="8662" y="21220"/>
                  </a:cubicBezTo>
                  <a:lnTo>
                    <a:pt x="8854" y="20548"/>
                  </a:lnTo>
                  <a:cubicBezTo>
                    <a:pt x="8931" y="20279"/>
                    <a:pt x="9027" y="20010"/>
                    <a:pt x="9084" y="19761"/>
                  </a:cubicBezTo>
                  <a:cubicBezTo>
                    <a:pt x="9315" y="19108"/>
                    <a:pt x="9545" y="18551"/>
                    <a:pt x="9814" y="18090"/>
                  </a:cubicBezTo>
                  <a:cubicBezTo>
                    <a:pt x="9833" y="18071"/>
                    <a:pt x="9833" y="18052"/>
                    <a:pt x="9871" y="18032"/>
                  </a:cubicBezTo>
                  <a:lnTo>
                    <a:pt x="10755" y="18032"/>
                  </a:lnTo>
                  <a:cubicBezTo>
                    <a:pt x="10966" y="18052"/>
                    <a:pt x="11177" y="18052"/>
                    <a:pt x="11427" y="18071"/>
                  </a:cubicBezTo>
                  <a:cubicBezTo>
                    <a:pt x="11849" y="18128"/>
                    <a:pt x="12310" y="18148"/>
                    <a:pt x="12771" y="18148"/>
                  </a:cubicBezTo>
                  <a:lnTo>
                    <a:pt x="12810" y="18148"/>
                  </a:lnTo>
                  <a:cubicBezTo>
                    <a:pt x="13635" y="18148"/>
                    <a:pt x="14384" y="17994"/>
                    <a:pt x="15056" y="17764"/>
                  </a:cubicBezTo>
                  <a:cubicBezTo>
                    <a:pt x="15671" y="17514"/>
                    <a:pt x="16266" y="17187"/>
                    <a:pt x="16804" y="16707"/>
                  </a:cubicBezTo>
                  <a:cubicBezTo>
                    <a:pt x="17265" y="16323"/>
                    <a:pt x="17668" y="15862"/>
                    <a:pt x="18052" y="15305"/>
                  </a:cubicBezTo>
                  <a:cubicBezTo>
                    <a:pt x="18532" y="14672"/>
                    <a:pt x="18936" y="13923"/>
                    <a:pt x="19339" y="13039"/>
                  </a:cubicBezTo>
                  <a:cubicBezTo>
                    <a:pt x="19512" y="12655"/>
                    <a:pt x="19685" y="12271"/>
                    <a:pt x="19819" y="11887"/>
                  </a:cubicBezTo>
                  <a:lnTo>
                    <a:pt x="20049" y="11311"/>
                  </a:lnTo>
                  <a:cubicBezTo>
                    <a:pt x="20107" y="11119"/>
                    <a:pt x="20184" y="10927"/>
                    <a:pt x="20222" y="10735"/>
                  </a:cubicBezTo>
                  <a:cubicBezTo>
                    <a:pt x="20299" y="10485"/>
                    <a:pt x="20261" y="10216"/>
                    <a:pt x="20088" y="10005"/>
                  </a:cubicBezTo>
                  <a:cubicBezTo>
                    <a:pt x="19915" y="9794"/>
                    <a:pt x="19685" y="9679"/>
                    <a:pt x="19416" y="9679"/>
                  </a:cubicBezTo>
                  <a:cubicBezTo>
                    <a:pt x="19320" y="9679"/>
                    <a:pt x="19204" y="9698"/>
                    <a:pt x="19108" y="9756"/>
                  </a:cubicBezTo>
                  <a:lnTo>
                    <a:pt x="18667" y="9909"/>
                  </a:lnTo>
                  <a:cubicBezTo>
                    <a:pt x="18475" y="9986"/>
                    <a:pt x="18283" y="10082"/>
                    <a:pt x="18091" y="10159"/>
                  </a:cubicBezTo>
                  <a:lnTo>
                    <a:pt x="17803" y="10274"/>
                  </a:lnTo>
                  <a:lnTo>
                    <a:pt x="17092" y="10562"/>
                  </a:lnTo>
                  <a:cubicBezTo>
                    <a:pt x="16324" y="10869"/>
                    <a:pt x="15671" y="11119"/>
                    <a:pt x="15076" y="11292"/>
                  </a:cubicBezTo>
                  <a:cubicBezTo>
                    <a:pt x="14922" y="11311"/>
                    <a:pt x="14788" y="11350"/>
                    <a:pt x="14615" y="11407"/>
                  </a:cubicBezTo>
                  <a:cubicBezTo>
                    <a:pt x="14480" y="11446"/>
                    <a:pt x="14327" y="11484"/>
                    <a:pt x="14192" y="11522"/>
                  </a:cubicBezTo>
                  <a:cubicBezTo>
                    <a:pt x="13923" y="11599"/>
                    <a:pt x="13655" y="11695"/>
                    <a:pt x="13386" y="11791"/>
                  </a:cubicBezTo>
                  <a:cubicBezTo>
                    <a:pt x="12848" y="12002"/>
                    <a:pt x="12310" y="12252"/>
                    <a:pt x="11830" y="12502"/>
                  </a:cubicBezTo>
                  <a:cubicBezTo>
                    <a:pt x="10966" y="12982"/>
                    <a:pt x="10256" y="13558"/>
                    <a:pt x="9718" y="14268"/>
                  </a:cubicBezTo>
                  <a:lnTo>
                    <a:pt x="9641" y="14326"/>
                  </a:lnTo>
                  <a:lnTo>
                    <a:pt x="9795" y="13750"/>
                  </a:lnTo>
                  <a:cubicBezTo>
                    <a:pt x="9987" y="13059"/>
                    <a:pt x="10198" y="12463"/>
                    <a:pt x="10409" y="11926"/>
                  </a:cubicBezTo>
                  <a:cubicBezTo>
                    <a:pt x="10505" y="11676"/>
                    <a:pt x="10640" y="11407"/>
                    <a:pt x="10774" y="11119"/>
                  </a:cubicBezTo>
                  <a:cubicBezTo>
                    <a:pt x="10928" y="10850"/>
                    <a:pt x="11062" y="10581"/>
                    <a:pt x="11177" y="10370"/>
                  </a:cubicBezTo>
                  <a:cubicBezTo>
                    <a:pt x="11273" y="10236"/>
                    <a:pt x="11369" y="10063"/>
                    <a:pt x="11504" y="9890"/>
                  </a:cubicBezTo>
                  <a:cubicBezTo>
                    <a:pt x="11811" y="9813"/>
                    <a:pt x="12118" y="9775"/>
                    <a:pt x="12426" y="9717"/>
                  </a:cubicBezTo>
                  <a:cubicBezTo>
                    <a:pt x="12694" y="9679"/>
                    <a:pt x="12963" y="9660"/>
                    <a:pt x="13251" y="9602"/>
                  </a:cubicBezTo>
                  <a:cubicBezTo>
                    <a:pt x="13655" y="9525"/>
                    <a:pt x="14096" y="9487"/>
                    <a:pt x="14500" y="9410"/>
                  </a:cubicBezTo>
                  <a:cubicBezTo>
                    <a:pt x="15344" y="9276"/>
                    <a:pt x="16017" y="9122"/>
                    <a:pt x="16612" y="8930"/>
                  </a:cubicBezTo>
                  <a:cubicBezTo>
                    <a:pt x="16938" y="8834"/>
                    <a:pt x="17284" y="8699"/>
                    <a:pt x="17611" y="8546"/>
                  </a:cubicBezTo>
                  <a:cubicBezTo>
                    <a:pt x="17937" y="8411"/>
                    <a:pt x="18187" y="8258"/>
                    <a:pt x="18455" y="8085"/>
                  </a:cubicBezTo>
                  <a:cubicBezTo>
                    <a:pt x="19377" y="7490"/>
                    <a:pt x="20165" y="6645"/>
                    <a:pt x="20818" y="5550"/>
                  </a:cubicBezTo>
                  <a:cubicBezTo>
                    <a:pt x="21067" y="5089"/>
                    <a:pt x="21317" y="4590"/>
                    <a:pt x="21528" y="4052"/>
                  </a:cubicBezTo>
                  <a:cubicBezTo>
                    <a:pt x="21739" y="3534"/>
                    <a:pt x="21912" y="2996"/>
                    <a:pt x="22066" y="2554"/>
                  </a:cubicBezTo>
                  <a:cubicBezTo>
                    <a:pt x="22104" y="2324"/>
                    <a:pt x="22181" y="2132"/>
                    <a:pt x="22219" y="1940"/>
                  </a:cubicBezTo>
                  <a:lnTo>
                    <a:pt x="22411" y="1325"/>
                  </a:lnTo>
                  <a:cubicBezTo>
                    <a:pt x="22469" y="1229"/>
                    <a:pt x="22488" y="1114"/>
                    <a:pt x="22507" y="1018"/>
                  </a:cubicBezTo>
                  <a:cubicBezTo>
                    <a:pt x="22584" y="749"/>
                    <a:pt x="22507" y="480"/>
                    <a:pt x="22354" y="288"/>
                  </a:cubicBezTo>
                  <a:cubicBezTo>
                    <a:pt x="22200" y="96"/>
                    <a:pt x="21970" y="0"/>
                    <a:pt x="2172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56"/>
            <p:cNvSpPr/>
            <p:nvPr/>
          </p:nvSpPr>
          <p:spPr>
            <a:xfrm>
              <a:off x="5533025" y="1601575"/>
              <a:ext cx="296225" cy="217500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72" y="0"/>
                  </a:moveTo>
                  <a:cubicBezTo>
                    <a:pt x="11753" y="0"/>
                    <a:pt x="11714" y="0"/>
                    <a:pt x="11714" y="20"/>
                  </a:cubicBezTo>
                  <a:cubicBezTo>
                    <a:pt x="11561" y="154"/>
                    <a:pt x="11330" y="250"/>
                    <a:pt x="11081" y="365"/>
                  </a:cubicBezTo>
                  <a:cubicBezTo>
                    <a:pt x="10524" y="634"/>
                    <a:pt x="9890" y="845"/>
                    <a:pt x="9160" y="1057"/>
                  </a:cubicBezTo>
                  <a:cubicBezTo>
                    <a:pt x="8622" y="1210"/>
                    <a:pt x="8104" y="1325"/>
                    <a:pt x="7566" y="1441"/>
                  </a:cubicBezTo>
                  <a:lnTo>
                    <a:pt x="7163" y="1537"/>
                  </a:lnTo>
                  <a:cubicBezTo>
                    <a:pt x="6549" y="1690"/>
                    <a:pt x="5857" y="1844"/>
                    <a:pt x="5166" y="2074"/>
                  </a:cubicBezTo>
                  <a:cubicBezTo>
                    <a:pt x="4475" y="2286"/>
                    <a:pt x="3918" y="2516"/>
                    <a:pt x="3438" y="2804"/>
                  </a:cubicBezTo>
                  <a:cubicBezTo>
                    <a:pt x="2977" y="3073"/>
                    <a:pt x="2516" y="3438"/>
                    <a:pt x="2112" y="3841"/>
                  </a:cubicBezTo>
                  <a:cubicBezTo>
                    <a:pt x="1728" y="4225"/>
                    <a:pt x="1364" y="4667"/>
                    <a:pt x="1075" y="5166"/>
                  </a:cubicBezTo>
                  <a:cubicBezTo>
                    <a:pt x="787" y="5627"/>
                    <a:pt x="557" y="6126"/>
                    <a:pt x="384" y="6645"/>
                  </a:cubicBezTo>
                  <a:cubicBezTo>
                    <a:pt x="211" y="7182"/>
                    <a:pt x="96" y="7701"/>
                    <a:pt x="77" y="8239"/>
                  </a:cubicBezTo>
                  <a:lnTo>
                    <a:pt x="77" y="8469"/>
                  </a:lnTo>
                  <a:cubicBezTo>
                    <a:pt x="38" y="8508"/>
                    <a:pt x="0" y="8565"/>
                    <a:pt x="38" y="8623"/>
                  </a:cubicBezTo>
                  <a:cubicBezTo>
                    <a:pt x="58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4"/>
                    <a:pt x="749" y="8604"/>
                  </a:cubicBezTo>
                  <a:lnTo>
                    <a:pt x="922" y="8565"/>
                  </a:lnTo>
                  <a:cubicBezTo>
                    <a:pt x="1095" y="8546"/>
                    <a:pt x="1248" y="8508"/>
                    <a:pt x="1421" y="8469"/>
                  </a:cubicBezTo>
                  <a:cubicBezTo>
                    <a:pt x="1767" y="8431"/>
                    <a:pt x="2093" y="8354"/>
                    <a:pt x="2439" y="8315"/>
                  </a:cubicBezTo>
                  <a:cubicBezTo>
                    <a:pt x="2689" y="8258"/>
                    <a:pt x="2957" y="8239"/>
                    <a:pt x="3226" y="8181"/>
                  </a:cubicBezTo>
                  <a:cubicBezTo>
                    <a:pt x="3630" y="8123"/>
                    <a:pt x="4071" y="8066"/>
                    <a:pt x="4475" y="7989"/>
                  </a:cubicBezTo>
                  <a:cubicBezTo>
                    <a:pt x="5281" y="7855"/>
                    <a:pt x="5915" y="7701"/>
                    <a:pt x="6491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31" y="6914"/>
                    <a:pt x="8142" y="6779"/>
                  </a:cubicBezTo>
                  <a:cubicBezTo>
                    <a:pt x="8968" y="6241"/>
                    <a:pt x="9679" y="5473"/>
                    <a:pt x="10255" y="4494"/>
                  </a:cubicBezTo>
                  <a:cubicBezTo>
                    <a:pt x="10504" y="4052"/>
                    <a:pt x="1071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61" y="1249"/>
                    <a:pt x="11599" y="1057"/>
                  </a:cubicBezTo>
                  <a:lnTo>
                    <a:pt x="11657" y="884"/>
                  </a:lnTo>
                  <a:cubicBezTo>
                    <a:pt x="11695" y="768"/>
                    <a:pt x="11714" y="653"/>
                    <a:pt x="11753" y="500"/>
                  </a:cubicBezTo>
                  <a:lnTo>
                    <a:pt x="11772" y="442"/>
                  </a:lnTo>
                  <a:cubicBezTo>
                    <a:pt x="11791" y="346"/>
                    <a:pt x="11810" y="250"/>
                    <a:pt x="11849" y="116"/>
                  </a:cubicBezTo>
                  <a:cubicBezTo>
                    <a:pt x="11849" y="96"/>
                    <a:pt x="11849" y="77"/>
                    <a:pt x="11810" y="58"/>
                  </a:cubicBezTo>
                  <a:cubicBezTo>
                    <a:pt x="11849" y="0"/>
                    <a:pt x="11791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56"/>
            <p:cNvSpPr/>
            <p:nvPr/>
          </p:nvSpPr>
          <p:spPr>
            <a:xfrm>
              <a:off x="5517650" y="1841625"/>
              <a:ext cx="256400" cy="174775"/>
            </a:xfrm>
            <a:custGeom>
              <a:avLst/>
              <a:gdLst/>
              <a:ahLst/>
              <a:cxnLst/>
              <a:rect l="l" t="t" r="r" b="b"/>
              <a:pathLst>
                <a:path w="10256" h="6991" extrusionOk="0">
                  <a:moveTo>
                    <a:pt x="10082" y="0"/>
                  </a:moveTo>
                  <a:lnTo>
                    <a:pt x="9641" y="173"/>
                  </a:lnTo>
                  <a:cubicBezTo>
                    <a:pt x="9449" y="250"/>
                    <a:pt x="9257" y="327"/>
                    <a:pt x="9065" y="403"/>
                  </a:cubicBezTo>
                  <a:lnTo>
                    <a:pt x="8777" y="519"/>
                  </a:lnTo>
                  <a:lnTo>
                    <a:pt x="8066" y="807"/>
                  </a:lnTo>
                  <a:cubicBezTo>
                    <a:pt x="7279" y="1152"/>
                    <a:pt x="6607" y="1383"/>
                    <a:pt x="5973" y="1556"/>
                  </a:cubicBezTo>
                  <a:cubicBezTo>
                    <a:pt x="5800" y="1613"/>
                    <a:pt x="5666" y="1652"/>
                    <a:pt x="5493" y="1690"/>
                  </a:cubicBezTo>
                  <a:cubicBezTo>
                    <a:pt x="5358" y="1728"/>
                    <a:pt x="5205" y="1748"/>
                    <a:pt x="5090" y="1805"/>
                  </a:cubicBezTo>
                  <a:cubicBezTo>
                    <a:pt x="4840" y="1882"/>
                    <a:pt x="4571" y="1959"/>
                    <a:pt x="4321" y="2036"/>
                  </a:cubicBezTo>
                  <a:cubicBezTo>
                    <a:pt x="3784" y="2228"/>
                    <a:pt x="3304" y="2439"/>
                    <a:pt x="2843" y="2708"/>
                  </a:cubicBezTo>
                  <a:cubicBezTo>
                    <a:pt x="2075" y="3150"/>
                    <a:pt x="1441" y="3668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45"/>
                  </a:cubicBezTo>
                  <a:cubicBezTo>
                    <a:pt x="1" y="6702"/>
                    <a:pt x="1" y="6741"/>
                    <a:pt x="39" y="6760"/>
                  </a:cubicBezTo>
                  <a:cubicBezTo>
                    <a:pt x="77" y="6837"/>
                    <a:pt x="116" y="6894"/>
                    <a:pt x="193" y="6894"/>
                  </a:cubicBezTo>
                  <a:cubicBezTo>
                    <a:pt x="461" y="6856"/>
                    <a:pt x="711" y="6837"/>
                    <a:pt x="999" y="6837"/>
                  </a:cubicBezTo>
                  <a:cubicBezTo>
                    <a:pt x="1191" y="6837"/>
                    <a:pt x="1364" y="6837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7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1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7" y="5742"/>
                  </a:cubicBezTo>
                  <a:cubicBezTo>
                    <a:pt x="7490" y="5377"/>
                    <a:pt x="7855" y="4974"/>
                    <a:pt x="8200" y="4475"/>
                  </a:cubicBezTo>
                  <a:cubicBezTo>
                    <a:pt x="8642" y="3860"/>
                    <a:pt x="9045" y="3169"/>
                    <a:pt x="9430" y="2305"/>
                  </a:cubicBezTo>
                  <a:cubicBezTo>
                    <a:pt x="9602" y="1978"/>
                    <a:pt x="9737" y="1594"/>
                    <a:pt x="9890" y="1210"/>
                  </a:cubicBezTo>
                  <a:cubicBezTo>
                    <a:pt x="9948" y="999"/>
                    <a:pt x="10025" y="845"/>
                    <a:pt x="10082" y="653"/>
                  </a:cubicBezTo>
                  <a:cubicBezTo>
                    <a:pt x="10121" y="480"/>
                    <a:pt x="10198" y="307"/>
                    <a:pt x="10255" y="115"/>
                  </a:cubicBezTo>
                  <a:cubicBezTo>
                    <a:pt x="10255" y="96"/>
                    <a:pt x="10255" y="39"/>
                    <a:pt x="10217" y="19"/>
                  </a:cubicBezTo>
                  <a:cubicBezTo>
                    <a:pt x="10198" y="19"/>
                    <a:pt x="10159" y="0"/>
                    <a:pt x="10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56"/>
            <p:cNvSpPr/>
            <p:nvPr/>
          </p:nvSpPr>
          <p:spPr>
            <a:xfrm>
              <a:off x="5332825" y="1618850"/>
              <a:ext cx="174775" cy="351925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1"/>
                  </a:moveTo>
                  <a:cubicBezTo>
                    <a:pt x="1613" y="193"/>
                    <a:pt x="1479" y="481"/>
                    <a:pt x="1344" y="769"/>
                  </a:cubicBezTo>
                  <a:lnTo>
                    <a:pt x="1325" y="826"/>
                  </a:lnTo>
                  <a:cubicBezTo>
                    <a:pt x="1172" y="1114"/>
                    <a:pt x="1056" y="1422"/>
                    <a:pt x="922" y="1729"/>
                  </a:cubicBezTo>
                  <a:cubicBezTo>
                    <a:pt x="672" y="2382"/>
                    <a:pt x="442" y="3035"/>
                    <a:pt x="307" y="3630"/>
                  </a:cubicBezTo>
                  <a:cubicBezTo>
                    <a:pt x="135" y="4283"/>
                    <a:pt x="39" y="4955"/>
                    <a:pt x="19" y="5570"/>
                  </a:cubicBezTo>
                  <a:cubicBezTo>
                    <a:pt x="0" y="6223"/>
                    <a:pt x="39" y="6876"/>
                    <a:pt x="192" y="7490"/>
                  </a:cubicBezTo>
                  <a:cubicBezTo>
                    <a:pt x="327" y="8124"/>
                    <a:pt x="576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4" y="11100"/>
                    <a:pt x="3034" y="11465"/>
                    <a:pt x="3649" y="11830"/>
                  </a:cubicBezTo>
                  <a:cubicBezTo>
                    <a:pt x="3879" y="11984"/>
                    <a:pt x="4148" y="12118"/>
                    <a:pt x="4436" y="12291"/>
                  </a:cubicBezTo>
                  <a:cubicBezTo>
                    <a:pt x="4647" y="12406"/>
                    <a:pt x="4916" y="12560"/>
                    <a:pt x="5185" y="12752"/>
                  </a:cubicBezTo>
                  <a:cubicBezTo>
                    <a:pt x="5531" y="12982"/>
                    <a:pt x="5800" y="13213"/>
                    <a:pt x="6011" y="13462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46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7" y="14000"/>
                    <a:pt x="6357" y="14019"/>
                    <a:pt x="6395" y="14038"/>
                  </a:cubicBezTo>
                  <a:cubicBezTo>
                    <a:pt x="6395" y="14077"/>
                    <a:pt x="6433" y="14077"/>
                    <a:pt x="6453" y="14077"/>
                  </a:cubicBezTo>
                  <a:cubicBezTo>
                    <a:pt x="6510" y="14077"/>
                    <a:pt x="6529" y="14038"/>
                    <a:pt x="6529" y="14019"/>
                  </a:cubicBezTo>
                  <a:cubicBezTo>
                    <a:pt x="6568" y="14000"/>
                    <a:pt x="6568" y="13962"/>
                    <a:pt x="6568" y="13904"/>
                  </a:cubicBezTo>
                  <a:cubicBezTo>
                    <a:pt x="6568" y="13693"/>
                    <a:pt x="6606" y="13482"/>
                    <a:pt x="6625" y="13194"/>
                  </a:cubicBezTo>
                  <a:cubicBezTo>
                    <a:pt x="6664" y="12733"/>
                    <a:pt x="6721" y="12253"/>
                    <a:pt x="6760" y="11792"/>
                  </a:cubicBezTo>
                  <a:cubicBezTo>
                    <a:pt x="6817" y="11484"/>
                    <a:pt x="6837" y="11158"/>
                    <a:pt x="6856" y="10851"/>
                  </a:cubicBezTo>
                  <a:cubicBezTo>
                    <a:pt x="6913" y="10428"/>
                    <a:pt x="6933" y="10044"/>
                    <a:pt x="6952" y="9679"/>
                  </a:cubicBezTo>
                  <a:cubicBezTo>
                    <a:pt x="6990" y="9257"/>
                    <a:pt x="6990" y="8930"/>
                    <a:pt x="6952" y="8623"/>
                  </a:cubicBezTo>
                  <a:cubicBezTo>
                    <a:pt x="6933" y="8009"/>
                    <a:pt x="6779" y="7375"/>
                    <a:pt x="6606" y="6760"/>
                  </a:cubicBezTo>
                  <a:cubicBezTo>
                    <a:pt x="6414" y="6184"/>
                    <a:pt x="6126" y="5627"/>
                    <a:pt x="5761" y="5051"/>
                  </a:cubicBezTo>
                  <a:cubicBezTo>
                    <a:pt x="5473" y="4610"/>
                    <a:pt x="5108" y="4187"/>
                    <a:pt x="4686" y="3726"/>
                  </a:cubicBezTo>
                  <a:lnTo>
                    <a:pt x="4263" y="3323"/>
                  </a:lnTo>
                  <a:lnTo>
                    <a:pt x="4206" y="3246"/>
                  </a:lnTo>
                  <a:lnTo>
                    <a:pt x="3937" y="2977"/>
                  </a:lnTo>
                  <a:cubicBezTo>
                    <a:pt x="3764" y="2824"/>
                    <a:pt x="3591" y="2651"/>
                    <a:pt x="3457" y="2478"/>
                  </a:cubicBezTo>
                  <a:cubicBezTo>
                    <a:pt x="3380" y="2401"/>
                    <a:pt x="3322" y="2343"/>
                    <a:pt x="3284" y="2267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9"/>
                    <a:pt x="2612" y="1403"/>
                    <a:pt x="2535" y="1287"/>
                  </a:cubicBezTo>
                  <a:cubicBezTo>
                    <a:pt x="2477" y="1210"/>
                    <a:pt x="2420" y="1114"/>
                    <a:pt x="2362" y="1018"/>
                  </a:cubicBezTo>
                  <a:cubicBezTo>
                    <a:pt x="2228" y="826"/>
                    <a:pt x="2113" y="615"/>
                    <a:pt x="2017" y="385"/>
                  </a:cubicBezTo>
                  <a:cubicBezTo>
                    <a:pt x="1978" y="327"/>
                    <a:pt x="1959" y="269"/>
                    <a:pt x="1921" y="193"/>
                  </a:cubicBezTo>
                  <a:cubicBezTo>
                    <a:pt x="1882" y="173"/>
                    <a:pt x="1882" y="154"/>
                    <a:pt x="1863" y="97"/>
                  </a:cubicBezTo>
                  <a:cubicBezTo>
                    <a:pt x="1844" y="77"/>
                    <a:pt x="1844" y="39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56"/>
            <p:cNvSpPr/>
            <p:nvPr/>
          </p:nvSpPr>
          <p:spPr>
            <a:xfrm>
              <a:off x="5304000" y="1977475"/>
              <a:ext cx="172875" cy="195900"/>
            </a:xfrm>
            <a:custGeom>
              <a:avLst/>
              <a:gdLst/>
              <a:ahLst/>
              <a:cxnLst/>
              <a:rect l="l" t="t" r="r" b="b"/>
              <a:pathLst>
                <a:path w="6915" h="7836" extrusionOk="0">
                  <a:moveTo>
                    <a:pt x="116" y="1"/>
                  </a:moveTo>
                  <a:cubicBezTo>
                    <a:pt x="39" y="20"/>
                    <a:pt x="1" y="97"/>
                    <a:pt x="1" y="154"/>
                  </a:cubicBezTo>
                  <a:cubicBezTo>
                    <a:pt x="20" y="442"/>
                    <a:pt x="39" y="692"/>
                    <a:pt x="78" y="923"/>
                  </a:cubicBezTo>
                  <a:cubicBezTo>
                    <a:pt x="116" y="1191"/>
                    <a:pt x="155" y="1479"/>
                    <a:pt x="231" y="1748"/>
                  </a:cubicBezTo>
                  <a:cubicBezTo>
                    <a:pt x="385" y="2286"/>
                    <a:pt x="577" y="2824"/>
                    <a:pt x="808" y="3342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6" y="5263"/>
                    <a:pt x="2440" y="5627"/>
                    <a:pt x="2882" y="5915"/>
                  </a:cubicBezTo>
                  <a:cubicBezTo>
                    <a:pt x="3054" y="6050"/>
                    <a:pt x="3246" y="6127"/>
                    <a:pt x="3400" y="6242"/>
                  </a:cubicBezTo>
                  <a:cubicBezTo>
                    <a:pt x="3592" y="6338"/>
                    <a:pt x="3784" y="6376"/>
                    <a:pt x="3976" y="6453"/>
                  </a:cubicBezTo>
                  <a:cubicBezTo>
                    <a:pt x="4149" y="6492"/>
                    <a:pt x="4322" y="6549"/>
                    <a:pt x="4514" y="6607"/>
                  </a:cubicBezTo>
                  <a:lnTo>
                    <a:pt x="5224" y="6837"/>
                  </a:lnTo>
                  <a:cubicBezTo>
                    <a:pt x="5570" y="6952"/>
                    <a:pt x="5839" y="7068"/>
                    <a:pt x="6050" y="7221"/>
                  </a:cubicBezTo>
                  <a:cubicBezTo>
                    <a:pt x="6185" y="7317"/>
                    <a:pt x="6319" y="7413"/>
                    <a:pt x="6415" y="7529"/>
                  </a:cubicBezTo>
                  <a:cubicBezTo>
                    <a:pt x="6453" y="7605"/>
                    <a:pt x="6511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9" y="7817"/>
                    <a:pt x="6607" y="7836"/>
                    <a:pt x="6626" y="7836"/>
                  </a:cubicBezTo>
                  <a:lnTo>
                    <a:pt x="6665" y="7836"/>
                  </a:lnTo>
                  <a:cubicBezTo>
                    <a:pt x="6703" y="7836"/>
                    <a:pt x="6703" y="7836"/>
                    <a:pt x="6722" y="7817"/>
                  </a:cubicBezTo>
                  <a:cubicBezTo>
                    <a:pt x="6741" y="7817"/>
                    <a:pt x="6741" y="7797"/>
                    <a:pt x="6741" y="7759"/>
                  </a:cubicBezTo>
                  <a:cubicBezTo>
                    <a:pt x="6761" y="7740"/>
                    <a:pt x="6761" y="7721"/>
                    <a:pt x="6761" y="7663"/>
                  </a:cubicBezTo>
                  <a:lnTo>
                    <a:pt x="6761" y="7625"/>
                  </a:lnTo>
                  <a:lnTo>
                    <a:pt x="6761" y="7567"/>
                  </a:lnTo>
                  <a:cubicBezTo>
                    <a:pt x="6761" y="7452"/>
                    <a:pt x="6799" y="7317"/>
                    <a:pt x="6818" y="7183"/>
                  </a:cubicBezTo>
                  <a:lnTo>
                    <a:pt x="6837" y="7048"/>
                  </a:lnTo>
                  <a:cubicBezTo>
                    <a:pt x="6857" y="6876"/>
                    <a:pt x="6895" y="6684"/>
                    <a:pt x="6895" y="6511"/>
                  </a:cubicBezTo>
                  <a:cubicBezTo>
                    <a:pt x="6914" y="6184"/>
                    <a:pt x="6914" y="5819"/>
                    <a:pt x="6895" y="5493"/>
                  </a:cubicBezTo>
                  <a:cubicBezTo>
                    <a:pt x="6857" y="5147"/>
                    <a:pt x="6818" y="4821"/>
                    <a:pt x="6741" y="4475"/>
                  </a:cubicBezTo>
                  <a:cubicBezTo>
                    <a:pt x="6665" y="4168"/>
                    <a:pt x="6549" y="3822"/>
                    <a:pt x="6415" y="3515"/>
                  </a:cubicBezTo>
                  <a:cubicBezTo>
                    <a:pt x="6261" y="3208"/>
                    <a:pt x="6089" y="2900"/>
                    <a:pt x="5896" y="2632"/>
                  </a:cubicBezTo>
                  <a:cubicBezTo>
                    <a:pt x="5743" y="2382"/>
                    <a:pt x="5551" y="2171"/>
                    <a:pt x="5320" y="1998"/>
                  </a:cubicBezTo>
                  <a:cubicBezTo>
                    <a:pt x="5109" y="1844"/>
                    <a:pt x="4879" y="1691"/>
                    <a:pt x="4610" y="1595"/>
                  </a:cubicBezTo>
                  <a:cubicBezTo>
                    <a:pt x="4456" y="1556"/>
                    <a:pt x="4322" y="1499"/>
                    <a:pt x="4207" y="1479"/>
                  </a:cubicBezTo>
                  <a:cubicBezTo>
                    <a:pt x="4072" y="1460"/>
                    <a:pt x="3957" y="1422"/>
                    <a:pt x="3823" y="1422"/>
                  </a:cubicBezTo>
                  <a:lnTo>
                    <a:pt x="3650" y="1422"/>
                  </a:lnTo>
                  <a:cubicBezTo>
                    <a:pt x="3016" y="1364"/>
                    <a:pt x="2382" y="1268"/>
                    <a:pt x="1768" y="1076"/>
                  </a:cubicBezTo>
                  <a:cubicBezTo>
                    <a:pt x="1460" y="942"/>
                    <a:pt x="1192" y="827"/>
                    <a:pt x="942" y="634"/>
                  </a:cubicBezTo>
                  <a:cubicBezTo>
                    <a:pt x="808" y="538"/>
                    <a:pt x="692" y="462"/>
                    <a:pt x="596" y="366"/>
                  </a:cubicBezTo>
                  <a:lnTo>
                    <a:pt x="231" y="20"/>
                  </a:lnTo>
                  <a:cubicBezTo>
                    <a:pt x="270" y="1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56"/>
            <p:cNvSpPr/>
            <p:nvPr/>
          </p:nvSpPr>
          <p:spPr>
            <a:xfrm>
              <a:off x="5321775" y="1629425"/>
              <a:ext cx="483950" cy="744400"/>
            </a:xfrm>
            <a:custGeom>
              <a:avLst/>
              <a:gdLst/>
              <a:ahLst/>
              <a:cxnLst/>
              <a:rect l="l" t="t" r="r" b="b"/>
              <a:pathLst>
                <a:path w="19358" h="29776" extrusionOk="0">
                  <a:moveTo>
                    <a:pt x="19300" y="0"/>
                  </a:moveTo>
                  <a:cubicBezTo>
                    <a:pt x="19281" y="0"/>
                    <a:pt x="19281" y="0"/>
                    <a:pt x="19262" y="19"/>
                  </a:cubicBezTo>
                  <a:cubicBezTo>
                    <a:pt x="19127" y="135"/>
                    <a:pt x="19050" y="250"/>
                    <a:pt x="18916" y="384"/>
                  </a:cubicBezTo>
                  <a:cubicBezTo>
                    <a:pt x="18033" y="1210"/>
                    <a:pt x="16996" y="1863"/>
                    <a:pt x="15939" y="2458"/>
                  </a:cubicBezTo>
                  <a:cubicBezTo>
                    <a:pt x="15267" y="2842"/>
                    <a:pt x="14576" y="3188"/>
                    <a:pt x="13885" y="3553"/>
                  </a:cubicBezTo>
                  <a:cubicBezTo>
                    <a:pt x="13213" y="3898"/>
                    <a:pt x="12540" y="4263"/>
                    <a:pt x="11888" y="4667"/>
                  </a:cubicBezTo>
                  <a:cubicBezTo>
                    <a:pt x="11273" y="5051"/>
                    <a:pt x="10659" y="5512"/>
                    <a:pt x="10121" y="6011"/>
                  </a:cubicBezTo>
                  <a:cubicBezTo>
                    <a:pt x="9852" y="6261"/>
                    <a:pt x="9583" y="6529"/>
                    <a:pt x="9353" y="6779"/>
                  </a:cubicBezTo>
                  <a:cubicBezTo>
                    <a:pt x="9103" y="7048"/>
                    <a:pt x="8892" y="7317"/>
                    <a:pt x="8700" y="7605"/>
                  </a:cubicBezTo>
                  <a:cubicBezTo>
                    <a:pt x="8277" y="8200"/>
                    <a:pt x="7932" y="8853"/>
                    <a:pt x="7644" y="9487"/>
                  </a:cubicBezTo>
                  <a:cubicBezTo>
                    <a:pt x="7298" y="10255"/>
                    <a:pt x="7067" y="11061"/>
                    <a:pt x="6856" y="11849"/>
                  </a:cubicBezTo>
                  <a:cubicBezTo>
                    <a:pt x="6818" y="11964"/>
                    <a:pt x="6799" y="12079"/>
                    <a:pt x="6760" y="12214"/>
                  </a:cubicBezTo>
                  <a:cubicBezTo>
                    <a:pt x="6722" y="11983"/>
                    <a:pt x="6683" y="11753"/>
                    <a:pt x="6664" y="11542"/>
                  </a:cubicBezTo>
                  <a:cubicBezTo>
                    <a:pt x="6587" y="11177"/>
                    <a:pt x="6511" y="10831"/>
                    <a:pt x="6415" y="10485"/>
                  </a:cubicBezTo>
                  <a:cubicBezTo>
                    <a:pt x="6376" y="10312"/>
                    <a:pt x="6318" y="10140"/>
                    <a:pt x="6242" y="9967"/>
                  </a:cubicBezTo>
                  <a:cubicBezTo>
                    <a:pt x="6184" y="9775"/>
                    <a:pt x="6107" y="9621"/>
                    <a:pt x="6030" y="9448"/>
                  </a:cubicBezTo>
                  <a:cubicBezTo>
                    <a:pt x="5512" y="8296"/>
                    <a:pt x="4840" y="7240"/>
                    <a:pt x="4206" y="6126"/>
                  </a:cubicBezTo>
                  <a:cubicBezTo>
                    <a:pt x="4033" y="5876"/>
                    <a:pt x="3899" y="5608"/>
                    <a:pt x="3745" y="5339"/>
                  </a:cubicBezTo>
                  <a:lnTo>
                    <a:pt x="3745" y="5358"/>
                  </a:lnTo>
                  <a:cubicBezTo>
                    <a:pt x="3496" y="4916"/>
                    <a:pt x="3246" y="4436"/>
                    <a:pt x="3035" y="3956"/>
                  </a:cubicBezTo>
                  <a:cubicBezTo>
                    <a:pt x="2823" y="3438"/>
                    <a:pt x="2631" y="2919"/>
                    <a:pt x="2478" y="2381"/>
                  </a:cubicBezTo>
                  <a:lnTo>
                    <a:pt x="2478" y="2420"/>
                  </a:lnTo>
                  <a:cubicBezTo>
                    <a:pt x="2363" y="1959"/>
                    <a:pt x="2286" y="1498"/>
                    <a:pt x="2247" y="1037"/>
                  </a:cubicBezTo>
                  <a:cubicBezTo>
                    <a:pt x="2247" y="1018"/>
                    <a:pt x="2209" y="999"/>
                    <a:pt x="2190" y="999"/>
                  </a:cubicBezTo>
                  <a:cubicBezTo>
                    <a:pt x="2171" y="999"/>
                    <a:pt x="2151" y="1018"/>
                    <a:pt x="2151" y="1076"/>
                  </a:cubicBezTo>
                  <a:cubicBezTo>
                    <a:pt x="2190" y="1652"/>
                    <a:pt x="2305" y="2189"/>
                    <a:pt x="2459" y="2727"/>
                  </a:cubicBezTo>
                  <a:cubicBezTo>
                    <a:pt x="2593" y="3246"/>
                    <a:pt x="2785" y="3764"/>
                    <a:pt x="3035" y="4263"/>
                  </a:cubicBezTo>
                  <a:cubicBezTo>
                    <a:pt x="3457" y="5243"/>
                    <a:pt x="4014" y="6164"/>
                    <a:pt x="4533" y="7086"/>
                  </a:cubicBezTo>
                  <a:cubicBezTo>
                    <a:pt x="4821" y="7624"/>
                    <a:pt x="5109" y="8142"/>
                    <a:pt x="5378" y="8680"/>
                  </a:cubicBezTo>
                  <a:cubicBezTo>
                    <a:pt x="5531" y="8968"/>
                    <a:pt x="5646" y="9256"/>
                    <a:pt x="5762" y="9544"/>
                  </a:cubicBezTo>
                  <a:cubicBezTo>
                    <a:pt x="5838" y="9717"/>
                    <a:pt x="5877" y="9871"/>
                    <a:pt x="5954" y="10044"/>
                  </a:cubicBezTo>
                  <a:cubicBezTo>
                    <a:pt x="6011" y="10197"/>
                    <a:pt x="6050" y="10370"/>
                    <a:pt x="6107" y="10524"/>
                  </a:cubicBezTo>
                  <a:cubicBezTo>
                    <a:pt x="6222" y="11042"/>
                    <a:pt x="6318" y="11561"/>
                    <a:pt x="6395" y="12060"/>
                  </a:cubicBezTo>
                  <a:cubicBezTo>
                    <a:pt x="6415" y="12329"/>
                    <a:pt x="6434" y="12617"/>
                    <a:pt x="6453" y="12886"/>
                  </a:cubicBezTo>
                  <a:cubicBezTo>
                    <a:pt x="6491" y="13039"/>
                    <a:pt x="6491" y="13231"/>
                    <a:pt x="6511" y="13404"/>
                  </a:cubicBezTo>
                  <a:cubicBezTo>
                    <a:pt x="6242" y="14710"/>
                    <a:pt x="6088" y="15997"/>
                    <a:pt x="5954" y="17322"/>
                  </a:cubicBezTo>
                  <a:cubicBezTo>
                    <a:pt x="5896" y="18109"/>
                    <a:pt x="5819" y="18877"/>
                    <a:pt x="5762" y="19665"/>
                  </a:cubicBezTo>
                  <a:cubicBezTo>
                    <a:pt x="5742" y="19626"/>
                    <a:pt x="5723" y="19549"/>
                    <a:pt x="5704" y="19511"/>
                  </a:cubicBezTo>
                  <a:cubicBezTo>
                    <a:pt x="5550" y="19185"/>
                    <a:pt x="5378" y="18896"/>
                    <a:pt x="5224" y="18608"/>
                  </a:cubicBezTo>
                  <a:cubicBezTo>
                    <a:pt x="5032" y="18359"/>
                    <a:pt x="4840" y="18090"/>
                    <a:pt x="4590" y="17859"/>
                  </a:cubicBezTo>
                  <a:cubicBezTo>
                    <a:pt x="4379" y="17629"/>
                    <a:pt x="4168" y="17456"/>
                    <a:pt x="3918" y="17303"/>
                  </a:cubicBezTo>
                  <a:cubicBezTo>
                    <a:pt x="3707" y="17149"/>
                    <a:pt x="3496" y="17034"/>
                    <a:pt x="3265" y="16919"/>
                  </a:cubicBezTo>
                  <a:cubicBezTo>
                    <a:pt x="2785" y="16669"/>
                    <a:pt x="2305" y="16496"/>
                    <a:pt x="1825" y="16285"/>
                  </a:cubicBezTo>
                  <a:cubicBezTo>
                    <a:pt x="1671" y="16208"/>
                    <a:pt x="1518" y="16150"/>
                    <a:pt x="1345" y="16054"/>
                  </a:cubicBezTo>
                  <a:cubicBezTo>
                    <a:pt x="1210" y="15978"/>
                    <a:pt x="1057" y="15882"/>
                    <a:pt x="922" y="15786"/>
                  </a:cubicBezTo>
                  <a:cubicBezTo>
                    <a:pt x="730" y="15632"/>
                    <a:pt x="538" y="15497"/>
                    <a:pt x="385" y="15305"/>
                  </a:cubicBezTo>
                  <a:cubicBezTo>
                    <a:pt x="269" y="15152"/>
                    <a:pt x="173" y="15017"/>
                    <a:pt x="97" y="14864"/>
                  </a:cubicBezTo>
                  <a:cubicBezTo>
                    <a:pt x="97" y="14845"/>
                    <a:pt x="77" y="14845"/>
                    <a:pt x="58" y="14845"/>
                  </a:cubicBezTo>
                  <a:lnTo>
                    <a:pt x="20" y="14845"/>
                  </a:lnTo>
                  <a:cubicBezTo>
                    <a:pt x="1" y="14864"/>
                    <a:pt x="1" y="14902"/>
                    <a:pt x="1" y="14921"/>
                  </a:cubicBezTo>
                  <a:cubicBezTo>
                    <a:pt x="77" y="15056"/>
                    <a:pt x="173" y="15209"/>
                    <a:pt x="269" y="15344"/>
                  </a:cubicBezTo>
                  <a:cubicBezTo>
                    <a:pt x="365" y="15497"/>
                    <a:pt x="481" y="15613"/>
                    <a:pt x="596" y="15728"/>
                  </a:cubicBezTo>
                  <a:cubicBezTo>
                    <a:pt x="865" y="15978"/>
                    <a:pt x="1172" y="16189"/>
                    <a:pt x="1498" y="16362"/>
                  </a:cubicBezTo>
                  <a:cubicBezTo>
                    <a:pt x="1633" y="16458"/>
                    <a:pt x="1806" y="16534"/>
                    <a:pt x="1940" y="16630"/>
                  </a:cubicBezTo>
                  <a:cubicBezTo>
                    <a:pt x="2113" y="16726"/>
                    <a:pt x="2286" y="16784"/>
                    <a:pt x="2459" y="16899"/>
                  </a:cubicBezTo>
                  <a:cubicBezTo>
                    <a:pt x="2766" y="17053"/>
                    <a:pt x="3073" y="17226"/>
                    <a:pt x="3380" y="17418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8"/>
                    <a:pt x="4033" y="17994"/>
                  </a:cubicBezTo>
                  <a:cubicBezTo>
                    <a:pt x="4225" y="18205"/>
                    <a:pt x="4398" y="18455"/>
                    <a:pt x="4533" y="18724"/>
                  </a:cubicBezTo>
                  <a:cubicBezTo>
                    <a:pt x="4705" y="18973"/>
                    <a:pt x="4859" y="19242"/>
                    <a:pt x="4974" y="19530"/>
                  </a:cubicBezTo>
                  <a:cubicBezTo>
                    <a:pt x="5109" y="19818"/>
                    <a:pt x="5243" y="20106"/>
                    <a:pt x="5339" y="20414"/>
                  </a:cubicBezTo>
                  <a:cubicBezTo>
                    <a:pt x="5397" y="20586"/>
                    <a:pt x="5454" y="20759"/>
                    <a:pt x="5493" y="20932"/>
                  </a:cubicBezTo>
                  <a:cubicBezTo>
                    <a:pt x="5550" y="21067"/>
                    <a:pt x="5570" y="21182"/>
                    <a:pt x="5627" y="21335"/>
                  </a:cubicBezTo>
                  <a:cubicBezTo>
                    <a:pt x="5570" y="21835"/>
                    <a:pt x="5550" y="22334"/>
                    <a:pt x="5493" y="22852"/>
                  </a:cubicBezTo>
                  <a:cubicBezTo>
                    <a:pt x="5301" y="24677"/>
                    <a:pt x="4993" y="26501"/>
                    <a:pt x="4513" y="28287"/>
                  </a:cubicBezTo>
                  <a:cubicBezTo>
                    <a:pt x="4513" y="28325"/>
                    <a:pt x="4494" y="28364"/>
                    <a:pt x="4494" y="28383"/>
                  </a:cubicBezTo>
                  <a:cubicBezTo>
                    <a:pt x="4398" y="28710"/>
                    <a:pt x="4321" y="29017"/>
                    <a:pt x="4225" y="29305"/>
                  </a:cubicBezTo>
                  <a:lnTo>
                    <a:pt x="4206" y="29401"/>
                  </a:lnTo>
                  <a:cubicBezTo>
                    <a:pt x="4206" y="29478"/>
                    <a:pt x="4206" y="29516"/>
                    <a:pt x="4225" y="29555"/>
                  </a:cubicBezTo>
                  <a:cubicBezTo>
                    <a:pt x="4245" y="29651"/>
                    <a:pt x="4321" y="29708"/>
                    <a:pt x="4417" y="29747"/>
                  </a:cubicBezTo>
                  <a:cubicBezTo>
                    <a:pt x="4462" y="29766"/>
                    <a:pt x="4509" y="29776"/>
                    <a:pt x="4556" y="29776"/>
                  </a:cubicBezTo>
                  <a:cubicBezTo>
                    <a:pt x="4690" y="29776"/>
                    <a:pt x="4821" y="29697"/>
                    <a:pt x="4878" y="29555"/>
                  </a:cubicBezTo>
                  <a:cubicBezTo>
                    <a:pt x="5051" y="29132"/>
                    <a:pt x="5166" y="28690"/>
                    <a:pt x="5282" y="28249"/>
                  </a:cubicBezTo>
                  <a:cubicBezTo>
                    <a:pt x="5397" y="27788"/>
                    <a:pt x="5531" y="27327"/>
                    <a:pt x="5627" y="26847"/>
                  </a:cubicBezTo>
                  <a:cubicBezTo>
                    <a:pt x="5819" y="25944"/>
                    <a:pt x="5973" y="25022"/>
                    <a:pt x="6069" y="24120"/>
                  </a:cubicBezTo>
                  <a:cubicBezTo>
                    <a:pt x="6203" y="23198"/>
                    <a:pt x="6261" y="22257"/>
                    <a:pt x="6338" y="21355"/>
                  </a:cubicBezTo>
                  <a:cubicBezTo>
                    <a:pt x="6395" y="20682"/>
                    <a:pt x="6434" y="20030"/>
                    <a:pt x="6491" y="19357"/>
                  </a:cubicBezTo>
                  <a:cubicBezTo>
                    <a:pt x="6530" y="19223"/>
                    <a:pt x="6549" y="19089"/>
                    <a:pt x="6607" y="18954"/>
                  </a:cubicBezTo>
                  <a:cubicBezTo>
                    <a:pt x="6645" y="18781"/>
                    <a:pt x="6703" y="18647"/>
                    <a:pt x="6741" y="18474"/>
                  </a:cubicBezTo>
                  <a:cubicBezTo>
                    <a:pt x="6837" y="18128"/>
                    <a:pt x="6933" y="17821"/>
                    <a:pt x="7029" y="17495"/>
                  </a:cubicBezTo>
                  <a:cubicBezTo>
                    <a:pt x="7221" y="16861"/>
                    <a:pt x="7490" y="16246"/>
                    <a:pt x="7836" y="15689"/>
                  </a:cubicBezTo>
                  <a:cubicBezTo>
                    <a:pt x="8085" y="15248"/>
                    <a:pt x="8412" y="14845"/>
                    <a:pt x="8757" y="14518"/>
                  </a:cubicBezTo>
                  <a:cubicBezTo>
                    <a:pt x="9103" y="14192"/>
                    <a:pt x="9468" y="13884"/>
                    <a:pt x="9852" y="13615"/>
                  </a:cubicBezTo>
                  <a:cubicBezTo>
                    <a:pt x="10236" y="13327"/>
                    <a:pt x="10639" y="13097"/>
                    <a:pt x="11062" y="12847"/>
                  </a:cubicBezTo>
                  <a:cubicBezTo>
                    <a:pt x="11599" y="12578"/>
                    <a:pt x="12156" y="12290"/>
                    <a:pt x="12694" y="12022"/>
                  </a:cubicBezTo>
                  <a:cubicBezTo>
                    <a:pt x="13270" y="11753"/>
                    <a:pt x="13827" y="11484"/>
                    <a:pt x="14384" y="11196"/>
                  </a:cubicBezTo>
                  <a:cubicBezTo>
                    <a:pt x="15479" y="10658"/>
                    <a:pt x="16573" y="10005"/>
                    <a:pt x="17495" y="9160"/>
                  </a:cubicBezTo>
                  <a:cubicBezTo>
                    <a:pt x="17533" y="9141"/>
                    <a:pt x="17553" y="9083"/>
                    <a:pt x="17533" y="9064"/>
                  </a:cubicBezTo>
                  <a:cubicBezTo>
                    <a:pt x="17495" y="9045"/>
                    <a:pt x="17476" y="9045"/>
                    <a:pt x="17476" y="9045"/>
                  </a:cubicBezTo>
                  <a:cubicBezTo>
                    <a:pt x="17457" y="9045"/>
                    <a:pt x="17457" y="9045"/>
                    <a:pt x="17437" y="9064"/>
                  </a:cubicBezTo>
                  <a:cubicBezTo>
                    <a:pt x="16861" y="9602"/>
                    <a:pt x="16189" y="10024"/>
                    <a:pt x="15479" y="10428"/>
                  </a:cubicBezTo>
                  <a:cubicBezTo>
                    <a:pt x="14403" y="11042"/>
                    <a:pt x="13251" y="11522"/>
                    <a:pt x="12099" y="12022"/>
                  </a:cubicBezTo>
                  <a:cubicBezTo>
                    <a:pt x="10966" y="12521"/>
                    <a:pt x="9852" y="13097"/>
                    <a:pt x="8853" y="13846"/>
                  </a:cubicBezTo>
                  <a:cubicBezTo>
                    <a:pt x="8431" y="14153"/>
                    <a:pt x="8047" y="14518"/>
                    <a:pt x="7682" y="14921"/>
                  </a:cubicBezTo>
                  <a:cubicBezTo>
                    <a:pt x="7355" y="15325"/>
                    <a:pt x="7067" y="15786"/>
                    <a:pt x="6837" y="16266"/>
                  </a:cubicBezTo>
                  <a:cubicBezTo>
                    <a:pt x="6799" y="16342"/>
                    <a:pt x="6779" y="16438"/>
                    <a:pt x="6741" y="16515"/>
                  </a:cubicBezTo>
                  <a:cubicBezTo>
                    <a:pt x="6933" y="14845"/>
                    <a:pt x="7202" y="13212"/>
                    <a:pt x="7663" y="11618"/>
                  </a:cubicBezTo>
                  <a:cubicBezTo>
                    <a:pt x="7855" y="10965"/>
                    <a:pt x="8047" y="10312"/>
                    <a:pt x="8316" y="9698"/>
                  </a:cubicBezTo>
                  <a:cubicBezTo>
                    <a:pt x="8431" y="9410"/>
                    <a:pt x="8546" y="9122"/>
                    <a:pt x="8700" y="8834"/>
                  </a:cubicBezTo>
                  <a:lnTo>
                    <a:pt x="9122" y="8027"/>
                  </a:lnTo>
                  <a:cubicBezTo>
                    <a:pt x="9333" y="7682"/>
                    <a:pt x="9583" y="7336"/>
                    <a:pt x="9814" y="7029"/>
                  </a:cubicBezTo>
                  <a:cubicBezTo>
                    <a:pt x="9948" y="6856"/>
                    <a:pt x="10082" y="6683"/>
                    <a:pt x="10236" y="6549"/>
                  </a:cubicBezTo>
                  <a:cubicBezTo>
                    <a:pt x="10370" y="6395"/>
                    <a:pt x="10524" y="6241"/>
                    <a:pt x="10659" y="6088"/>
                  </a:cubicBezTo>
                  <a:cubicBezTo>
                    <a:pt x="11196" y="5569"/>
                    <a:pt x="11792" y="5127"/>
                    <a:pt x="12406" y="4724"/>
                  </a:cubicBezTo>
                  <a:cubicBezTo>
                    <a:pt x="13059" y="4283"/>
                    <a:pt x="13731" y="3898"/>
                    <a:pt x="14384" y="3553"/>
                  </a:cubicBezTo>
                  <a:cubicBezTo>
                    <a:pt x="15056" y="3169"/>
                    <a:pt x="15747" y="2785"/>
                    <a:pt x="16400" y="2362"/>
                  </a:cubicBezTo>
                  <a:cubicBezTo>
                    <a:pt x="17053" y="1959"/>
                    <a:pt x="17687" y="1536"/>
                    <a:pt x="18302" y="1056"/>
                  </a:cubicBezTo>
                  <a:cubicBezTo>
                    <a:pt x="18685" y="730"/>
                    <a:pt x="19011" y="404"/>
                    <a:pt x="19356" y="40"/>
                  </a:cubicBezTo>
                  <a:lnTo>
                    <a:pt x="19356" y="40"/>
                  </a:lnTo>
                  <a:cubicBezTo>
                    <a:pt x="19357" y="42"/>
                    <a:pt x="19357" y="44"/>
                    <a:pt x="19358" y="44"/>
                  </a:cubicBezTo>
                  <a:cubicBezTo>
                    <a:pt x="19358" y="44"/>
                    <a:pt x="19358" y="42"/>
                    <a:pt x="19358" y="39"/>
                  </a:cubicBezTo>
                  <a:lnTo>
                    <a:pt x="19358" y="39"/>
                  </a:lnTo>
                  <a:cubicBezTo>
                    <a:pt x="19357" y="39"/>
                    <a:pt x="19357" y="39"/>
                    <a:pt x="19356" y="40"/>
                  </a:cubicBezTo>
                  <a:lnTo>
                    <a:pt x="19356" y="40"/>
                  </a:lnTo>
                  <a:cubicBezTo>
                    <a:pt x="19355" y="33"/>
                    <a:pt x="19350" y="19"/>
                    <a:pt x="19339" y="19"/>
                  </a:cubicBezTo>
                  <a:lnTo>
                    <a:pt x="19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56"/>
            <p:cNvSpPr/>
            <p:nvPr/>
          </p:nvSpPr>
          <p:spPr>
            <a:xfrm>
              <a:off x="5762500" y="1686025"/>
              <a:ext cx="16825" cy="16875"/>
            </a:xfrm>
            <a:custGeom>
              <a:avLst/>
              <a:gdLst/>
              <a:ahLst/>
              <a:cxnLst/>
              <a:rect l="l" t="t" r="r" b="b"/>
              <a:pathLst>
                <a:path w="673" h="675" extrusionOk="0">
                  <a:moveTo>
                    <a:pt x="298" y="1"/>
                  </a:moveTo>
                  <a:cubicBezTo>
                    <a:pt x="121" y="1"/>
                    <a:pt x="0" y="166"/>
                    <a:pt x="0" y="348"/>
                  </a:cubicBezTo>
                  <a:cubicBezTo>
                    <a:pt x="0" y="540"/>
                    <a:pt x="135" y="674"/>
                    <a:pt x="327" y="674"/>
                  </a:cubicBezTo>
                  <a:cubicBezTo>
                    <a:pt x="519" y="674"/>
                    <a:pt x="673" y="540"/>
                    <a:pt x="673" y="348"/>
                  </a:cubicBezTo>
                  <a:cubicBezTo>
                    <a:pt x="673" y="156"/>
                    <a:pt x="519" y="2"/>
                    <a:pt x="327" y="2"/>
                  </a:cubicBezTo>
                  <a:cubicBezTo>
                    <a:pt x="317" y="1"/>
                    <a:pt x="307" y="1"/>
                    <a:pt x="2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56"/>
            <p:cNvSpPr/>
            <p:nvPr/>
          </p:nvSpPr>
          <p:spPr>
            <a:xfrm>
              <a:off x="5780250" y="1665425"/>
              <a:ext cx="9150" cy="8675"/>
            </a:xfrm>
            <a:custGeom>
              <a:avLst/>
              <a:gdLst/>
              <a:ahLst/>
              <a:cxnLst/>
              <a:rect l="l" t="t" r="r" b="b"/>
              <a:pathLst>
                <a:path w="366" h="347" extrusionOk="0">
                  <a:moveTo>
                    <a:pt x="193" y="0"/>
                  </a:moveTo>
                  <a:cubicBezTo>
                    <a:pt x="78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56"/>
            <p:cNvSpPr/>
            <p:nvPr/>
          </p:nvSpPr>
          <p:spPr>
            <a:xfrm>
              <a:off x="5786500" y="1678875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39" y="0"/>
                    <a:pt x="1" y="58"/>
                    <a:pt x="1" y="135"/>
                  </a:cubicBezTo>
                  <a:cubicBezTo>
                    <a:pt x="1" y="173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5"/>
                  </a:cubicBezTo>
                  <a:cubicBezTo>
                    <a:pt x="231" y="77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56"/>
            <p:cNvSpPr/>
            <p:nvPr/>
          </p:nvSpPr>
          <p:spPr>
            <a:xfrm>
              <a:off x="5800900" y="165377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40"/>
                    <a:pt x="39" y="198"/>
                    <a:pt x="97" y="198"/>
                  </a:cubicBezTo>
                  <a:cubicBezTo>
                    <a:pt x="135" y="198"/>
                    <a:pt x="193" y="140"/>
                    <a:pt x="193" y="102"/>
                  </a:cubicBezTo>
                  <a:cubicBezTo>
                    <a:pt x="193" y="44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56"/>
            <p:cNvSpPr/>
            <p:nvPr/>
          </p:nvSpPr>
          <p:spPr>
            <a:xfrm>
              <a:off x="5758650" y="1725925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97" y="0"/>
                    <a:pt x="39" y="115"/>
                    <a:pt x="1" y="230"/>
                  </a:cubicBezTo>
                  <a:cubicBezTo>
                    <a:pt x="1" y="365"/>
                    <a:pt x="97" y="480"/>
                    <a:pt x="250" y="480"/>
                  </a:cubicBezTo>
                  <a:cubicBezTo>
                    <a:pt x="385" y="480"/>
                    <a:pt x="481" y="384"/>
                    <a:pt x="481" y="230"/>
                  </a:cubicBezTo>
                  <a:cubicBezTo>
                    <a:pt x="481" y="115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56"/>
            <p:cNvSpPr/>
            <p:nvPr/>
          </p:nvSpPr>
          <p:spPr>
            <a:xfrm>
              <a:off x="5729375" y="17144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0"/>
                  </a:moveTo>
                  <a:cubicBezTo>
                    <a:pt x="77" y="0"/>
                    <a:pt x="0" y="96"/>
                    <a:pt x="0" y="192"/>
                  </a:cubicBezTo>
                  <a:cubicBezTo>
                    <a:pt x="0" y="288"/>
                    <a:pt x="77" y="384"/>
                    <a:pt x="192" y="384"/>
                  </a:cubicBezTo>
                  <a:cubicBezTo>
                    <a:pt x="288" y="384"/>
                    <a:pt x="384" y="307"/>
                    <a:pt x="384" y="192"/>
                  </a:cubicBezTo>
                  <a:cubicBezTo>
                    <a:pt x="384" y="96"/>
                    <a:pt x="30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56"/>
            <p:cNvSpPr/>
            <p:nvPr/>
          </p:nvSpPr>
          <p:spPr>
            <a:xfrm>
              <a:off x="5727450" y="1744625"/>
              <a:ext cx="8675" cy="8200"/>
            </a:xfrm>
            <a:custGeom>
              <a:avLst/>
              <a:gdLst/>
              <a:ahLst/>
              <a:cxnLst/>
              <a:rect l="l" t="t" r="r" b="b"/>
              <a:pathLst>
                <a:path w="347" h="328" extrusionOk="0">
                  <a:moveTo>
                    <a:pt x="173" y="1"/>
                  </a:moveTo>
                  <a:cubicBezTo>
                    <a:pt x="77" y="1"/>
                    <a:pt x="1" y="59"/>
                    <a:pt x="1" y="155"/>
                  </a:cubicBezTo>
                  <a:cubicBezTo>
                    <a:pt x="1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9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56"/>
            <p:cNvSpPr/>
            <p:nvPr/>
          </p:nvSpPr>
          <p:spPr>
            <a:xfrm>
              <a:off x="5751450" y="174512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6"/>
                  </a:cubicBezTo>
                  <a:cubicBezTo>
                    <a:pt x="1" y="135"/>
                    <a:pt x="58" y="192"/>
                    <a:pt x="97" y="192"/>
                  </a:cubicBezTo>
                  <a:cubicBezTo>
                    <a:pt x="154" y="192"/>
                    <a:pt x="193" y="135"/>
                    <a:pt x="193" y="96"/>
                  </a:cubicBezTo>
                  <a:cubicBezTo>
                    <a:pt x="193" y="39"/>
                    <a:pt x="15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56"/>
            <p:cNvSpPr/>
            <p:nvPr/>
          </p:nvSpPr>
          <p:spPr>
            <a:xfrm>
              <a:off x="5706800" y="17744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31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56"/>
            <p:cNvSpPr/>
            <p:nvPr/>
          </p:nvSpPr>
          <p:spPr>
            <a:xfrm>
              <a:off x="5685675" y="1749925"/>
              <a:ext cx="10600" cy="10575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19"/>
                    <a:pt x="1" y="115"/>
                    <a:pt x="1" y="211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56"/>
            <p:cNvSpPr/>
            <p:nvPr/>
          </p:nvSpPr>
          <p:spPr>
            <a:xfrm>
              <a:off x="5350100" y="1717225"/>
              <a:ext cx="11075" cy="11125"/>
            </a:xfrm>
            <a:custGeom>
              <a:avLst/>
              <a:gdLst/>
              <a:ahLst/>
              <a:cxnLst/>
              <a:rect l="l" t="t" r="r" b="b"/>
              <a:pathLst>
                <a:path w="443" h="445" extrusionOk="0">
                  <a:moveTo>
                    <a:pt x="190" y="0"/>
                  </a:moveTo>
                  <a:cubicBezTo>
                    <a:pt x="99" y="0"/>
                    <a:pt x="1" y="108"/>
                    <a:pt x="1" y="233"/>
                  </a:cubicBezTo>
                  <a:cubicBezTo>
                    <a:pt x="1" y="348"/>
                    <a:pt x="97" y="444"/>
                    <a:pt x="212" y="444"/>
                  </a:cubicBezTo>
                  <a:cubicBezTo>
                    <a:pt x="346" y="444"/>
                    <a:pt x="442" y="348"/>
                    <a:pt x="442" y="233"/>
                  </a:cubicBezTo>
                  <a:cubicBezTo>
                    <a:pt x="442" y="98"/>
                    <a:pt x="346" y="2"/>
                    <a:pt x="212" y="2"/>
                  </a:cubicBezTo>
                  <a:cubicBezTo>
                    <a:pt x="205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56"/>
            <p:cNvSpPr/>
            <p:nvPr/>
          </p:nvSpPr>
          <p:spPr>
            <a:xfrm>
              <a:off x="5358750" y="16932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54"/>
                  </a:cubicBezTo>
                  <a:cubicBezTo>
                    <a:pt x="0" y="231"/>
                    <a:pt x="58" y="288"/>
                    <a:pt x="135" y="288"/>
                  </a:cubicBezTo>
                  <a:cubicBezTo>
                    <a:pt x="231" y="288"/>
                    <a:pt x="288" y="211"/>
                    <a:pt x="288" y="154"/>
                  </a:cubicBezTo>
                  <a:cubicBezTo>
                    <a:pt x="288" y="77"/>
                    <a:pt x="211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6"/>
            <p:cNvSpPr/>
            <p:nvPr/>
          </p:nvSpPr>
          <p:spPr>
            <a:xfrm>
              <a:off x="5373625" y="17192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0"/>
                    <a:pt x="1" y="1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54"/>
                    <a:pt x="193" y="96"/>
                  </a:cubicBezTo>
                  <a:cubicBezTo>
                    <a:pt x="193" y="5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56"/>
            <p:cNvSpPr/>
            <p:nvPr/>
          </p:nvSpPr>
          <p:spPr>
            <a:xfrm>
              <a:off x="5362575" y="17552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35" y="0"/>
                    <a:pt x="1" y="116"/>
                    <a:pt x="1" y="250"/>
                  </a:cubicBezTo>
                  <a:cubicBezTo>
                    <a:pt x="1" y="365"/>
                    <a:pt x="97" y="481"/>
                    <a:pt x="250" y="481"/>
                  </a:cubicBezTo>
                  <a:cubicBezTo>
                    <a:pt x="366" y="481"/>
                    <a:pt x="481" y="385"/>
                    <a:pt x="481" y="250"/>
                  </a:cubicBezTo>
                  <a:cubicBezTo>
                    <a:pt x="481" y="116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56"/>
            <p:cNvSpPr/>
            <p:nvPr/>
          </p:nvSpPr>
          <p:spPr>
            <a:xfrm>
              <a:off x="5373625" y="17835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7" y="0"/>
                    <a:pt x="1" y="77"/>
                    <a:pt x="1" y="193"/>
                  </a:cubicBezTo>
                  <a:cubicBezTo>
                    <a:pt x="1" y="289"/>
                    <a:pt x="77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56"/>
            <p:cNvSpPr/>
            <p:nvPr/>
          </p:nvSpPr>
          <p:spPr>
            <a:xfrm>
              <a:off x="5391400" y="18037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77"/>
                    <a:pt x="0" y="154"/>
                  </a:cubicBezTo>
                  <a:cubicBezTo>
                    <a:pt x="0" y="230"/>
                    <a:pt x="77" y="288"/>
                    <a:pt x="154" y="288"/>
                  </a:cubicBezTo>
                  <a:cubicBezTo>
                    <a:pt x="230" y="288"/>
                    <a:pt x="288" y="230"/>
                    <a:pt x="288" y="154"/>
                  </a:cubicBezTo>
                  <a:cubicBezTo>
                    <a:pt x="288" y="77"/>
                    <a:pt x="23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56"/>
            <p:cNvSpPr/>
            <p:nvPr/>
          </p:nvSpPr>
          <p:spPr>
            <a:xfrm>
              <a:off x="5369775" y="18118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56"/>
            <p:cNvSpPr/>
            <p:nvPr/>
          </p:nvSpPr>
          <p:spPr>
            <a:xfrm>
              <a:off x="5383225" y="1837300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56"/>
            <p:cNvSpPr/>
            <p:nvPr/>
          </p:nvSpPr>
          <p:spPr>
            <a:xfrm>
              <a:off x="5389950" y="17686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8" y="0"/>
                  </a:moveTo>
                  <a:cubicBezTo>
                    <a:pt x="20" y="0"/>
                    <a:pt x="0" y="19"/>
                    <a:pt x="0" y="58"/>
                  </a:cubicBezTo>
                  <a:cubicBezTo>
                    <a:pt x="0" y="115"/>
                    <a:pt x="20" y="135"/>
                    <a:pt x="58" y="135"/>
                  </a:cubicBezTo>
                  <a:cubicBezTo>
                    <a:pt x="116" y="135"/>
                    <a:pt x="135" y="115"/>
                    <a:pt x="135" y="58"/>
                  </a:cubicBezTo>
                  <a:cubicBezTo>
                    <a:pt x="135" y="19"/>
                    <a:pt x="116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6"/>
            <p:cNvSpPr/>
            <p:nvPr/>
          </p:nvSpPr>
          <p:spPr>
            <a:xfrm>
              <a:off x="5629025" y="19741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6" y="0"/>
                  </a:moveTo>
                  <a:cubicBezTo>
                    <a:pt x="174" y="20"/>
                    <a:pt x="1" y="173"/>
                    <a:pt x="1" y="346"/>
                  </a:cubicBezTo>
                  <a:cubicBezTo>
                    <a:pt x="1" y="500"/>
                    <a:pt x="154" y="672"/>
                    <a:pt x="346" y="672"/>
                  </a:cubicBezTo>
                  <a:cubicBezTo>
                    <a:pt x="539" y="672"/>
                    <a:pt x="673" y="538"/>
                    <a:pt x="673" y="346"/>
                  </a:cubicBezTo>
                  <a:cubicBezTo>
                    <a:pt x="673" y="173"/>
                    <a:pt x="539" y="0"/>
                    <a:pt x="34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6"/>
            <p:cNvSpPr/>
            <p:nvPr/>
          </p:nvSpPr>
          <p:spPr>
            <a:xfrm>
              <a:off x="5654000" y="1947650"/>
              <a:ext cx="8675" cy="9200"/>
            </a:xfrm>
            <a:custGeom>
              <a:avLst/>
              <a:gdLst/>
              <a:ahLst/>
              <a:cxnLst/>
              <a:rect l="l" t="t" r="r" b="b"/>
              <a:pathLst>
                <a:path w="347" h="368" extrusionOk="0">
                  <a:moveTo>
                    <a:pt x="163" y="0"/>
                  </a:moveTo>
                  <a:cubicBezTo>
                    <a:pt x="78" y="0"/>
                    <a:pt x="0" y="73"/>
                    <a:pt x="0" y="176"/>
                  </a:cubicBezTo>
                  <a:cubicBezTo>
                    <a:pt x="0" y="272"/>
                    <a:pt x="58" y="368"/>
                    <a:pt x="154" y="368"/>
                  </a:cubicBezTo>
                  <a:cubicBezTo>
                    <a:pt x="250" y="368"/>
                    <a:pt x="346" y="291"/>
                    <a:pt x="346" y="195"/>
                  </a:cubicBezTo>
                  <a:cubicBezTo>
                    <a:pt x="346" y="99"/>
                    <a:pt x="288" y="3"/>
                    <a:pt x="192" y="3"/>
                  </a:cubicBezTo>
                  <a:cubicBezTo>
                    <a:pt x="183" y="1"/>
                    <a:pt x="173" y="0"/>
                    <a:pt x="16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6"/>
            <p:cNvSpPr/>
            <p:nvPr/>
          </p:nvSpPr>
          <p:spPr>
            <a:xfrm>
              <a:off x="5662150" y="197075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16" y="1"/>
                  </a:moveTo>
                  <a:cubicBezTo>
                    <a:pt x="58" y="1"/>
                    <a:pt x="1" y="39"/>
                    <a:pt x="1" y="116"/>
                  </a:cubicBezTo>
                  <a:cubicBezTo>
                    <a:pt x="1" y="193"/>
                    <a:pt x="58" y="231"/>
                    <a:pt x="116" y="231"/>
                  </a:cubicBezTo>
                  <a:cubicBezTo>
                    <a:pt x="193" y="231"/>
                    <a:pt x="250" y="193"/>
                    <a:pt x="250" y="116"/>
                  </a:cubicBezTo>
                  <a:cubicBezTo>
                    <a:pt x="250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56"/>
            <p:cNvSpPr/>
            <p:nvPr/>
          </p:nvSpPr>
          <p:spPr>
            <a:xfrm>
              <a:off x="5686175" y="1960675"/>
              <a:ext cx="4825" cy="4350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6" y="1"/>
                  </a:moveTo>
                  <a:cubicBezTo>
                    <a:pt x="58" y="1"/>
                    <a:pt x="0" y="39"/>
                    <a:pt x="0" y="77"/>
                  </a:cubicBezTo>
                  <a:cubicBezTo>
                    <a:pt x="0" y="135"/>
                    <a:pt x="58" y="173"/>
                    <a:pt x="96" y="173"/>
                  </a:cubicBezTo>
                  <a:cubicBezTo>
                    <a:pt x="154" y="173"/>
                    <a:pt x="192" y="135"/>
                    <a:pt x="192" y="77"/>
                  </a:cubicBezTo>
                  <a:cubicBezTo>
                    <a:pt x="192" y="3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56"/>
            <p:cNvSpPr/>
            <p:nvPr/>
          </p:nvSpPr>
          <p:spPr>
            <a:xfrm>
              <a:off x="5690000" y="1928500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56"/>
            <p:cNvSpPr/>
            <p:nvPr/>
          </p:nvSpPr>
          <p:spPr>
            <a:xfrm>
              <a:off x="5697675" y="1940525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31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3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56"/>
            <p:cNvSpPr/>
            <p:nvPr/>
          </p:nvSpPr>
          <p:spPr>
            <a:xfrm>
              <a:off x="5724100" y="19141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58"/>
                    <a:pt x="0" y="97"/>
                  </a:cubicBezTo>
                  <a:cubicBezTo>
                    <a:pt x="0" y="155"/>
                    <a:pt x="39" y="193"/>
                    <a:pt x="96" y="193"/>
                  </a:cubicBezTo>
                  <a:cubicBezTo>
                    <a:pt x="135" y="193"/>
                    <a:pt x="192" y="155"/>
                    <a:pt x="192" y="97"/>
                  </a:cubicBezTo>
                  <a:cubicBezTo>
                    <a:pt x="192" y="58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56"/>
            <p:cNvSpPr/>
            <p:nvPr/>
          </p:nvSpPr>
          <p:spPr>
            <a:xfrm>
              <a:off x="5734175" y="18934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39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56"/>
            <p:cNvSpPr/>
            <p:nvPr/>
          </p:nvSpPr>
          <p:spPr>
            <a:xfrm>
              <a:off x="5565650" y="17475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3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56"/>
            <p:cNvSpPr/>
            <p:nvPr/>
          </p:nvSpPr>
          <p:spPr>
            <a:xfrm>
              <a:off x="5583425" y="1718700"/>
              <a:ext cx="8175" cy="7725"/>
            </a:xfrm>
            <a:custGeom>
              <a:avLst/>
              <a:gdLst/>
              <a:ahLst/>
              <a:cxnLst/>
              <a:rect l="l" t="t" r="r" b="b"/>
              <a:pathLst>
                <a:path w="327" h="309" extrusionOk="0">
                  <a:moveTo>
                    <a:pt x="154" y="1"/>
                  </a:moveTo>
                  <a:cubicBezTo>
                    <a:pt x="58" y="1"/>
                    <a:pt x="0" y="97"/>
                    <a:pt x="0" y="174"/>
                  </a:cubicBezTo>
                  <a:cubicBezTo>
                    <a:pt x="0" y="270"/>
                    <a:pt x="77" y="308"/>
                    <a:pt x="173" y="308"/>
                  </a:cubicBezTo>
                  <a:cubicBezTo>
                    <a:pt x="269" y="308"/>
                    <a:pt x="327" y="231"/>
                    <a:pt x="327" y="135"/>
                  </a:cubicBezTo>
                  <a:cubicBezTo>
                    <a:pt x="327" y="3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56"/>
            <p:cNvSpPr/>
            <p:nvPr/>
          </p:nvSpPr>
          <p:spPr>
            <a:xfrm>
              <a:off x="5591575" y="1736000"/>
              <a:ext cx="5325" cy="5300"/>
            </a:xfrm>
            <a:custGeom>
              <a:avLst/>
              <a:gdLst/>
              <a:ahLst/>
              <a:cxnLst/>
              <a:rect l="l" t="t" r="r" b="b"/>
              <a:pathLst>
                <a:path w="213" h="212" extrusionOk="0">
                  <a:moveTo>
                    <a:pt x="97" y="0"/>
                  </a:moveTo>
                  <a:cubicBezTo>
                    <a:pt x="39" y="0"/>
                    <a:pt x="1" y="77"/>
                    <a:pt x="1" y="116"/>
                  </a:cubicBezTo>
                  <a:cubicBezTo>
                    <a:pt x="1" y="173"/>
                    <a:pt x="39" y="212"/>
                    <a:pt x="116" y="212"/>
                  </a:cubicBezTo>
                  <a:cubicBezTo>
                    <a:pt x="155" y="212"/>
                    <a:pt x="212" y="173"/>
                    <a:pt x="212" y="96"/>
                  </a:cubicBezTo>
                  <a:cubicBezTo>
                    <a:pt x="212" y="58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56"/>
            <p:cNvSpPr/>
            <p:nvPr/>
          </p:nvSpPr>
          <p:spPr>
            <a:xfrm>
              <a:off x="5602150" y="1702400"/>
              <a:ext cx="8675" cy="7700"/>
            </a:xfrm>
            <a:custGeom>
              <a:avLst/>
              <a:gdLst/>
              <a:ahLst/>
              <a:cxnLst/>
              <a:rect l="l" t="t" r="r" b="b"/>
              <a:pathLst>
                <a:path w="347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69" y="307"/>
                    <a:pt x="346" y="211"/>
                    <a:pt x="308" y="154"/>
                  </a:cubicBezTo>
                  <a:cubicBezTo>
                    <a:pt x="30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56"/>
            <p:cNvSpPr/>
            <p:nvPr/>
          </p:nvSpPr>
          <p:spPr>
            <a:xfrm>
              <a:off x="5628075" y="1694700"/>
              <a:ext cx="9150" cy="7725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3" y="1"/>
                  </a:moveTo>
                  <a:cubicBezTo>
                    <a:pt x="77" y="1"/>
                    <a:pt x="0" y="97"/>
                    <a:pt x="20" y="174"/>
                  </a:cubicBezTo>
                  <a:cubicBezTo>
                    <a:pt x="20" y="270"/>
                    <a:pt x="116" y="308"/>
                    <a:pt x="192" y="308"/>
                  </a:cubicBezTo>
                  <a:cubicBezTo>
                    <a:pt x="288" y="308"/>
                    <a:pt x="365" y="212"/>
                    <a:pt x="327" y="135"/>
                  </a:cubicBezTo>
                  <a:cubicBezTo>
                    <a:pt x="327" y="39"/>
                    <a:pt x="231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56"/>
            <p:cNvSpPr/>
            <p:nvPr/>
          </p:nvSpPr>
          <p:spPr>
            <a:xfrm>
              <a:off x="5614150" y="1715825"/>
              <a:ext cx="5300" cy="5325"/>
            </a:xfrm>
            <a:custGeom>
              <a:avLst/>
              <a:gdLst/>
              <a:ahLst/>
              <a:cxnLst/>
              <a:rect l="l" t="t" r="r" b="b"/>
              <a:pathLst>
                <a:path w="212" h="213" extrusionOk="0">
                  <a:moveTo>
                    <a:pt x="97" y="1"/>
                  </a:moveTo>
                  <a:cubicBezTo>
                    <a:pt x="20" y="1"/>
                    <a:pt x="0" y="58"/>
                    <a:pt x="0" y="116"/>
                  </a:cubicBezTo>
                  <a:cubicBezTo>
                    <a:pt x="0" y="193"/>
                    <a:pt x="58" y="212"/>
                    <a:pt x="116" y="212"/>
                  </a:cubicBezTo>
                  <a:cubicBezTo>
                    <a:pt x="173" y="212"/>
                    <a:pt x="212" y="154"/>
                    <a:pt x="212" y="97"/>
                  </a:cubicBezTo>
                  <a:cubicBezTo>
                    <a:pt x="212" y="20"/>
                    <a:pt x="173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2" name="Google Shape;2092;p56"/>
          <p:cNvGrpSpPr/>
          <p:nvPr/>
        </p:nvGrpSpPr>
        <p:grpSpPr>
          <a:xfrm>
            <a:off x="10418197" y="785616"/>
            <a:ext cx="653651" cy="474539"/>
            <a:chOff x="8787625" y="134475"/>
            <a:chExt cx="838586" cy="608799"/>
          </a:xfrm>
        </p:grpSpPr>
        <p:sp>
          <p:nvSpPr>
            <p:cNvPr id="2093" name="Google Shape;2093;p5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5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5" name="Google Shape;2095;p56"/>
          <p:cNvGrpSpPr/>
          <p:nvPr/>
        </p:nvGrpSpPr>
        <p:grpSpPr>
          <a:xfrm>
            <a:off x="10907367" y="4727787"/>
            <a:ext cx="653637" cy="811748"/>
            <a:chOff x="7376250" y="1989890"/>
            <a:chExt cx="490228" cy="608811"/>
          </a:xfrm>
        </p:grpSpPr>
        <p:sp>
          <p:nvSpPr>
            <p:cNvPr id="2096" name="Google Shape;2096;p56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56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56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9E306D3F-4216-448E-ADB6-86BB4BE96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5920" y="1925462"/>
            <a:ext cx="4422789" cy="4422789"/>
          </a:xfrm>
          <a:prstGeom prst="rect">
            <a:avLst/>
          </a:prstGeom>
        </p:spPr>
      </p:pic>
      <p:sp>
        <p:nvSpPr>
          <p:cNvPr id="72" name="Google Shape;1069;p38">
            <a:extLst>
              <a:ext uri="{FF2B5EF4-FFF2-40B4-BE49-F238E27FC236}">
                <a16:creationId xmlns:a16="http://schemas.microsoft.com/office/drawing/2014/main" id="{3B6051C7-8C08-400F-94F2-A80C0363388F}"/>
              </a:ext>
            </a:extLst>
          </p:cNvPr>
          <p:cNvSpPr/>
          <p:nvPr/>
        </p:nvSpPr>
        <p:spPr>
          <a:xfrm>
            <a:off x="1252248" y="570202"/>
            <a:ext cx="2814621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25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3E558-5893-41C8-92FD-894FF5BFA620}"/>
              </a:ext>
            </a:extLst>
          </p:cNvPr>
          <p:cNvSpPr/>
          <p:nvPr/>
        </p:nvSpPr>
        <p:spPr>
          <a:xfrm>
            <a:off x="1092113" y="682607"/>
            <a:ext cx="3053240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Trình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bày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trước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lớp</a:t>
            </a:r>
            <a:endParaRPr lang="en-US" sz="4267" b="1" kern="0" dirty="0">
              <a:ln w="12700">
                <a:solidFill>
                  <a:srgbClr val="5C9495"/>
                </a:solidFill>
                <a:prstDash val="solid"/>
              </a:ln>
              <a:pattFill prst="ltDnDiag">
                <a:fgClr>
                  <a:srgbClr val="5C9495">
                    <a:lumMod val="60000"/>
                    <a:lumOff val="40000"/>
                  </a:srgbClr>
                </a:fgClr>
                <a:bgClr>
                  <a:srgbClr val="FFFFFF"/>
                </a:bgClr>
              </a:patt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C0202-2D49-4C58-AEF8-D72A8F532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678" y="442102"/>
            <a:ext cx="6427600" cy="612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Nội</a:t>
            </a:r>
            <a:r>
              <a:rPr lang="en-US" sz="3733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 dung </a:t>
            </a:r>
            <a:r>
              <a:rPr lang="en-US" sz="3733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bức</a:t>
            </a:r>
            <a:r>
              <a:rPr lang="en-US" sz="3733" kern="0" dirty="0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C25F7F">
                    <a:lumMod val="75000"/>
                  </a:srgbClr>
                </a:solidFill>
                <a:latin typeface="Coiny" panose="02000903060500060000" pitchFamily="2" charset="0"/>
                <a:cs typeface="Arial"/>
                <a:sym typeface="Arial"/>
              </a:rPr>
              <a:t>tranh</a:t>
            </a:r>
            <a:endParaRPr lang="en-US" sz="3733" kern="0" dirty="0">
              <a:solidFill>
                <a:srgbClr val="C25F7F">
                  <a:lumMod val="75000"/>
                </a:srgbClr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5802038" y="4610729"/>
            <a:ext cx="6574260" cy="1651671"/>
            <a:chOff x="4351528" y="3458048"/>
            <a:chExt cx="4444129" cy="12387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238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tabLst>
                  <a:tab pos="120224" algn="l"/>
                  <a:tab pos="240447" algn="l"/>
                  <a:tab pos="360671" algn="l"/>
                </a:tabLst>
              </a:pP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endParaRPr lang="en-US" sz="3600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A764307-19C7-41C2-A45D-91566116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51" y="176926"/>
            <a:ext cx="4437295" cy="405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Nội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dung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các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bức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tranh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4378705"/>
            <a:ext cx="7279848" cy="2482666"/>
            <a:chOff x="4351528" y="3458048"/>
            <a:chExt cx="4444129" cy="186200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862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trò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“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ở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đằng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Tây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25B09313-8175-46A0-A567-B26A26BF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54" y="166071"/>
            <a:ext cx="4179316" cy="400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Nội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dung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các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bức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rPr>
              <a:t>tranh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3956076"/>
            <a:ext cx="7311656" cy="2270273"/>
            <a:chOff x="4351528" y="3458048"/>
            <a:chExt cx="4444129" cy="170270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2"/>
              <a:ext cx="4444129" cy="16628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662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nhưng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đổi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mở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60F7492-97B9-4983-9044-8BFBC724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216" y="159522"/>
            <a:ext cx="3833413" cy="379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6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251</Words>
  <Application>Microsoft Office PowerPoint</Application>
  <PresentationFormat>Widescreen</PresentationFormat>
  <Paragraphs>35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Anaheim</vt:lpstr>
      <vt:lpstr>Arial</vt:lpstr>
      <vt:lpstr>Arial-Rounded</vt:lpstr>
      <vt:lpstr>Baloo</vt:lpstr>
      <vt:lpstr>Bebas Neue</vt:lpstr>
      <vt:lpstr>Calibri</vt:lpstr>
      <vt:lpstr>Coiny</vt:lpstr>
      <vt:lpstr>Fredoka One</vt:lpstr>
      <vt:lpstr>Hammersmith One</vt:lpstr>
      <vt:lpstr>Patrick Hand</vt:lpstr>
      <vt:lpstr>Quicksand Medium</vt:lpstr>
      <vt:lpstr>Quicksand SemiBold</vt:lpstr>
      <vt:lpstr>Wingdings</vt:lpstr>
      <vt:lpstr>Fall Vibes Stickers fo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PHUNG HUONG</cp:lastModifiedBy>
  <cp:revision>12</cp:revision>
  <dcterms:created xsi:type="dcterms:W3CDTF">2022-06-27T08:35:06Z</dcterms:created>
  <dcterms:modified xsi:type="dcterms:W3CDTF">2024-10-31T15:06:27Z</dcterms:modified>
</cp:coreProperties>
</file>