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2" r:id="rId3"/>
    <p:sldId id="295" r:id="rId4"/>
    <p:sldId id="315" r:id="rId5"/>
    <p:sldId id="351" r:id="rId6"/>
    <p:sldId id="360" r:id="rId7"/>
    <p:sldId id="362" r:id="rId8"/>
    <p:sldId id="363"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68" d="100"/>
          <a:sy n="68"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5901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2024/10/31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sp>
        <p:nvSpPr>
          <p:cNvPr id="5" name="TextBox 4">
            <a:extLst>
              <a:ext uri="{FF2B5EF4-FFF2-40B4-BE49-F238E27FC236}">
                <a16:creationId xmlns:a16="http://schemas.microsoft.com/office/drawing/2014/main" id="{45FF3290-029D-F0EA-8B56-3B7F8ACC1FE1}"/>
              </a:ext>
            </a:extLst>
          </p:cNvPr>
          <p:cNvSpPr txBox="1"/>
          <p:nvPr/>
        </p:nvSpPr>
        <p:spPr>
          <a:xfrm>
            <a:off x="5222240" y="4074160"/>
            <a:ext cx="194056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Tiết</a:t>
            </a:r>
            <a:r>
              <a:rPr lang="en-US" sz="28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2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707886"/>
          </a:xfrm>
          <a:prstGeom prst="rect">
            <a:avLst/>
          </a:prstGeom>
          <a:noFill/>
        </p:spPr>
        <p:txBody>
          <a:bodyPr wrap="square" rtlCol="0">
            <a:spAutoFit/>
          </a:bodyPr>
          <a:lstStyle/>
          <a:p>
            <a:pPr marL="285750" indent="-285750" algn="ctr">
              <a:buFontTx/>
              <a:buChar char="-"/>
            </a:pPr>
            <a:r>
              <a:rPr lang="en-US" sz="4000" dirty="0" err="1">
                <a:latin typeface="Cambria" panose="02040503050406030204" pitchFamily="18" charset="0"/>
              </a:rPr>
              <a:t>Chuẩn</a:t>
            </a:r>
            <a:r>
              <a:rPr lang="en-US" sz="4000" dirty="0">
                <a:latin typeface="Cambria" panose="02040503050406030204" pitchFamily="18" charset="0"/>
              </a:rPr>
              <a:t> </a:t>
            </a:r>
            <a:r>
              <a:rPr lang="en-US" sz="4000" dirty="0" err="1">
                <a:latin typeface="Cambria" panose="02040503050406030204" pitchFamily="18" charset="0"/>
              </a:rPr>
              <a:t>bị</a:t>
            </a:r>
            <a:r>
              <a:rPr lang="en-US" sz="4000" dirty="0">
                <a:latin typeface="Cambria" panose="02040503050406030204" pitchFamily="18" charset="0"/>
              </a:rPr>
              <a:t> </a:t>
            </a:r>
            <a:r>
              <a:rPr lang="en-US" sz="4000" dirty="0" err="1">
                <a:latin typeface="Cambria" panose="02040503050406030204" pitchFamily="18" charset="0"/>
              </a:rPr>
              <a:t>bài</a:t>
            </a:r>
            <a:r>
              <a:rPr lang="en-US" sz="4000" dirty="0">
                <a:latin typeface="Cambria" panose="02040503050406030204" pitchFamily="18" charset="0"/>
              </a:rPr>
              <a:t> 18</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348</Words>
  <Application>Microsoft Office PowerPoint</Application>
  <PresentationFormat>Widescreen</PresentationFormat>
  <Paragraphs>39</Paragraphs>
  <Slides>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等线</vt:lpstr>
      <vt:lpstr>等线 Light</vt:lpstr>
      <vt:lpstr>Arial</vt:lpstr>
      <vt:lpstr>Calibri</vt:lpstr>
      <vt:lpstr>Cambria</vt:lpstr>
      <vt:lpstr>UTM Fire House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may25</cp:lastModifiedBy>
  <cp:revision>66</cp:revision>
  <dcterms:created xsi:type="dcterms:W3CDTF">2022-08-12T10:42:21Z</dcterms:created>
  <dcterms:modified xsi:type="dcterms:W3CDTF">2024-10-31T14:17:44Z</dcterms:modified>
</cp:coreProperties>
</file>