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46"/>
  </p:notesMasterIdLst>
  <p:sldIdLst>
    <p:sldId id="258" r:id="rId9"/>
    <p:sldId id="257" r:id="rId10"/>
    <p:sldId id="259" r:id="rId11"/>
    <p:sldId id="256" r:id="rId12"/>
    <p:sldId id="260" r:id="rId13"/>
    <p:sldId id="261" r:id="rId14"/>
    <p:sldId id="263" r:id="rId15"/>
    <p:sldId id="264" r:id="rId16"/>
    <p:sldId id="288" r:id="rId17"/>
    <p:sldId id="278" r:id="rId18"/>
    <p:sldId id="289" r:id="rId19"/>
    <p:sldId id="270" r:id="rId20"/>
    <p:sldId id="280" r:id="rId21"/>
    <p:sldId id="290" r:id="rId22"/>
    <p:sldId id="282" r:id="rId23"/>
    <p:sldId id="283" r:id="rId24"/>
    <p:sldId id="301" r:id="rId25"/>
    <p:sldId id="284" r:id="rId26"/>
    <p:sldId id="302" r:id="rId27"/>
    <p:sldId id="291" r:id="rId28"/>
    <p:sldId id="285" r:id="rId29"/>
    <p:sldId id="297" r:id="rId30"/>
    <p:sldId id="303" r:id="rId31"/>
    <p:sldId id="304" r:id="rId32"/>
    <p:sldId id="292" r:id="rId33"/>
    <p:sldId id="298" r:id="rId34"/>
    <p:sldId id="293" r:id="rId35"/>
    <p:sldId id="294" r:id="rId36"/>
    <p:sldId id="300" r:id="rId37"/>
    <p:sldId id="299" r:id="rId38"/>
    <p:sldId id="269" r:id="rId39"/>
    <p:sldId id="286" r:id="rId40"/>
    <p:sldId id="287" r:id="rId41"/>
    <p:sldId id="305" r:id="rId42"/>
    <p:sldId id="266" r:id="rId43"/>
    <p:sldId id="306" r:id="rId44"/>
    <p:sldId id="4410" r:id="rId4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102" autoAdjust="0"/>
  </p:normalViewPr>
  <p:slideViewPr>
    <p:cSldViewPr>
      <p:cViewPr varScale="1">
        <p:scale>
          <a:sx n="45" d="100"/>
          <a:sy n="45" d="100"/>
        </p:scale>
        <p:origin x="82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extLst>
      <p:ext uri="{BB962C8B-B14F-4D97-AF65-F5344CB8AC3E}">
        <p14:creationId xmlns:p14="http://schemas.microsoft.com/office/powerpoint/2010/main" val="325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1</a:t>
            </a:fld>
            <a:endParaRPr lang="en-US"/>
          </a:p>
        </p:txBody>
      </p:sp>
    </p:spTree>
    <p:extLst>
      <p:ext uri="{BB962C8B-B14F-4D97-AF65-F5344CB8AC3E}">
        <p14:creationId xmlns:p14="http://schemas.microsoft.com/office/powerpoint/2010/main" val="2855263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04907A31-263E-4FE7-AB71-993302FB7C38}" type="slidenum">
              <a:rPr lang="en-US" smtClean="0"/>
              <a:t>2</a:t>
            </a:fld>
            <a:endParaRPr lang="en-US"/>
          </a:p>
        </p:txBody>
      </p:sp>
    </p:spTree>
    <p:extLst>
      <p:ext uri="{BB962C8B-B14F-4D97-AF65-F5344CB8AC3E}">
        <p14:creationId xmlns:p14="http://schemas.microsoft.com/office/powerpoint/2010/main" val="23211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extLst>
      <p:ext uri="{BB962C8B-B14F-4D97-AF65-F5344CB8AC3E}">
        <p14:creationId xmlns:p14="http://schemas.microsoft.com/office/powerpoint/2010/main" val="3272955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extLst>
      <p:ext uri="{BB962C8B-B14F-4D97-AF65-F5344CB8AC3E}">
        <p14:creationId xmlns:p14="http://schemas.microsoft.com/office/powerpoint/2010/main" val="23955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6</a:t>
            </a:fld>
            <a:endParaRPr lang="en-US"/>
          </a:p>
        </p:txBody>
      </p:sp>
    </p:spTree>
    <p:extLst>
      <p:ext uri="{BB962C8B-B14F-4D97-AF65-F5344CB8AC3E}">
        <p14:creationId xmlns:p14="http://schemas.microsoft.com/office/powerpoint/2010/main" val="75885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9</a:t>
            </a:fld>
            <a:endParaRPr lang="en-US"/>
          </a:p>
        </p:txBody>
      </p:sp>
    </p:spTree>
    <p:extLst>
      <p:ext uri="{BB962C8B-B14F-4D97-AF65-F5344CB8AC3E}">
        <p14:creationId xmlns:p14="http://schemas.microsoft.com/office/powerpoint/2010/main" val="317638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17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6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39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3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7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68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95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47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71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2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78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8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43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0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7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1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7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6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65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13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20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67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14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80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2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97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1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64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3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9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37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67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17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2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30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82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7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63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88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995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9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59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1255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81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07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46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96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8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11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1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16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0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16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3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13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52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6343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82271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8556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379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460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57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54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551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260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461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880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3B84CC4-A550-36CE-BE7F-528B22F661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14300"/>
            <a:ext cx="2304753" cy="230475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07BC91A-B852-80AB-E2FB-EE03783114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87C2BC4D-20ED-D829-844D-95E6CF3366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9B15DB62-476E-864D-91C9-DECB219C2B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4884EBC2-1693-8F3B-4F4B-054311F0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FC4D48AD-E36F-C4E4-9C9D-702F28B3C9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6329"/>
            <a:ext cx="2304753" cy="2304753"/>
          </a:xfrm>
          <a:prstGeom prst="rect">
            <a:avLst/>
          </a:prstGeom>
        </p:spPr>
      </p:pic>
    </p:spTree>
    <p:extLst>
      <p:ext uri="{BB962C8B-B14F-4D97-AF65-F5344CB8AC3E}">
        <p14:creationId xmlns:p14="http://schemas.microsoft.com/office/powerpoint/2010/main" val="3460169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1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52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25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7429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43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57045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3.jfi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4.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0.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4.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20"/>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2BBEF7A-384B-4C3E-5511-CB6EDEB85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333500"/>
            <a:ext cx="16791007" cy="3886200"/>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490D10FD-EB4D-EE29-9011-65F639EE4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a:extLst>
              <a:ext uri="{FF2B5EF4-FFF2-40B4-BE49-F238E27FC236}">
                <a16:creationId xmlns:a16="http://schemas.microsoft.com/office/drawing/2014/main" id="{4CE61FC2-E0A0-4EEA-EABF-921BAF9188CA}"/>
              </a:ext>
            </a:extLst>
          </p:cNvPr>
          <p:cNvPicPr>
            <a:picLocks noChangeAspect="1"/>
          </p:cNvPicPr>
          <p:nvPr/>
        </p:nvPicPr>
        <p:blipFill>
          <a:blip r:embed="rId9"/>
          <a:stretch>
            <a:fillRect/>
          </a:stretch>
        </p:blipFill>
        <p:spPr>
          <a:xfrm>
            <a:off x="9906000" y="43053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D0754311-6820-9F0F-62DD-91DDB1FECE36}"/>
              </a:ext>
            </a:extLst>
          </p:cNvPr>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a:extLst>
              <a:ext uri="{FF2B5EF4-FFF2-40B4-BE49-F238E27FC236}">
                <a16:creationId xmlns:a16="http://schemas.microsoft.com/office/drawing/2014/main" id="{2BE751CA-B800-F44F-E9C0-55F049708B57}"/>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389586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11">
            <a:extLst>
              <a:ext uri="{FF2B5EF4-FFF2-40B4-BE49-F238E27FC236}">
                <a16:creationId xmlns:a16="http://schemas.microsoft.com/office/drawing/2014/main" id="{19CD0916-AC79-7BE4-FFF9-23ECD960EAA9}"/>
              </a:ext>
            </a:extLst>
          </p:cNvPr>
          <p:cNvGrpSpPr/>
          <p:nvPr/>
        </p:nvGrpSpPr>
        <p:grpSpPr>
          <a:xfrm>
            <a:off x="7064719" y="2839467"/>
            <a:ext cx="6041898" cy="6601446"/>
            <a:chOff x="0" y="0"/>
            <a:chExt cx="4238612" cy="1952115"/>
          </a:xfrm>
        </p:grpSpPr>
        <p:sp>
          <p:nvSpPr>
            <p:cNvPr id="6" name="Freeform 12">
              <a:extLst>
                <a:ext uri="{FF2B5EF4-FFF2-40B4-BE49-F238E27FC236}">
                  <a16:creationId xmlns:a16="http://schemas.microsoft.com/office/drawing/2014/main" id="{5A75FA17-84FE-7806-0B17-DF2CD30D39BF}"/>
                </a:ext>
              </a:extLst>
            </p:cNvPr>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a:extLst>
                <a:ext uri="{FF2B5EF4-FFF2-40B4-BE49-F238E27FC236}">
                  <a16:creationId xmlns:a16="http://schemas.microsoft.com/office/drawing/2014/main" id="{A6883119-77E6-FB88-3215-62ACFBB836DE}"/>
                </a:ext>
              </a:extLst>
            </p:cNvPr>
            <p:cNvSpPr txBox="1"/>
            <p:nvPr/>
          </p:nvSpPr>
          <p:spPr>
            <a:xfrm>
              <a:off x="0" y="-47625"/>
              <a:ext cx="4238612" cy="19997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10298B35-548B-8AC7-F111-A296D275C66C}"/>
              </a:ext>
            </a:extLst>
          </p:cNvPr>
          <p:cNvPicPr>
            <a:picLocks noChangeAspect="1"/>
          </p:cNvPicPr>
          <p:nvPr/>
        </p:nvPicPr>
        <p:blipFill>
          <a:blip r:embed="rId3"/>
          <a:stretch>
            <a:fillRect/>
          </a:stretch>
        </p:blipFill>
        <p:spPr>
          <a:xfrm>
            <a:off x="6629400" y="2324100"/>
            <a:ext cx="7037120" cy="7949339"/>
          </a:xfrm>
          <a:prstGeom prst="rect">
            <a:avLst/>
          </a:prstGeom>
        </p:spPr>
      </p:pic>
    </p:spTree>
    <p:extLst>
      <p:ext uri="{BB962C8B-B14F-4D97-AF65-F5344CB8AC3E}">
        <p14:creationId xmlns:p14="http://schemas.microsoft.com/office/powerpoint/2010/main" val="39885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152" y="-637406"/>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F73000D0-9270-874F-15D8-AF85E899BAF2}"/>
              </a:ext>
            </a:extLst>
          </p:cNvPr>
          <p:cNvSpPr/>
          <p:nvPr/>
        </p:nvSpPr>
        <p:spPr>
          <a:xfrm>
            <a:off x="5870975" y="3552324"/>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Cambria" panose="02040503050406030204" pitchFamily="18" charset="0"/>
                <a:ea typeface="Cambria" panose="02040503050406030204" pitchFamily="18" charset="0"/>
              </a:rPr>
              <a:t>Quàng</a:t>
            </a:r>
            <a:endParaRPr lang="en-US" sz="115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8673A40-DF8B-A6B9-224D-2BD342357B59}"/>
              </a:ext>
            </a:extLst>
          </p:cNvPr>
          <p:cNvSpPr txBox="1"/>
          <p:nvPr/>
        </p:nvSpPr>
        <p:spPr>
          <a:xfrm>
            <a:off x="3581400" y="5753100"/>
            <a:ext cx="11353800" cy="2554545"/>
          </a:xfrm>
          <a:prstGeom prst="rect">
            <a:avLst/>
          </a:prstGeom>
          <a:noFill/>
        </p:spPr>
        <p:txBody>
          <a:bodyPr wrap="square">
            <a:spAutoFit/>
          </a:bodyPr>
          <a:lstStyle/>
          <a:p>
            <a:pPr algn="just" defTabSz="1371600"/>
            <a:r>
              <a:rPr lang="vi-VN" sz="8000" dirty="0">
                <a:solidFill>
                  <a:srgbClr val="000000"/>
                </a:solidFill>
                <a:latin typeface="Cambria" panose="02040503050406030204" pitchFamily="18" charset="0"/>
                <a:ea typeface="Cambria" panose="02040503050406030204" pitchFamily="18" charset="0"/>
              </a:rPr>
              <a:t>vòng ngược lại hoặc rẽ sang một bên. </a:t>
            </a:r>
            <a:endParaRPr lang="en-US" sz="8000" dirty="0">
              <a:solidFill>
                <a:prstClr val="black"/>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38E39FE-A9DC-D6DA-2183-409ED584534E}"/>
              </a:ext>
            </a:extLst>
          </p:cNvPr>
          <p:cNvPicPr>
            <a:picLocks noChangeAspect="1"/>
          </p:cNvPicPr>
          <p:nvPr/>
        </p:nvPicPr>
        <p:blipFill>
          <a:blip r:embed="rId4"/>
          <a:stretch>
            <a:fillRect/>
          </a:stretch>
        </p:blipFill>
        <p:spPr>
          <a:xfrm>
            <a:off x="3464651" y="565289"/>
            <a:ext cx="10086707" cy="2889755"/>
          </a:xfrm>
          <a:prstGeom prst="rect">
            <a:avLst/>
          </a:prstGeom>
        </p:spPr>
      </p:pic>
    </p:spTree>
    <p:extLst>
      <p:ext uri="{BB962C8B-B14F-4D97-AF65-F5344CB8AC3E}">
        <p14:creationId xmlns:p14="http://schemas.microsoft.com/office/powerpoint/2010/main" val="233495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Túp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lều</a:t>
            </a:r>
            <a:r>
              <a:rPr lang="en-US" sz="5400" b="1" dirty="0">
                <a:solidFill>
                  <a:prstClr val="black"/>
                </a:solidFill>
                <a:latin typeface="Cambria" panose="02040503050406030204" pitchFamily="18" charset="0"/>
                <a:ea typeface="Cambria" panose="02040503050406030204" pitchFamily="18" charset="0"/>
              </a:rPr>
              <a:t> du </a:t>
            </a:r>
            <a:r>
              <a:rPr lang="en-US" sz="5400" b="1" dirty="0" err="1">
                <a:solidFill>
                  <a:prstClr val="black"/>
                </a:solidFill>
                <a:latin typeface="Cambria" panose="02040503050406030204" pitchFamily="18" charset="0"/>
                <a:ea typeface="Cambria" panose="02040503050406030204" pitchFamily="18" charset="0"/>
              </a:rPr>
              <a:t>mục</a:t>
            </a:r>
            <a:endParaRPr lang="en-US" sz="54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4708981"/>
          </a:xfrm>
          <a:prstGeom prst="rect">
            <a:avLst/>
          </a:prstGeom>
          <a:noFill/>
        </p:spPr>
        <p:txBody>
          <a:bodyPr wrap="square">
            <a:spAutoFit/>
          </a:bodyPr>
          <a:lstStyle/>
          <a:p>
            <a:pPr algn="just" defTabSz="1371600"/>
            <a:r>
              <a:rPr lang="en-US" sz="6000" dirty="0">
                <a:solidFill>
                  <a:srgbClr val="000000"/>
                </a:solidFill>
                <a:latin typeface="Cambria" panose="02040503050406030204" pitchFamily="18" charset="0"/>
                <a:ea typeface="Cambria" panose="02040503050406030204" pitchFamily="18" charset="0"/>
              </a:rPr>
              <a:t>L</a:t>
            </a:r>
            <a:r>
              <a:rPr lang="vi-VN" sz="6000" dirty="0">
                <a:solidFill>
                  <a:srgbClr val="000000"/>
                </a:solidFill>
                <a:latin typeface="Cambria" panose="02040503050406030204" pitchFamily="18" charset="0"/>
                <a:ea typeface="Cambria" panose="02040503050406030204" pitchFamily="18" charset="0"/>
              </a:rPr>
              <a:t>ều của những người không cố định nơi ở, họ di chuyển nhiều nơi để thuận lợi cho việc chăn nuôi gia súc.</a:t>
            </a:r>
            <a:endParaRPr lang="en-US" sz="6000"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Cồn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Cambria" panose="02040503050406030204" pitchFamily="18" charset="0"/>
                <a:ea typeface="Cambria" panose="02040503050406030204" pitchFamily="18" charset="0"/>
              </a:rPr>
              <a:t>Dải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cát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lớn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nổi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lên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dãy</a:t>
            </a:r>
            <a:r>
              <a:rPr lang="en-US" sz="6000" dirty="0">
                <a:solidFill>
                  <a:srgbClr val="000000"/>
                </a:solidFill>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080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A097FD21-DD9B-7612-01C8-D684F5862ACE}"/>
              </a:ext>
            </a:extLst>
          </p:cNvPr>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p>
        </p:txBody>
      </p:sp>
      <p:pic>
        <p:nvPicPr>
          <p:cNvPr id="19" name="Picture 18">
            <a:extLst>
              <a:ext uri="{FF2B5EF4-FFF2-40B4-BE49-F238E27FC236}">
                <a16:creationId xmlns:a16="http://schemas.microsoft.com/office/drawing/2014/main" id="{DC1CA26A-3394-55DA-5D45-1FA5D6D6CDED}"/>
              </a:ext>
            </a:extLst>
          </p:cNvPr>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pic>
        <p:nvPicPr>
          <p:cNvPr id="18" name="Picture 17">
            <a:extLst>
              <a:ext uri="{FF2B5EF4-FFF2-40B4-BE49-F238E27FC236}">
                <a16:creationId xmlns:a16="http://schemas.microsoft.com/office/drawing/2014/main" id="{40FE8ACB-475E-AC8A-B672-DF8B4DB95428}"/>
              </a:ext>
            </a:extLst>
          </p:cNvPr>
          <p:cNvPicPr>
            <a:picLocks noChangeAspect="1"/>
          </p:cNvPicPr>
          <p:nvPr/>
        </p:nvPicPr>
        <p:blipFill>
          <a:blip r:embed="rId5"/>
          <a:stretch>
            <a:fillRect/>
          </a:stretch>
        </p:blipFill>
        <p:spPr>
          <a:xfrm>
            <a:off x="3001972" y="618512"/>
            <a:ext cx="12171719" cy="2889755"/>
          </a:xfrm>
          <a:prstGeom prst="rect">
            <a:avLst/>
          </a:prstGeom>
        </p:spPr>
      </p:pic>
    </p:spTree>
    <p:extLst>
      <p:ext uri="{BB962C8B-B14F-4D97-AF65-F5344CB8AC3E}">
        <p14:creationId xmlns:p14="http://schemas.microsoft.com/office/powerpoint/2010/main" val="37941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1722CFFE-0669-780C-9040-375112C45BD0}"/>
              </a:ext>
            </a:extLst>
          </p:cNvPr>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p>
        </p:txBody>
      </p:sp>
      <p:sp>
        <p:nvSpPr>
          <p:cNvPr id="18" name="TextBox 17">
            <a:extLst>
              <a:ext uri="{FF2B5EF4-FFF2-40B4-BE49-F238E27FC236}">
                <a16:creationId xmlns:a16="http://schemas.microsoft.com/office/drawing/2014/main" id="{D19F4BAD-397C-BE93-5D80-03C34EABB089}"/>
              </a:ext>
            </a:extLst>
          </p:cNvPr>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p>
        </p:txBody>
      </p:sp>
      <p:sp>
        <p:nvSpPr>
          <p:cNvPr id="21" name="Rectangle: Rounded Corners 20">
            <a:extLst>
              <a:ext uri="{FF2B5EF4-FFF2-40B4-BE49-F238E27FC236}">
                <a16:creationId xmlns:a16="http://schemas.microsoft.com/office/drawing/2014/main" id="{616C84D3-2570-F8BD-D270-36DF893712F5}"/>
              </a:ext>
            </a:extLst>
          </p:cNvPr>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p>
        </p:txBody>
      </p:sp>
      <p:sp>
        <p:nvSpPr>
          <p:cNvPr id="17" name="Rectangle: Rounded Corners 16">
            <a:extLst>
              <a:ext uri="{FF2B5EF4-FFF2-40B4-BE49-F238E27FC236}">
                <a16:creationId xmlns:a16="http://schemas.microsoft.com/office/drawing/2014/main" id="{4A4B1D25-AC37-3C1A-AFC6-0B100E938162}"/>
              </a:ext>
            </a:extLst>
          </p:cNvPr>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p>
        </p:txBody>
      </p:sp>
    </p:spTree>
    <p:extLst>
      <p:ext uri="{BB962C8B-B14F-4D97-AF65-F5344CB8AC3E}">
        <p14:creationId xmlns:p14="http://schemas.microsoft.com/office/powerpoint/2010/main" val="203338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1: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2252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p>
        </p:txBody>
      </p:sp>
      <p:sp>
        <p:nvSpPr>
          <p:cNvPr id="17" name="TextBox 16">
            <a:extLst>
              <a:ext uri="{FF2B5EF4-FFF2-40B4-BE49-F238E27FC236}">
                <a16:creationId xmlns:a16="http://schemas.microsoft.com/office/drawing/2014/main" id="{8CBED9C0-0299-5636-2F3A-A4825A4DC405}"/>
              </a:ext>
            </a:extLst>
          </p:cNvPr>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A450C463-8C6B-0D9B-6131-CA89116F6A41}"/>
              </a:ext>
            </a:extLst>
          </p:cNvPr>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FBE9B817-0D11-187D-41B1-53CAFAB87E80}"/>
              </a:ext>
            </a:extLst>
          </p:cNvPr>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p>
        </p:txBody>
      </p:sp>
    </p:spTree>
    <p:extLst>
      <p:ext uri="{BB962C8B-B14F-4D97-AF65-F5344CB8AC3E}">
        <p14:creationId xmlns:p14="http://schemas.microsoft.com/office/powerpoint/2010/main" val="3051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2: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36532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a16="http://schemas.microsoft.com/office/drawing/2014/main" id="{6B1C8CEA-D95C-A808-47C7-303B85166DA4}"/>
              </a:ext>
            </a:extLst>
          </p:cNvPr>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BF71BB24-EF70-3BA6-73F1-1758998EFF06}"/>
              </a:ext>
            </a:extLst>
          </p:cNvPr>
          <p:cNvPicPr>
            <a:picLocks noChangeAspect="1"/>
          </p:cNvPicPr>
          <p:nvPr/>
        </p:nvPicPr>
        <p:blipFill>
          <a:blip r:embed="rId4"/>
          <a:stretch>
            <a:fillRect/>
          </a:stretch>
        </p:blipFill>
        <p:spPr>
          <a:xfrm>
            <a:off x="3352800" y="2933700"/>
            <a:ext cx="11296433" cy="2667000"/>
          </a:xfrm>
          <a:prstGeom prst="rect">
            <a:avLst/>
          </a:prstGeom>
        </p:spPr>
      </p:pic>
    </p:spTree>
    <p:extLst>
      <p:ext uri="{BB962C8B-B14F-4D97-AF65-F5344CB8AC3E}">
        <p14:creationId xmlns:p14="http://schemas.microsoft.com/office/powerpoint/2010/main" val="123123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20" name="Picture 19">
            <a:extLst>
              <a:ext uri="{FF2B5EF4-FFF2-40B4-BE49-F238E27FC236}">
                <a16:creationId xmlns:a16="http://schemas.microsoft.com/office/drawing/2014/main" id="{435717ED-90D6-7DE0-4B01-741F6DEBFCC9}"/>
              </a:ext>
            </a:extLst>
          </p:cNvPr>
          <p:cNvPicPr>
            <a:picLocks noChangeAspect="1"/>
          </p:cNvPicPr>
          <p:nvPr/>
        </p:nvPicPr>
        <p:blipFill>
          <a:blip r:embed="rId4"/>
          <a:stretch>
            <a:fillRect/>
          </a:stretch>
        </p:blipFill>
        <p:spPr>
          <a:xfrm>
            <a:off x="1371600" y="1257300"/>
            <a:ext cx="2012496" cy="2209800"/>
          </a:xfrm>
          <a:prstGeom prst="rect">
            <a:avLst/>
          </a:prstGeom>
        </p:spPr>
      </p:pic>
      <p:sp>
        <p:nvSpPr>
          <p:cNvPr id="22" name="Rectangle: Rounded Corners 21">
            <a:extLst>
              <a:ext uri="{FF2B5EF4-FFF2-40B4-BE49-F238E27FC236}">
                <a16:creationId xmlns:a16="http://schemas.microsoft.com/office/drawing/2014/main" id="{53D02672-8F90-E9E8-B119-4F5F690D8604}"/>
              </a:ext>
            </a:extLst>
          </p:cNvPr>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p>
        </p:txBody>
      </p:sp>
      <p:pic>
        <p:nvPicPr>
          <p:cNvPr id="25" name="Picture 24">
            <a:extLst>
              <a:ext uri="{FF2B5EF4-FFF2-40B4-BE49-F238E27FC236}">
                <a16:creationId xmlns:a16="http://schemas.microsoft.com/office/drawing/2014/main" id="{39EA5C42-CB30-A53A-4042-E667673384FA}"/>
              </a:ext>
            </a:extLst>
          </p:cNvPr>
          <p:cNvPicPr>
            <a:picLocks noChangeAspect="1"/>
          </p:cNvPicPr>
          <p:nvPr/>
        </p:nvPicPr>
        <p:blipFill>
          <a:blip r:embed="rId5"/>
          <a:stretch>
            <a:fillRect/>
          </a:stretch>
        </p:blipFill>
        <p:spPr>
          <a:xfrm>
            <a:off x="1447800" y="4152900"/>
            <a:ext cx="2057400" cy="1911246"/>
          </a:xfrm>
          <a:prstGeom prst="rect">
            <a:avLst/>
          </a:prstGeom>
        </p:spPr>
      </p:pic>
      <p:sp>
        <p:nvSpPr>
          <p:cNvPr id="28" name="Rectangle: Rounded Corners 27">
            <a:extLst>
              <a:ext uri="{FF2B5EF4-FFF2-40B4-BE49-F238E27FC236}">
                <a16:creationId xmlns:a16="http://schemas.microsoft.com/office/drawing/2014/main" id="{C4E0C31B-0CED-F779-75AE-915103E3E06C}"/>
              </a:ext>
            </a:extLst>
          </p:cNvPr>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p>
        </p:txBody>
      </p:sp>
      <p:pic>
        <p:nvPicPr>
          <p:cNvPr id="30" name="Picture 29">
            <a:extLst>
              <a:ext uri="{FF2B5EF4-FFF2-40B4-BE49-F238E27FC236}">
                <a16:creationId xmlns:a16="http://schemas.microsoft.com/office/drawing/2014/main" id="{8F37F0C4-D2BB-E390-C973-35FE9050E050}"/>
              </a:ext>
            </a:extLst>
          </p:cNvPr>
          <p:cNvPicPr>
            <a:picLocks noChangeAspect="1"/>
          </p:cNvPicPr>
          <p:nvPr/>
        </p:nvPicPr>
        <p:blipFill>
          <a:blip r:embed="rId6"/>
          <a:stretch>
            <a:fillRect/>
          </a:stretch>
        </p:blipFill>
        <p:spPr>
          <a:xfrm>
            <a:off x="1371600" y="6743700"/>
            <a:ext cx="2230916" cy="2057400"/>
          </a:xfrm>
          <a:prstGeom prst="rect">
            <a:avLst/>
          </a:prstGeom>
        </p:spPr>
      </p:pic>
      <p:sp>
        <p:nvSpPr>
          <p:cNvPr id="31" name="Rectangle: Rounded Corners 30">
            <a:extLst>
              <a:ext uri="{FF2B5EF4-FFF2-40B4-BE49-F238E27FC236}">
                <a16:creationId xmlns:a16="http://schemas.microsoft.com/office/drawing/2014/main" id="{980B0865-20CD-43CB-45B9-D8ECA7B933F3}"/>
              </a:ext>
            </a:extLst>
          </p:cNvPr>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p>
        </p:txBody>
      </p:sp>
    </p:spTree>
    <p:extLst>
      <p:ext uri="{BB962C8B-B14F-4D97-AF65-F5344CB8AC3E}">
        <p14:creationId xmlns:p14="http://schemas.microsoft.com/office/powerpoint/2010/main" val="144079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B096E333-6305-65E9-D949-C4511759A4F3}"/>
              </a:ext>
            </a:extLst>
          </p:cNvPr>
          <p:cNvPicPr>
            <a:picLocks noChangeAspect="1"/>
          </p:cNvPicPr>
          <p:nvPr/>
        </p:nvPicPr>
        <p:blipFill>
          <a:blip r:embed="rId4"/>
          <a:stretch>
            <a:fillRect/>
          </a:stretch>
        </p:blipFill>
        <p:spPr>
          <a:xfrm>
            <a:off x="914400" y="1714500"/>
            <a:ext cx="2711527" cy="2514600"/>
          </a:xfrm>
          <a:prstGeom prst="rect">
            <a:avLst/>
          </a:prstGeom>
        </p:spPr>
      </p:pic>
      <p:sp>
        <p:nvSpPr>
          <p:cNvPr id="18" name="Rectangle: Rounded Corners 17">
            <a:extLst>
              <a:ext uri="{FF2B5EF4-FFF2-40B4-BE49-F238E27FC236}">
                <a16:creationId xmlns:a16="http://schemas.microsoft.com/office/drawing/2014/main" id="{50DF0E68-5170-24BB-280E-8BE2959F22CD}"/>
              </a:ext>
            </a:extLst>
          </p:cNvPr>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34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3: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7180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4: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4603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44F4BDA8-1200-37AA-DBCB-2815F5EFEC57}"/>
              </a:ext>
            </a:extLst>
          </p:cNvPr>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a:extLst>
              <a:ext uri="{FF2B5EF4-FFF2-40B4-BE49-F238E27FC236}">
                <a16:creationId xmlns:a16="http://schemas.microsoft.com/office/drawing/2014/main" id="{58ED6B07-0B3E-25A8-376B-44898C06DC2E}"/>
              </a:ext>
            </a:extLst>
          </p:cNvPr>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3342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24D8C141-5857-CD9C-BA5C-B1CA4B3F1AF3}"/>
              </a:ext>
            </a:extLst>
          </p:cNvPr>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04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8CBED9C0-0299-5636-2F3A-A4825A4DC405}"/>
              </a:ext>
            </a:extLst>
          </p:cNvPr>
          <p:cNvSpPr txBox="1"/>
          <p:nvPr/>
        </p:nvSpPr>
        <p:spPr>
          <a:xfrm>
            <a:off x="696956" y="3200664"/>
            <a:ext cx="16894091" cy="6186309"/>
          </a:xfrm>
          <a:prstGeom prst="rect">
            <a:avLst/>
          </a:prstGeom>
          <a:solidFill>
            <a:srgbClr val="FFE07D"/>
          </a:solidFill>
        </p:spPr>
        <p:txBody>
          <a:bodyPr wrap="square">
            <a:spAutoFit/>
          </a:bodyPr>
          <a:lstStyle/>
          <a:p>
            <a:pPr indent="1028700" algn="just" defTabSz="1371600"/>
            <a:r>
              <a:rPr lang="vi-VN" sz="6600" b="1" dirty="0">
                <a:solidFill>
                  <a:srgbClr val="745E59"/>
                </a:solidFill>
                <a:latin typeface="Cambria" panose="02040503050406030204" pitchFamily="18" charset="0"/>
                <a:ea typeface="Cambria" panose="02040503050406030204" pitchFamily="18" charset="0"/>
              </a:rPr>
              <a:t>Sa mạc khắc nghiệt nhưng là ước mơ, là đam mê của những người chưa từng được đến đây. Thời tiết, địa chất, con vật nơi đây đều độc đáo, làm cho những vị khách ghé thăm khó có thể quên được; từ sa mạc mà ngẫm nghĩ nhiều hơn về cuộc đời này.</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D1E601C-5160-96AF-F4AD-9E32512299EE}"/>
              </a:ext>
            </a:extLst>
          </p:cNvPr>
          <p:cNvPicPr>
            <a:picLocks noChangeAspect="1"/>
          </p:cNvPicPr>
          <p:nvPr/>
        </p:nvPicPr>
        <p:blipFill>
          <a:blip r:embed="rId4"/>
          <a:stretch>
            <a:fillRect/>
          </a:stretch>
        </p:blipFill>
        <p:spPr>
          <a:xfrm>
            <a:off x="4854209" y="758786"/>
            <a:ext cx="8934462" cy="3209822"/>
          </a:xfrm>
          <a:prstGeom prst="rect">
            <a:avLst/>
          </a:prstGeom>
        </p:spPr>
      </p:pic>
    </p:spTree>
    <p:extLst>
      <p:ext uri="{BB962C8B-B14F-4D97-AF65-F5344CB8AC3E}">
        <p14:creationId xmlns:p14="http://schemas.microsoft.com/office/powerpoint/2010/main" val="26937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571DADCD-1997-8DDF-83B3-3E413EDF4DCE}"/>
              </a:ext>
            </a:extLst>
          </p:cNvPr>
          <p:cNvPicPr>
            <a:picLocks noChangeAspect="1"/>
          </p:cNvPicPr>
          <p:nvPr/>
        </p:nvPicPr>
        <p:blipFill>
          <a:blip r:embed="rId4"/>
          <a:stretch>
            <a:fillRect/>
          </a:stretch>
        </p:blipFill>
        <p:spPr>
          <a:xfrm>
            <a:off x="1307233" y="509232"/>
            <a:ext cx="16177139" cy="2670279"/>
          </a:xfrm>
          <a:prstGeom prst="rect">
            <a:avLst/>
          </a:prstGeom>
        </p:spPr>
      </p:pic>
      <p:pic>
        <p:nvPicPr>
          <p:cNvPr id="16" name="Picture 15">
            <a:extLst>
              <a:ext uri="{FF2B5EF4-FFF2-40B4-BE49-F238E27FC236}">
                <a16:creationId xmlns:a16="http://schemas.microsoft.com/office/drawing/2014/main" id="{BF5885BA-8E3C-1570-2CF8-220A5842E506}"/>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112568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5793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a:extLst>
              <a:ext uri="{FF2B5EF4-FFF2-40B4-BE49-F238E27FC236}">
                <a16:creationId xmlns:a16="http://schemas.microsoft.com/office/drawing/2014/main" id="{0620DBAB-5770-B759-C2BD-3105712A6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5719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p>
        </p:txBody>
      </p:sp>
    </p:spTree>
    <p:extLst>
      <p:ext uri="{BB962C8B-B14F-4D97-AF65-F5344CB8AC3E}">
        <p14:creationId xmlns:p14="http://schemas.microsoft.com/office/powerpoint/2010/main" val="20829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pic>
        <p:nvPicPr>
          <p:cNvPr id="18" name="Picture 17">
            <a:extLst>
              <a:ext uri="{FF2B5EF4-FFF2-40B4-BE49-F238E27FC236}">
                <a16:creationId xmlns:a16="http://schemas.microsoft.com/office/drawing/2014/main" id="{ADAEF74B-3F00-4801-08C3-1B0045E42998}"/>
              </a:ext>
            </a:extLst>
          </p:cNvPr>
          <p:cNvPicPr>
            <a:picLocks noChangeAspect="1"/>
          </p:cNvPicPr>
          <p:nvPr/>
        </p:nvPicPr>
        <p:blipFill>
          <a:blip r:embed="rId6"/>
          <a:stretch>
            <a:fillRect/>
          </a:stretch>
        </p:blipFill>
        <p:spPr>
          <a:xfrm>
            <a:off x="0" y="2095500"/>
            <a:ext cx="9985719" cy="7852521"/>
          </a:xfrm>
          <a:prstGeom prst="rect">
            <a:avLst/>
          </a:prstGeom>
        </p:spPr>
      </p:pic>
      <p:pic>
        <p:nvPicPr>
          <p:cNvPr id="16" name="Picture 15">
            <a:extLst>
              <a:ext uri="{FF2B5EF4-FFF2-40B4-BE49-F238E27FC236}">
                <a16:creationId xmlns:a16="http://schemas.microsoft.com/office/drawing/2014/main" id="{F50AA1F8-9E73-A3D7-2379-FE80316AB2A5}"/>
              </a:ext>
            </a:extLst>
          </p:cNvPr>
          <p:cNvPicPr>
            <a:picLocks noChangeAspect="1"/>
          </p:cNvPicPr>
          <p:nvPr/>
        </p:nvPicPr>
        <p:blipFill>
          <a:blip r:embed="rId7"/>
          <a:stretch>
            <a:fillRect/>
          </a:stretch>
        </p:blipFill>
        <p:spPr>
          <a:xfrm>
            <a:off x="8763000" y="3238499"/>
            <a:ext cx="7315200" cy="5189279"/>
          </a:xfrm>
          <a:prstGeom prst="rect">
            <a:avLst/>
          </a:prstGeom>
        </p:spPr>
      </p:pic>
    </p:spTree>
    <p:extLst>
      <p:ext uri="{BB962C8B-B14F-4D97-AF65-F5344CB8AC3E}">
        <p14:creationId xmlns:p14="http://schemas.microsoft.com/office/powerpoint/2010/main" val="97780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762CD710-7C89-B1D0-F8F8-B26510232E45}"/>
              </a:ext>
            </a:extLst>
          </p:cNvPr>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ED37E4C-7E8E-CDC2-5EFC-37494B502B76}"/>
              </a:ext>
            </a:extLst>
          </p:cNvPr>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3DDD7594-9A4D-F427-82FE-88608E0B650D}"/>
              </a:ext>
            </a:extLst>
          </p:cNvPr>
          <p:cNvPicPr>
            <a:picLocks noChangeAspect="1"/>
          </p:cNvPicPr>
          <p:nvPr/>
        </p:nvPicPr>
        <p:blipFill>
          <a:blip r:embed="rId4"/>
          <a:stretch>
            <a:fillRect/>
          </a:stretch>
        </p:blipFill>
        <p:spPr>
          <a:xfrm>
            <a:off x="871909" y="1264581"/>
            <a:ext cx="3136664" cy="1170534"/>
          </a:xfrm>
          <a:prstGeom prst="rect">
            <a:avLst/>
          </a:prstGeom>
        </p:spPr>
      </p:pic>
      <p:sp>
        <p:nvSpPr>
          <p:cNvPr id="16" name="Rectangle: Rounded Corners 15">
            <a:extLst>
              <a:ext uri="{FF2B5EF4-FFF2-40B4-BE49-F238E27FC236}">
                <a16:creationId xmlns:a16="http://schemas.microsoft.com/office/drawing/2014/main" id="{308FDEC2-18A3-AF6B-1771-11D0CF040DC2}"/>
              </a:ext>
            </a:extLst>
          </p:cNvPr>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51A2E699-D746-9F89-6636-83E06150E991}"/>
              </a:ext>
            </a:extLst>
          </p:cNvPr>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p>
        </p:txBody>
      </p:sp>
      <p:sp>
        <p:nvSpPr>
          <p:cNvPr id="25" name="Rectangle: Rounded Corners 24">
            <a:extLst>
              <a:ext uri="{FF2B5EF4-FFF2-40B4-BE49-F238E27FC236}">
                <a16:creationId xmlns:a16="http://schemas.microsoft.com/office/drawing/2014/main" id="{ABA51908-C522-ED05-7178-EC9DD51E1DE9}"/>
              </a:ext>
            </a:extLst>
          </p:cNvPr>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1CAF94E1-F0D8-E528-F799-C83F33FC6F09}"/>
              </a:ext>
            </a:extLst>
          </p:cNvPr>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p>
        </p:txBody>
      </p:sp>
      <p:sp>
        <p:nvSpPr>
          <p:cNvPr id="27" name="Rectangle: Rounded Corners 26">
            <a:extLst>
              <a:ext uri="{FF2B5EF4-FFF2-40B4-BE49-F238E27FC236}">
                <a16:creationId xmlns:a16="http://schemas.microsoft.com/office/drawing/2014/main" id="{0A2D0949-4DBD-0D95-46A8-B47B4C9BA41D}"/>
              </a:ext>
            </a:extLst>
          </p:cNvPr>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434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E985A4C-FBD3-A978-5D25-937BEA215D05}"/>
              </a:ext>
            </a:extLst>
          </p:cNvPr>
          <p:cNvPicPr>
            <a:picLocks noChangeAspect="1"/>
          </p:cNvPicPr>
          <p:nvPr/>
        </p:nvPicPr>
        <p:blipFill>
          <a:blip r:embed="rId4"/>
          <a:stretch>
            <a:fillRect/>
          </a:stretch>
        </p:blipFill>
        <p:spPr>
          <a:xfrm>
            <a:off x="889118" y="775692"/>
            <a:ext cx="3136664" cy="1170534"/>
          </a:xfrm>
          <a:prstGeom prst="rect">
            <a:avLst/>
          </a:prstGeom>
        </p:spPr>
      </p:pic>
      <p:sp>
        <p:nvSpPr>
          <p:cNvPr id="16" name="Rectangle: Rounded Corners 15">
            <a:extLst>
              <a:ext uri="{FF2B5EF4-FFF2-40B4-BE49-F238E27FC236}">
                <a16:creationId xmlns:a16="http://schemas.microsoft.com/office/drawing/2014/main" id="{636AEF70-B76A-8DC9-687D-D108F4362A67}"/>
              </a:ext>
            </a:extLst>
          </p:cNvPr>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7C8CC523-A7AD-2E83-F47B-842A0E9CF815}"/>
              </a:ext>
            </a:extLst>
          </p:cNvPr>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tưới sáng (Bức tranh màu rất tối.) </a:t>
            </a:r>
          </a:p>
          <a:p>
            <a:pPr algn="just" defTabSz="1371600"/>
            <a:r>
              <a:rPr lang="vi-VN" sz="4400" b="1" dirty="0">
                <a:solidFill>
                  <a:prstClr val="black"/>
                </a:solidFill>
                <a:latin typeface="Cambria" panose="02040503050406030204" pitchFamily="18" charset="0"/>
                <a:ea typeface="Cambria" panose="02040503050406030204" pitchFamily="18" charset="0"/>
              </a:rPr>
              <a:t>Lạnh: </a:t>
            </a:r>
            <a:r>
              <a:rPr lang="vi-VN" sz="4400" dirty="0">
                <a:solidFill>
                  <a:prstClr val="black"/>
                </a:solidFill>
                <a:latin typeface="Cambria" panose="02040503050406030204" pitchFamily="18" charset="0"/>
                <a:ea typeface="Cambria" panose="02040503050406030204" pitchFamily="18" charset="0"/>
              </a:rPr>
              <a:t>tỏ ra không có chút tình cảm gì trong quan hệ giữa người với người. (Giọng nói của nó cứ lạnh như không.). </a:t>
            </a:r>
          </a:p>
        </p:txBody>
      </p:sp>
    </p:spTree>
    <p:extLst>
      <p:ext uri="{BB962C8B-B14F-4D97-AF65-F5344CB8AC3E}">
        <p14:creationId xmlns:p14="http://schemas.microsoft.com/office/powerpoint/2010/main" val="35445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p>
        </p:txBody>
      </p:sp>
      <p:pic>
        <p:nvPicPr>
          <p:cNvPr id="18" name="Picture 17">
            <a:extLst>
              <a:ext uri="{FF2B5EF4-FFF2-40B4-BE49-F238E27FC236}">
                <a16:creationId xmlns:a16="http://schemas.microsoft.com/office/drawing/2014/main" id="{EB1595F6-BBA9-F0B4-917E-013627E338E5}"/>
              </a:ext>
            </a:extLst>
          </p:cNvPr>
          <p:cNvPicPr>
            <a:picLocks noChangeAspect="1"/>
          </p:cNvPicPr>
          <p:nvPr/>
        </p:nvPicPr>
        <p:blipFill>
          <a:blip r:embed="rId4"/>
          <a:stretch>
            <a:fillRect/>
          </a:stretch>
        </p:blipFill>
        <p:spPr>
          <a:xfrm>
            <a:off x="914400" y="1257300"/>
            <a:ext cx="3737172" cy="1109568"/>
          </a:xfrm>
          <a:prstGeom prst="rect">
            <a:avLst/>
          </a:prstGeom>
        </p:spPr>
      </p:pic>
      <p:sp>
        <p:nvSpPr>
          <p:cNvPr id="20" name="Rectangle: Rounded Corners 19">
            <a:extLst>
              <a:ext uri="{FF2B5EF4-FFF2-40B4-BE49-F238E27FC236}">
                <a16:creationId xmlns:a16="http://schemas.microsoft.com/office/drawing/2014/main" id="{843CD519-607B-360C-615D-99E147A363DF}"/>
              </a:ext>
            </a:extLst>
          </p:cNvPr>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A2A77B3-A183-BB3F-048A-042A48A21D27}"/>
              </a:ext>
            </a:extLst>
          </p:cNvPr>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423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sp>
        <p:nvSpPr>
          <p:cNvPr id="17" name="Rectangle: Rounded Corners 16">
            <a:extLst>
              <a:ext uri="{FF2B5EF4-FFF2-40B4-BE49-F238E27FC236}">
                <a16:creationId xmlns:a16="http://schemas.microsoft.com/office/drawing/2014/main" id="{1FA90ABC-E087-B344-68EA-8703950E250C}"/>
              </a:ext>
            </a:extLst>
          </p:cNvPr>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D50A6D23-8C47-D55F-C672-12265B2D6C67}"/>
              </a:ext>
            </a:extLst>
          </p:cNvPr>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EFDD9911-C655-D00F-F925-FADAE72760D8}"/>
              </a:ext>
            </a:extLst>
          </p:cNvPr>
          <p:cNvPicPr>
            <a:picLocks noChangeAspect="1"/>
          </p:cNvPicPr>
          <p:nvPr/>
        </p:nvPicPr>
        <p:blipFill>
          <a:blip r:embed="rId6"/>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7F606B4-F94F-5F1B-9B08-153DF153E45D}"/>
              </a:ext>
            </a:extLst>
          </p:cNvPr>
          <p:cNvPicPr>
            <a:picLocks noChangeAspect="1"/>
          </p:cNvPicPr>
          <p:nvPr/>
        </p:nvPicPr>
        <p:blipFill>
          <a:blip r:embed="rId3"/>
          <a:stretch>
            <a:fillRect/>
          </a:stretch>
        </p:blipFill>
        <p:spPr>
          <a:xfrm>
            <a:off x="-1066800" y="2705100"/>
            <a:ext cx="20978998" cy="6014296"/>
          </a:xfrm>
          <a:prstGeom prst="rect">
            <a:avLst/>
          </a:prstGeom>
        </p:spPr>
      </p:pic>
    </p:spTree>
    <p:extLst>
      <p:ext uri="{BB962C8B-B14F-4D97-AF65-F5344CB8AC3E}">
        <p14:creationId xmlns:p14="http://schemas.microsoft.com/office/powerpoint/2010/main" val="1854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BC074F13-EAC7-3921-8E16-998F4C58FF6B}"/>
              </a:ext>
            </a:extLst>
          </p:cNvPr>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5"/>
            <a:stretch>
              <a:fillRect/>
            </a:stretch>
          </a:blipFill>
        </p:spPr>
        <p:txBody>
          <a:bodyPr/>
          <a:lstStyle/>
          <a:p>
            <a:endParaRPr lang="en-US" dirty="0"/>
          </a:p>
        </p:txBody>
      </p:sp>
      <p:sp>
        <p:nvSpPr>
          <p:cNvPr id="5" name="Speech Bubble: Rectangle with Corners Rounded 4">
            <a:extLst>
              <a:ext uri="{FF2B5EF4-FFF2-40B4-BE49-F238E27FC236}">
                <a16:creationId xmlns:a16="http://schemas.microsoft.com/office/drawing/2014/main" id="{CEF9AF68-468A-470B-98EA-F32895174D2F}"/>
              </a:ext>
            </a:extLst>
          </p:cNvPr>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21C3DFD-5531-E4DD-028D-E90ED3BA37EC}"/>
              </a:ext>
            </a:extLst>
          </p:cNvPr>
          <p:cNvPicPr>
            <a:picLocks noChangeAspect="1"/>
          </p:cNvPicPr>
          <p:nvPr/>
        </p:nvPicPr>
        <p:blipFill>
          <a:blip r:embed="rId4"/>
          <a:stretch>
            <a:fillRect/>
          </a:stretch>
        </p:blipFill>
        <p:spPr>
          <a:xfrm>
            <a:off x="4419600" y="1866900"/>
            <a:ext cx="9858086" cy="7492633"/>
          </a:xfrm>
          <a:prstGeom prst="rect">
            <a:avLst/>
          </a:prstGeom>
        </p:spPr>
      </p:pic>
    </p:spTree>
    <p:extLst>
      <p:ext uri="{BB962C8B-B14F-4D97-AF65-F5344CB8AC3E}">
        <p14:creationId xmlns:p14="http://schemas.microsoft.com/office/powerpoint/2010/main" val="1272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vi-VN" sz="2600" b="0" i="0" dirty="0">
                <a:solidFill>
                  <a:srgbClr val="002060"/>
                </a:solidFill>
                <a:effectLst/>
                <a:latin typeface="Cambria" panose="02040503050406030204" pitchFamily="18" charset="0"/>
                <a:ea typeface="Cambria" panose="020405030504060302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Cambria" panose="02040503050406030204" pitchFamily="18" charset="0"/>
                <a:ea typeface="Cambria" panose="02040503050406030204" pitchFamily="18" charset="0"/>
              </a:rPr>
              <a:t>(</a:t>
            </a:r>
            <a:r>
              <a:rPr lang="vi-VN" sz="2600" b="0" i="1" dirty="0">
                <a:solidFill>
                  <a:srgbClr val="002060"/>
                </a:solidFill>
                <a:effectLst/>
                <a:latin typeface="Cambria" panose="02040503050406030204" pitchFamily="18" charset="0"/>
                <a:ea typeface="Cambria" panose="02040503050406030204" pitchFamily="18" charset="0"/>
              </a:rPr>
              <a:t>Theo</a:t>
            </a:r>
            <a:r>
              <a:rPr lang="vi-VN" sz="2600" b="0" i="0" dirty="0">
                <a:solidFill>
                  <a:srgbClr val="002060"/>
                </a:solidFill>
                <a:effectLst/>
                <a:latin typeface="Cambria" panose="02040503050406030204" pitchFamily="18" charset="0"/>
                <a:ea typeface="Cambria" panose="02040503050406030204" pitchFamily="18" charset="0"/>
              </a:rPr>
              <a:t> Di Li)</a:t>
            </a:r>
          </a:p>
        </p:txBody>
      </p:sp>
    </p:spTree>
    <p:extLst>
      <p:ext uri="{BB962C8B-B14F-4D97-AF65-F5344CB8AC3E}">
        <p14:creationId xmlns:p14="http://schemas.microsoft.com/office/powerpoint/2010/main" val="316060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50" name="Rectangle: Rounded Corners 49">
            <a:extLst>
              <a:ext uri="{FF2B5EF4-FFF2-40B4-BE49-F238E27FC236}">
                <a16:creationId xmlns:a16="http://schemas.microsoft.com/office/drawing/2014/main" id="{F62887E3-90FF-BA6D-89E2-F5E683A2A1F9}"/>
              </a:ext>
            </a:extLst>
          </p:cNvPr>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8B21DD4-4095-2974-5247-06F0440EAC9D}"/>
              </a:ext>
            </a:extLst>
          </p:cNvPr>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90EA051F-415F-A305-7BFE-9161279500EA}"/>
              </a:ext>
            </a:extLst>
          </p:cNvPr>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C8C56F3F-0C6A-5E2F-84B6-2DED304EC666}"/>
              </a:ext>
            </a:extLst>
          </p:cNvPr>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E9238DE-929D-95EA-015C-941C9844F158}"/>
              </a:ext>
            </a:extLst>
          </p:cNvPr>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a:extLst>
              <a:ext uri="{FF2B5EF4-FFF2-40B4-BE49-F238E27FC236}">
                <a16:creationId xmlns:a16="http://schemas.microsoft.com/office/drawing/2014/main" id="{94A1F15D-A622-5C1D-0C72-23A1E5FC1B01}"/>
              </a:ext>
            </a:extLst>
          </p:cNvPr>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a:extLst>
              <a:ext uri="{FF2B5EF4-FFF2-40B4-BE49-F238E27FC236}">
                <a16:creationId xmlns:a16="http://schemas.microsoft.com/office/drawing/2014/main" id="{7C5FC3CB-C80C-375A-D8A3-B5A810544C9D}"/>
              </a:ext>
            </a:extLst>
          </p:cNvPr>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a:extLst>
              <a:ext uri="{FF2B5EF4-FFF2-40B4-BE49-F238E27FC236}">
                <a16:creationId xmlns:a16="http://schemas.microsoft.com/office/drawing/2014/main" id="{8CEA8DBD-F6D0-6D15-DDB6-0A5730DA3728}"/>
              </a:ext>
            </a:extLst>
          </p:cNvPr>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a:extLst>
              <a:ext uri="{FF2B5EF4-FFF2-40B4-BE49-F238E27FC236}">
                <a16:creationId xmlns:a16="http://schemas.microsoft.com/office/drawing/2014/main" id="{7CC96AFC-64C8-6BA3-F4E4-4D7B7828F0B2}"/>
              </a:ext>
            </a:extLst>
          </p:cNvPr>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E9A58029-862C-DA8F-99F2-5DDB7213AC5E}"/>
              </a:ext>
            </a:extLst>
          </p:cNvPr>
          <p:cNvGrpSpPr/>
          <p:nvPr/>
        </p:nvGrpSpPr>
        <p:grpSpPr>
          <a:xfrm>
            <a:off x="407177" y="-638654"/>
            <a:ext cx="17361309" cy="10531764"/>
            <a:chOff x="0" y="0"/>
            <a:chExt cx="23148412" cy="14042351"/>
          </a:xfrm>
        </p:grpSpPr>
        <p:grpSp>
          <p:nvGrpSpPr>
            <p:cNvPr id="22" name="Group 3">
              <a:extLst>
                <a:ext uri="{FF2B5EF4-FFF2-40B4-BE49-F238E27FC236}">
                  <a16:creationId xmlns:a16="http://schemas.microsoft.com/office/drawing/2014/main" id="{8FC1A4B9-6DBE-6704-E5E7-4D8E8FC1ECF1}"/>
                </a:ext>
              </a:extLst>
            </p:cNvPr>
            <p:cNvGrpSpPr/>
            <p:nvPr/>
          </p:nvGrpSpPr>
          <p:grpSpPr>
            <a:xfrm rot="5400000">
              <a:off x="15464691" y="11328636"/>
              <a:ext cx="4114800" cy="1312630"/>
              <a:chOff x="0" y="0"/>
              <a:chExt cx="812800" cy="259285"/>
            </a:xfrm>
          </p:grpSpPr>
          <p:sp>
            <p:nvSpPr>
              <p:cNvPr id="33" name="Freeform 4">
                <a:extLst>
                  <a:ext uri="{FF2B5EF4-FFF2-40B4-BE49-F238E27FC236}">
                    <a16:creationId xmlns:a16="http://schemas.microsoft.com/office/drawing/2014/main" id="{D6FB16EB-C849-A477-55AA-BA18C48DFBCD}"/>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a:endParaRPr>
              </a:p>
            </p:txBody>
          </p:sp>
          <p:sp>
            <p:nvSpPr>
              <p:cNvPr id="34" name="TextBox 5">
                <a:extLst>
                  <a:ext uri="{FF2B5EF4-FFF2-40B4-BE49-F238E27FC236}">
                    <a16:creationId xmlns:a16="http://schemas.microsoft.com/office/drawing/2014/main" id="{FF29BA33-BFF9-7022-176C-C2FBD62BEC9D}"/>
                  </a:ext>
                </a:extLst>
              </p:cNvPr>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3" name="Group 6">
              <a:extLst>
                <a:ext uri="{FF2B5EF4-FFF2-40B4-BE49-F238E27FC236}">
                  <a16:creationId xmlns:a16="http://schemas.microsoft.com/office/drawing/2014/main" id="{55CFA8EC-B66F-0A19-0035-7AD45D6FFC90}"/>
                </a:ext>
              </a:extLst>
            </p:cNvPr>
            <p:cNvGrpSpPr/>
            <p:nvPr/>
          </p:nvGrpSpPr>
          <p:grpSpPr>
            <a:xfrm rot="5400000">
              <a:off x="13635426" y="11230640"/>
              <a:ext cx="4114800" cy="1508622"/>
              <a:chOff x="0" y="0"/>
              <a:chExt cx="812800" cy="297999"/>
            </a:xfrm>
          </p:grpSpPr>
          <p:sp>
            <p:nvSpPr>
              <p:cNvPr id="31" name="Freeform 7">
                <a:extLst>
                  <a:ext uri="{FF2B5EF4-FFF2-40B4-BE49-F238E27FC236}">
                    <a16:creationId xmlns:a16="http://schemas.microsoft.com/office/drawing/2014/main" id="{74EF74EA-3A8D-AE6B-E6F9-00BC4EF8BAF9}"/>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a:endParaRPr>
              </a:p>
            </p:txBody>
          </p:sp>
          <p:sp>
            <p:nvSpPr>
              <p:cNvPr id="32" name="TextBox 8">
                <a:extLst>
                  <a:ext uri="{FF2B5EF4-FFF2-40B4-BE49-F238E27FC236}">
                    <a16:creationId xmlns:a16="http://schemas.microsoft.com/office/drawing/2014/main" id="{577CB918-4770-BEE8-AAFB-A6A446E0F716}"/>
                  </a:ext>
                </a:extLst>
              </p:cNvPr>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4" name="Group 9">
              <a:extLst>
                <a:ext uri="{FF2B5EF4-FFF2-40B4-BE49-F238E27FC236}">
                  <a16:creationId xmlns:a16="http://schemas.microsoft.com/office/drawing/2014/main" id="{280D1411-F62F-8C42-3413-C9982786D566}"/>
                </a:ext>
              </a:extLst>
            </p:cNvPr>
            <p:cNvGrpSpPr/>
            <p:nvPr/>
          </p:nvGrpSpPr>
          <p:grpSpPr>
            <a:xfrm rot="5400000">
              <a:off x="11805699" y="11328636"/>
              <a:ext cx="4114800" cy="1312630"/>
              <a:chOff x="0" y="0"/>
              <a:chExt cx="812800" cy="259285"/>
            </a:xfrm>
          </p:grpSpPr>
          <p:sp>
            <p:nvSpPr>
              <p:cNvPr id="29" name="Freeform 10">
                <a:extLst>
                  <a:ext uri="{FF2B5EF4-FFF2-40B4-BE49-F238E27FC236}">
                    <a16:creationId xmlns:a16="http://schemas.microsoft.com/office/drawing/2014/main" id="{CB750B66-5017-FBE1-E3EC-889E116060D2}"/>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a:endParaRPr>
              </a:p>
            </p:txBody>
          </p:sp>
          <p:sp>
            <p:nvSpPr>
              <p:cNvPr id="30" name="TextBox 11">
                <a:extLst>
                  <a:ext uri="{FF2B5EF4-FFF2-40B4-BE49-F238E27FC236}">
                    <a16:creationId xmlns:a16="http://schemas.microsoft.com/office/drawing/2014/main" id="{ADE284F6-7F84-E8ED-4792-0BCE5BE45FA3}"/>
                  </a:ext>
                </a:extLst>
              </p:cNvPr>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5" name="Group 12">
              <a:extLst>
                <a:ext uri="{FF2B5EF4-FFF2-40B4-BE49-F238E27FC236}">
                  <a16:creationId xmlns:a16="http://schemas.microsoft.com/office/drawing/2014/main" id="{044582A5-788D-AA23-E2E0-999611C09B55}"/>
                </a:ext>
              </a:extLst>
            </p:cNvPr>
            <p:cNvGrpSpPr/>
            <p:nvPr/>
          </p:nvGrpSpPr>
          <p:grpSpPr>
            <a:xfrm>
              <a:off x="0" y="1232800"/>
              <a:ext cx="23148412" cy="12809551"/>
              <a:chOff x="0" y="0"/>
              <a:chExt cx="4572526" cy="2530282"/>
            </a:xfrm>
          </p:grpSpPr>
          <p:sp>
            <p:nvSpPr>
              <p:cNvPr id="27" name="Freeform 13">
                <a:extLst>
                  <a:ext uri="{FF2B5EF4-FFF2-40B4-BE49-F238E27FC236}">
                    <a16:creationId xmlns:a16="http://schemas.microsoft.com/office/drawing/2014/main" id="{2666F5C2-F070-C662-7DBD-0F6E489D50BB}"/>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28" name="TextBox 14">
                <a:extLst>
                  <a:ext uri="{FF2B5EF4-FFF2-40B4-BE49-F238E27FC236}">
                    <a16:creationId xmlns:a16="http://schemas.microsoft.com/office/drawing/2014/main" id="{18268E51-7377-D41D-DCDF-09D943114912}"/>
                  </a:ext>
                </a:extLst>
              </p:cNvPr>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sp>
          <p:nvSpPr>
            <p:cNvPr id="26" name="Freeform 15">
              <a:extLst>
                <a:ext uri="{FF2B5EF4-FFF2-40B4-BE49-F238E27FC236}">
                  <a16:creationId xmlns:a16="http://schemas.microsoft.com/office/drawing/2014/main" id="{49357DBE-7281-1397-58E4-88C31ECD90B4}"/>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dirty="0">
                <a:solidFill>
                  <a:prstClr val="black"/>
                </a:solidFill>
                <a:latin typeface="Calibri"/>
              </a:endParaRPr>
            </a:p>
          </p:txBody>
        </p:sp>
      </p:grpSp>
      <p:sp>
        <p:nvSpPr>
          <p:cNvPr id="35" name="Freeform 15">
            <a:extLst>
              <a:ext uri="{FF2B5EF4-FFF2-40B4-BE49-F238E27FC236}">
                <a16:creationId xmlns:a16="http://schemas.microsoft.com/office/drawing/2014/main" id="{06F8BE4E-EF2D-590B-BD90-86FE0A857BF5}"/>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dirty="0">
              <a:solidFill>
                <a:prstClr val="black"/>
              </a:solidFill>
              <a:latin typeface="Calibri"/>
            </a:endParaRPr>
          </a:p>
        </p:txBody>
      </p:sp>
      <p:sp>
        <p:nvSpPr>
          <p:cNvPr id="36" name="Rectangle: Rounded Corners 35">
            <a:extLst>
              <a:ext uri="{FF2B5EF4-FFF2-40B4-BE49-F238E27FC236}">
                <a16:creationId xmlns:a16="http://schemas.microsoft.com/office/drawing/2014/main" id="{5AF30B9D-2F28-B95B-276B-754DA3CF34A5}"/>
              </a:ext>
            </a:extLst>
          </p:cNvPr>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0E1C7318-B2B2-F0C3-9DAB-1A03CE49E5EB}"/>
              </a:ext>
            </a:extLst>
          </p:cNvPr>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01050561-3368-E044-80A4-D79BB253B1BC}"/>
              </a:ext>
            </a:extLst>
          </p:cNvPr>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0B350A19-020E-9DD0-2241-B2F13D9E8897}"/>
              </a:ext>
            </a:extLst>
          </p:cNvPr>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435FC7D9-96BB-AB5E-B2C1-1FACB2600A08}"/>
              </a:ext>
            </a:extLst>
          </p:cNvPr>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44401695-9147-D84E-A0B5-69DB19044873}"/>
              </a:ext>
            </a:extLst>
          </p:cNvPr>
          <p:cNvPicPr>
            <a:picLocks noChangeAspect="1"/>
          </p:cNvPicPr>
          <p:nvPr/>
        </p:nvPicPr>
        <p:blipFill>
          <a:blip r:embed="rId6"/>
          <a:stretch>
            <a:fillRect/>
          </a:stretch>
        </p:blipFill>
        <p:spPr>
          <a:xfrm>
            <a:off x="3901379" y="738989"/>
            <a:ext cx="9766638" cy="2889755"/>
          </a:xfrm>
          <a:prstGeom prst="rect">
            <a:avLst/>
          </a:prstGeom>
        </p:spPr>
      </p:pic>
      <p:sp>
        <p:nvSpPr>
          <p:cNvPr id="43" name="Rectangle: Rounded Corners 42">
            <a:extLst>
              <a:ext uri="{FF2B5EF4-FFF2-40B4-BE49-F238E27FC236}">
                <a16:creationId xmlns:a16="http://schemas.microsoft.com/office/drawing/2014/main" id="{FFBF92A4-8635-6D0B-FC93-7DA9A643E4F3}"/>
              </a:ext>
            </a:extLst>
          </p:cNvPr>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ADE7E85B-9E7C-99BB-F2C8-6FDF13345145}"/>
              </a:ext>
            </a:extLst>
          </p:cNvPr>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AFFDD3D-6DAB-C4BF-0F73-E33ED0A26326}"/>
              </a:ext>
            </a:extLst>
          </p:cNvPr>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p>
        </p:txBody>
      </p:sp>
      <p:sp>
        <p:nvSpPr>
          <p:cNvPr id="46" name="Rectangle: Rounded Corners 45">
            <a:extLst>
              <a:ext uri="{FF2B5EF4-FFF2-40B4-BE49-F238E27FC236}">
                <a16:creationId xmlns:a16="http://schemas.microsoft.com/office/drawing/2014/main" id="{F394FD31-073A-32DD-42B6-BF837A51A0B8}"/>
              </a:ext>
            </a:extLst>
          </p:cNvPr>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89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a:endParaRPr>
            </a:p>
          </p:txBody>
        </p:sp>
      </p:grpSp>
      <p:sp>
        <p:nvSpPr>
          <p:cNvPr id="17" name="Freeform 15">
            <a:extLst>
              <a:ext uri="{FF2B5EF4-FFF2-40B4-BE49-F238E27FC236}">
                <a16:creationId xmlns:a16="http://schemas.microsoft.com/office/drawing/2014/main" id="{7852897F-8637-8A0F-658E-ECD137B8AB44}"/>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DC4454BE-C69E-1194-EF4E-B6D6A48C8552}"/>
              </a:ext>
            </a:extLst>
          </p:cNvPr>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hay ẩm ướt như cát Sầm Sơn.</a:t>
            </a:r>
            <a:r>
              <a:rPr lang="en-US" sz="5400" b="1" dirty="0">
                <a:solidFill>
                  <a:srgbClr val="FF0000"/>
                </a:solidFill>
                <a:latin typeface="Cambria" panose="02040503050406030204" pitchFamily="18" charset="0"/>
                <a:ea typeface="Cambria" panose="02040503050406030204" pitchFamily="18" charset="0"/>
              </a:rPr>
              <a:t>//</a:t>
            </a: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để ngắm sao,</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tận hưởng đêm duy nhất/ giữa sa mạc mênh mông.</a:t>
            </a:r>
            <a:r>
              <a:rPr lang="en-US" sz="5400" b="1" dirty="0">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DCD01D4A-E21C-8DF5-C459-84F161D95E53}"/>
              </a:ext>
            </a:extLst>
          </p:cNvPr>
          <p:cNvPicPr>
            <a:picLocks noChangeAspect="1"/>
          </p:cNvPicPr>
          <p:nvPr/>
        </p:nvPicPr>
        <p:blipFill>
          <a:blip r:embed="rId7"/>
          <a:stretch>
            <a:fillRect/>
          </a:stretch>
        </p:blipFill>
        <p:spPr>
          <a:xfrm>
            <a:off x="3741825" y="1035084"/>
            <a:ext cx="10726842" cy="2889755"/>
          </a:xfrm>
          <a:prstGeom prst="rect">
            <a:avLst/>
          </a:prstGeom>
        </p:spPr>
      </p:pic>
    </p:spTree>
    <p:extLst>
      <p:ext uri="{BB962C8B-B14F-4D97-AF65-F5344CB8AC3E}">
        <p14:creationId xmlns:p14="http://schemas.microsoft.com/office/powerpoint/2010/main" val="328288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2136</Words>
  <Application>Microsoft Office PowerPoint</Application>
  <PresentationFormat>Custom</PresentationFormat>
  <Paragraphs>106</Paragraphs>
  <Slides>37</Slides>
  <Notes>6</Notes>
  <HiddenSlides>0</HiddenSlides>
  <MMClips>1</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37</vt:i4>
      </vt:variant>
    </vt:vector>
  </HeadingPairs>
  <TitlesOfParts>
    <vt:vector size="51" baseType="lpstr">
      <vt:lpstr>等线</vt:lpstr>
      <vt:lpstr>等线 Light</vt:lpstr>
      <vt:lpstr>Arial</vt:lpstr>
      <vt:lpstr>Calibri</vt:lpstr>
      <vt:lpstr>Cambria</vt:lpstr>
      <vt:lpstr>DFPOP1-W9</vt:lpstr>
      <vt:lpstr>Office Theme</vt:lpstr>
      <vt:lpstr>1_Office Theme</vt:lpstr>
      <vt:lpstr>2_Office Theme</vt:lpstr>
      <vt:lpstr>3_Office Theme</vt:lpstr>
      <vt:lpstr>4_Office Theme</vt:lpstr>
      <vt:lpstr>5_Office Theme</vt:lpstr>
      <vt:lpstr>6_Office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may25</cp:lastModifiedBy>
  <cp:revision>46</cp:revision>
  <dcterms:created xsi:type="dcterms:W3CDTF">2006-08-16T00:00:00Z</dcterms:created>
  <dcterms:modified xsi:type="dcterms:W3CDTF">2024-10-31T14:12:45Z</dcterms:modified>
  <dc:identifier>DAGMx3oqY8g</dc:identifier>
</cp:coreProperties>
</file>