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4" r:id="rId3"/>
    <p:sldMasterId id="2147483713" r:id="rId4"/>
    <p:sldMasterId id="2147483715" r:id="rId5"/>
    <p:sldMasterId id="2147483717" r:id="rId6"/>
  </p:sldMasterIdLst>
  <p:notesMasterIdLst>
    <p:notesMasterId r:id="rId27"/>
  </p:notesMasterIdLst>
  <p:sldIdLst>
    <p:sldId id="403" r:id="rId7"/>
    <p:sldId id="282" r:id="rId8"/>
    <p:sldId id="283" r:id="rId9"/>
    <p:sldId id="284" r:id="rId10"/>
    <p:sldId id="285" r:id="rId11"/>
    <p:sldId id="408" r:id="rId12"/>
    <p:sldId id="406" r:id="rId13"/>
    <p:sldId id="296" r:id="rId14"/>
    <p:sldId id="873" r:id="rId15"/>
    <p:sldId id="876" r:id="rId16"/>
    <p:sldId id="407" r:id="rId17"/>
    <p:sldId id="409" r:id="rId18"/>
    <p:sldId id="396" r:id="rId19"/>
    <p:sldId id="410" r:id="rId20"/>
    <p:sldId id="262" r:id="rId21"/>
    <p:sldId id="371" r:id="rId22"/>
    <p:sldId id="372" r:id="rId23"/>
    <p:sldId id="373" r:id="rId24"/>
    <p:sldId id="375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4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3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323557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64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9678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689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88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98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618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0272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810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31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304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928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3003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65399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6100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80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428873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1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8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2" name="Picture 32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F9EDB86-6E68-055D-2044-213D02CC65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39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695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0111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34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5.em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3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12" Type="http://schemas.openxmlformats.org/officeDocument/2006/relationships/slide" Target="slide17.xml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slide" Target="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image" Target="../media/image39.jpg"/><Relationship Id="rId9" Type="http://schemas.openxmlformats.org/officeDocument/2006/relationships/slide" Target="slide20.xml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11" Type="http://schemas.microsoft.com/office/2007/relationships/hdphoto" Target="../media/hdphoto2.wdp"/><Relationship Id="rId5" Type="http://schemas.openxmlformats.org/officeDocument/2006/relationships/image" Target="../media/image39.jp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9.jp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9.jp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1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5.em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1.bin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id="{7C024718-E4EE-6F9A-C451-7B6346799AAE}"/>
              </a:ext>
            </a:extLst>
          </p:cNvPr>
          <p:cNvSpPr txBox="1"/>
          <p:nvPr/>
        </p:nvSpPr>
        <p:spPr>
          <a:xfrm>
            <a:off x="2124458" y="1141270"/>
            <a:ext cx="9409612" cy="323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13387" cy="1155810"/>
            <a:chOff x="2944956" y="341747"/>
            <a:chExt cx="5535799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4372393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đúng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2FD1AB9-7302-4920-4A91-BA1250255C16}"/>
              </a:ext>
            </a:extLst>
          </p:cNvPr>
          <p:cNvSpPr txBox="1"/>
          <p:nvPr/>
        </p:nvSpPr>
        <p:spPr>
          <a:xfrm>
            <a:off x="447675" y="1438275"/>
            <a:ext cx="105251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   B.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    C. 15 </a:t>
            </a:r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   D. 15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²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B8A0F86-5811-4CE1-7BA5-6C28CAA6D5B1}"/>
              </a:ext>
            </a:extLst>
          </p:cNvPr>
          <p:cNvSpPr/>
          <p:nvPr/>
        </p:nvSpPr>
        <p:spPr>
          <a:xfrm>
            <a:off x="3486150" y="2476500"/>
            <a:ext cx="609600" cy="609600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2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79F1D0-F197-C6B8-3357-E7EDCA71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54" y="392254"/>
            <a:ext cx="7827942" cy="405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478C78-24E6-B703-5883-D04E26236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73" y="3918517"/>
            <a:ext cx="649280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896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dirty="0">
                  <a:solidFill>
                    <a:srgbClr val="002060"/>
                  </a:solidFill>
                  <a:ea typeface="Times New Roman" panose="02020603050405020304" pitchFamily="18" charset="0"/>
                </a:rPr>
                <a:t>2 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r>
                <a:rPr lang="en-US" sz="32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 = …. dm</a:t>
              </a:r>
              <a:r>
                <a:rPr lang="en-US" sz="3200" b="1" baseline="30000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2</a:t>
              </a:r>
              <a:endParaRPr lang="en-US" sz="11100" b="1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2 000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35108" y="881184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 m² 50 dm² = …… dm² 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2 500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250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8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6 m² 20 dm² = …… dm²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5400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602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620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6 200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15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15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600" dirty="0" err="1" smtClean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Tư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600" dirty="0" smtClean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6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600" dirty="0" smtClean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11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2024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35667-8127-A2D2-B21C-4B26AEAAA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244" y="2642548"/>
            <a:ext cx="946181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72D6A-ED37-64A9-795F-30B75E191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527" y="0"/>
            <a:ext cx="4572396" cy="85961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=""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0747A5D-CEEC-D64C-A5B7-303D37AEB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600" y="3304485"/>
            <a:ext cx="406400" cy="304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75E5437-6C1E-0B93-2B8B-F3B7CAB5A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1228035"/>
            <a:ext cx="6096000" cy="4572000"/>
          </a:xfrm>
          <a:prstGeom prst="rect">
            <a:avLst/>
          </a:prstGeom>
          <a:solidFill>
            <a:srgbClr val="CCFFFF"/>
          </a:solidFill>
          <a:ln w="9525">
            <a:solidFill>
              <a:srgbClr val="00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851E0328-B94C-7B16-CC46-325AFAD4D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5E7E1C65-C474-3383-B526-8AF44EABC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5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8D0AFD0F-9FBB-FDA9-0DFC-EA719E4E9AA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44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BC537C73-6CBA-49DE-074E-EE66EA4A9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83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532A00A5-9A0F-D960-545E-654488245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32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A72BCDC0-2C25-4F9E-042F-141C41742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0">
            <a:extLst>
              <a:ext uri="{FF2B5EF4-FFF2-40B4-BE49-F238E27FC236}">
                <a16:creationId xmlns:a16="http://schemas.microsoft.com/office/drawing/2014/main" id="{02330BE3-9832-E4DA-146B-471476B83A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48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>
            <a:extLst>
              <a:ext uri="{FF2B5EF4-FFF2-40B4-BE49-F238E27FC236}">
                <a16:creationId xmlns:a16="http://schemas.microsoft.com/office/drawing/2014/main" id="{DC350B0D-687E-378D-B3D3-60DE97C38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2470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2">
            <a:extLst>
              <a:ext uri="{FF2B5EF4-FFF2-40B4-BE49-F238E27FC236}">
                <a16:creationId xmlns:a16="http://schemas.microsoft.com/office/drawing/2014/main" id="{98468CF9-306C-327F-419D-91664574C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6400" y="1259785"/>
            <a:ext cx="0" cy="45720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>
            <a:extLst>
              <a:ext uri="{FF2B5EF4-FFF2-40B4-BE49-F238E27FC236}">
                <a16:creationId xmlns:a16="http://schemas.microsoft.com/office/drawing/2014/main" id="{C1DCB133-BD68-2B9E-04FA-E82695780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161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>
            <a:extLst>
              <a:ext uri="{FF2B5EF4-FFF2-40B4-BE49-F238E27FC236}">
                <a16:creationId xmlns:a16="http://schemas.microsoft.com/office/drawing/2014/main" id="{7D751DCE-45F6-6468-DBA1-C626E29AC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075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Line 15">
            <a:extLst>
              <a:ext uri="{FF2B5EF4-FFF2-40B4-BE49-F238E27FC236}">
                <a16:creationId xmlns:a16="http://schemas.microsoft.com/office/drawing/2014/main" id="{641C2FFB-59D6-DA18-6A12-CBB64CED98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990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>
            <a:extLst>
              <a:ext uri="{FF2B5EF4-FFF2-40B4-BE49-F238E27FC236}">
                <a16:creationId xmlns:a16="http://schemas.microsoft.com/office/drawing/2014/main" id="{AA278278-0636-B90B-4238-397D9B646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904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7">
            <a:extLst>
              <a:ext uri="{FF2B5EF4-FFF2-40B4-BE49-F238E27FC236}">
                <a16:creationId xmlns:a16="http://schemas.microsoft.com/office/drawing/2014/main" id="{75A0ACDC-D846-369D-3950-E53B30934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53618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8">
            <a:extLst>
              <a:ext uri="{FF2B5EF4-FFF2-40B4-BE49-F238E27FC236}">
                <a16:creationId xmlns:a16="http://schemas.microsoft.com/office/drawing/2014/main" id="{BF8EB1A6-F8DC-154C-8F6E-0956A8577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44474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19">
            <a:extLst>
              <a:ext uri="{FF2B5EF4-FFF2-40B4-BE49-F238E27FC236}">
                <a16:creationId xmlns:a16="http://schemas.microsoft.com/office/drawing/2014/main" id="{763CD513-6AE5-1F54-1928-CC10C47AD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35330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20">
            <a:extLst>
              <a:ext uri="{FF2B5EF4-FFF2-40B4-BE49-F238E27FC236}">
                <a16:creationId xmlns:a16="http://schemas.microsoft.com/office/drawing/2014/main" id="{F918AFC2-F72E-708B-E24F-30A2C51945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26186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21">
            <a:extLst>
              <a:ext uri="{FF2B5EF4-FFF2-40B4-BE49-F238E27FC236}">
                <a16:creationId xmlns:a16="http://schemas.microsoft.com/office/drawing/2014/main" id="{DD181EDD-53A1-9116-F070-9A81EAD75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6800" y="1704285"/>
            <a:ext cx="6096000" cy="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972105B0-B1E2-BB31-CD28-2D6C76B1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5361885"/>
            <a:ext cx="609600" cy="457200"/>
          </a:xfrm>
          <a:prstGeom prst="rect">
            <a:avLst/>
          </a:prstGeom>
          <a:solidFill>
            <a:srgbClr val="00CC0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vi-VN" altLang="vi-VN" b="1"/>
          </a:p>
        </p:txBody>
      </p:sp>
      <p:sp>
        <p:nvSpPr>
          <p:cNvPr id="53" name="Line 23">
            <a:extLst>
              <a:ext uri="{FF2B5EF4-FFF2-40B4-BE49-F238E27FC236}">
                <a16:creationId xmlns:a16="http://schemas.microsoft.com/office/drawing/2014/main" id="{3422377F-D454-4077-9564-77F2F13C61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1" y="5652398"/>
            <a:ext cx="3767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24">
            <a:extLst>
              <a:ext uri="{FF2B5EF4-FFF2-40B4-BE49-F238E27FC236}">
                <a16:creationId xmlns:a16="http://schemas.microsoft.com/office/drawing/2014/main" id="{FB6829BD-9DFD-9629-4172-A7862500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85" y="5369823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mm</a:t>
            </a:r>
            <a:r>
              <a:rPr lang="en-US" altLang="vi-VN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5" name="Object 29">
            <a:extLst>
              <a:ext uri="{FF2B5EF4-FFF2-40B4-BE49-F238E27FC236}">
                <a16:creationId xmlns:a16="http://schemas.microsoft.com/office/drawing/2014/main" id="{0DD7814E-EA28-611E-65B2-37D07E7F76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40389"/>
              </p:ext>
            </p:extLst>
          </p:nvPr>
        </p:nvGraphicFramePr>
        <p:xfrm>
          <a:off x="7162800" y="42950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17437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950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30">
            <a:extLst>
              <a:ext uri="{FF2B5EF4-FFF2-40B4-BE49-F238E27FC236}">
                <a16:creationId xmlns:a16="http://schemas.microsoft.com/office/drawing/2014/main" id="{0A75D22D-5CC5-D6A9-D678-3FA7C746A7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533147"/>
              </p:ext>
            </p:extLst>
          </p:nvPr>
        </p:nvGraphicFramePr>
        <p:xfrm>
          <a:off x="4724400" y="1170885"/>
          <a:ext cx="152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17438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170885"/>
                        <a:ext cx="152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 Box 32">
            <a:extLst>
              <a:ext uri="{FF2B5EF4-FFF2-40B4-BE49-F238E27FC236}">
                <a16:creationId xmlns:a16="http://schemas.microsoft.com/office/drawing/2014/main" id="{896C20E4-425F-1718-F15E-EA9E14F2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418" y="5769873"/>
            <a:ext cx="731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</a:p>
        </p:txBody>
      </p:sp>
      <p:sp>
        <p:nvSpPr>
          <p:cNvPr id="58" name="Text Box 98">
            <a:extLst>
              <a:ext uri="{FF2B5EF4-FFF2-40B4-BE49-F238E27FC236}">
                <a16:creationId xmlns:a16="http://schemas.microsoft.com/office/drawing/2014/main" id="{9D7A7836-A5E2-C5E5-22EF-0549A7E8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217" y="5730185"/>
            <a:ext cx="113241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eaLnBrk="0" fontAlgn="base" hangingPunct="0">
              <a:spcAft>
                <a:spcPct val="0"/>
              </a:spcAft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800" b="1">
                <a:solidFill>
                  <a:schemeClr val="tx1"/>
                </a:solidFill>
                <a:latin typeface="Times New Roman" pitchFamily="18" charset="0"/>
              </a:rPr>
              <a:t>1mm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7" grpId="0"/>
      <p:bldP spid="58" grpId="0"/>
      <p:bldP spid="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437</Words>
  <Application>Microsoft Office PowerPoint</Application>
  <PresentationFormat>Widescreen</PresentationFormat>
  <Paragraphs>89</Paragraphs>
  <Slides>20</Slides>
  <Notes>15</Notes>
  <HiddenSlides>0</HiddenSlides>
  <MMClips>16</MMClips>
  <ScaleCrop>false</ScaleCrop>
  <HeadingPairs>
    <vt:vector size="8" baseType="variant">
      <vt:variant>
        <vt:lpstr>Fonts Used</vt:lpstr>
      </vt:variant>
      <vt:variant>
        <vt:i4>30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57" baseType="lpstr">
      <vt:lpstr>Microsoft YaHei</vt:lpstr>
      <vt:lpstr>Microsoft YaHei</vt:lpstr>
      <vt:lpstr>#9Slide02 Noi dung dai</vt:lpstr>
      <vt:lpstr>#9Slide02 Tieu de dai</vt:lpstr>
      <vt:lpstr>#9Slide03 Arima Madurai Black</vt:lpstr>
      <vt:lpstr>#9Slide05 SVNEgregio Script</vt:lpstr>
      <vt:lpstr>#9Slide07 HoneyCream</vt:lpstr>
      <vt:lpstr>Abril Fatface</vt:lpstr>
      <vt:lpstr>Aldrich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Cambria</vt:lpstr>
      <vt:lpstr>Concert One</vt:lpstr>
      <vt:lpstr>Dekko</vt:lpstr>
      <vt:lpstr>Delius</vt:lpstr>
      <vt:lpstr>等线</vt:lpstr>
      <vt:lpstr>Exo</vt:lpstr>
      <vt:lpstr>Lato</vt:lpstr>
      <vt:lpstr>Nunito Black</vt:lpstr>
      <vt:lpstr>Open Sans</vt:lpstr>
      <vt:lpstr>RocknRoll One</vt:lpstr>
      <vt:lpstr>SVN-Newton</vt:lpstr>
      <vt:lpstr>Times New Roman</vt:lpstr>
      <vt:lpstr>字魂36号-正文宋楷</vt:lpstr>
      <vt:lpstr>迷你简细行楷</vt:lpstr>
      <vt:lpstr>包图主题2</vt:lpstr>
      <vt:lpstr>2_Office Theme</vt:lpstr>
      <vt:lpstr>Math Subject for Middle School - 7th Grade: Ratio, Proportion and Percent by Slidesgo</vt:lpstr>
      <vt:lpstr>SlidesMania</vt:lpstr>
      <vt:lpstr>1_SlidesMania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NGUYENMEDIA</cp:lastModifiedBy>
  <cp:revision>42</cp:revision>
  <dcterms:created xsi:type="dcterms:W3CDTF">2023-08-13T11:22:07Z</dcterms:created>
  <dcterms:modified xsi:type="dcterms:W3CDTF">2024-11-03T13:17:17Z</dcterms:modified>
</cp:coreProperties>
</file>