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38" r:id="rId3"/>
    <p:sldMasterId id="2147483780" r:id="rId4"/>
    <p:sldMasterId id="2147483810" r:id="rId5"/>
  </p:sldMasterIdLst>
  <p:notesMasterIdLst>
    <p:notesMasterId r:id="rId30"/>
  </p:notesMasterIdLst>
  <p:sldIdLst>
    <p:sldId id="775" r:id="rId6"/>
    <p:sldId id="262" r:id="rId7"/>
    <p:sldId id="765" r:id="rId8"/>
    <p:sldId id="294" r:id="rId9"/>
    <p:sldId id="746" r:id="rId10"/>
    <p:sldId id="747" r:id="rId11"/>
    <p:sldId id="740" r:id="rId12"/>
    <p:sldId id="741" r:id="rId13"/>
    <p:sldId id="742" r:id="rId14"/>
    <p:sldId id="760" r:id="rId15"/>
    <p:sldId id="762" r:id="rId16"/>
    <p:sldId id="763" r:id="rId17"/>
    <p:sldId id="764" r:id="rId18"/>
    <p:sldId id="743" r:id="rId19"/>
    <p:sldId id="769" r:id="rId20"/>
    <p:sldId id="761" r:id="rId21"/>
    <p:sldId id="745" r:id="rId22"/>
    <p:sldId id="327" r:id="rId23"/>
    <p:sldId id="768" r:id="rId24"/>
    <p:sldId id="751" r:id="rId25"/>
    <p:sldId id="771" r:id="rId26"/>
    <p:sldId id="774" r:id="rId27"/>
    <p:sldId id="773" r:id="rId28"/>
    <p:sldId id="32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EAC5"/>
    <a:srgbClr val="DA70BC"/>
    <a:srgbClr val="EE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4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66853-5F4A-4499-995E-4AA9A232BA6C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B3FCB-D5AE-4728-B3E1-0AA22524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0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7C53E3-26FA-47A0-A998-119ECA58C2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58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</a:t>
            </a:r>
          </a:p>
          <a:p>
            <a:r>
              <a:rPr lang="en-US" dirty="0"/>
              <a:t>SAU KHI MẢNH GHÉP ĐƯỢC LẬT MỞ, GV NHẤP CHUỘT MỘT LẦN -&gt;  NHẤP VÀO BIỂU TƯỢNG MŨI TÊN NHẤP NHÁY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13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61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854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34e68cb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34e68cb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929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3c76f9931_0_18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e3c76f9931_0_18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40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9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</a:t>
            </a:r>
          </a:p>
          <a:p>
            <a:r>
              <a:rPr lang="en-US" dirty="0"/>
              <a:t>SAU KHI MẢNH GHÉP ĐƯỢC LẬT MỞ, GV NHẤP CHUỘT MỘT LẦN -&gt;  NHẤP VÀO BIỂU TƯỢNG MŨI TÊN NHẤP NHÁY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33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63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</a:t>
            </a:r>
          </a:p>
          <a:p>
            <a:r>
              <a:rPr lang="en-US" dirty="0"/>
              <a:t>SAU KHI MẢNH GHÉP ĐƯỢC LẬT MỞ, GV NHẤP CHUỘT MỘT LẦN -&gt;  NHẤP VÀO BIỂU TƯỢNG MŨI TÊN NHẤP NHÁY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994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473EF8-45AF-4F64-A1C1-92B752BBFFE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5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E462BA-DA64-4AAE-BC40-1BFDCF9629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00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</a:t>
            </a:r>
          </a:p>
          <a:p>
            <a:r>
              <a:rPr lang="en-US" dirty="0"/>
              <a:t>SAU KHI MẢNH GHÉP ĐƯỢC LẬT MỞ, GV NHẤP CHUỘT MỘT LẦN -&gt;  NHẤP VÀO BIỂU TƯỢNG MŨI TÊN NHẤP NHÁY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473EF8-45AF-4F64-A1C1-92B752BBFFE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94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10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F194-DE1F-41A7-ABF8-B79E01FCA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DA30C-3B01-4EFE-8593-B83363F34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C4FC-6119-4874-A809-A06EB581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BE1C-CCF5-4C84-A89F-F61762D7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B58E-3604-4FA5-A5FA-F36599AC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7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999B-B3C7-4E76-BDB6-64BC4436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C4E4C-372D-4A38-8E13-23ADB1A86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00D9C-4B63-4D50-811B-4D612396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9A101-DAFA-477B-85E0-E2D2BDB0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FB16F-FCD7-4E4A-8121-2F51D52E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6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46945B-B3A7-45AB-A2B0-D4E8515E8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E7278-AD39-4C47-9B49-D71D6101F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DC1A-8CD8-49BC-9F72-71602319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7D7E0-4A2F-4DB9-9AC7-180E917C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58922-B3E4-4700-AC17-AD95A501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1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08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6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011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286B2-DCE3-416A-81EB-57F23438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2023/10/29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FACE8-14CD-4BD9-BC65-210E0A91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78E53-7DF9-418C-9B46-F4854255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51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87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64B6-A733-4508-8446-A59480F7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D1098-A298-40D4-B8BB-202ED460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6BF8F-2F5C-42D7-9353-79D6D5D1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6E487-EA61-4D76-9E14-641A7DF2D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F5998-529F-4511-84CA-A84FF740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73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83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6182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40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68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77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51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536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7689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7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BA6C-1FE1-47D3-95F1-8693A29D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E39A-4909-405D-B0D1-E76A4D793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A56C7-7921-43CC-84C5-A753C039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0D69-CE44-46BE-B545-8056F014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6AB97-FFDE-45B2-ABA1-46F8D3E8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61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" y="1796967"/>
            <a:ext cx="7790736" cy="43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-1750467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33800" y="1554600"/>
            <a:ext cx="9924400" cy="374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092400" y="4850467"/>
            <a:ext cx="60072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44467" y="1801333"/>
            <a:ext cx="950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07200" y="4983267"/>
            <a:ext cx="57776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145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041700" y="765100"/>
            <a:ext cx="10108600" cy="5846549"/>
            <a:chOff x="781275" y="573825"/>
            <a:chExt cx="7581450" cy="4384912"/>
          </a:xfrm>
        </p:grpSpPr>
        <p:pic>
          <p:nvPicPr>
            <p:cNvPr id="17" name="Google Shape;17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3850" y="949063"/>
              <a:ext cx="7128300" cy="4009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3"/>
            <p:cNvSpPr/>
            <p:nvPr/>
          </p:nvSpPr>
          <p:spPr>
            <a:xfrm>
              <a:off x="2268900" y="1721850"/>
              <a:ext cx="4606200" cy="22584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857325" y="3645200"/>
              <a:ext cx="4505400" cy="663300"/>
            </a:xfrm>
            <a:prstGeom prst="rect">
              <a:avLst/>
            </a:pr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781275" y="573825"/>
              <a:ext cx="2175000" cy="17433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30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191800" y="3240200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1169067" y="6183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205100" y="5018467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8D22E-EFF5-4083-B68E-79ADA9DDC4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B98DF0-5830-4B34-9940-9ADC1E86D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80C005-7131-4F40-91CE-7A5AE54729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C796B6-35CC-4042-BAFD-788ECC846C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975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086400" y="1794200"/>
            <a:ext cx="10019200" cy="41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AutoNum type="arabicPeriod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>
                <a:solidFill>
                  <a:schemeClr val="dk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>
                <a:solidFill>
                  <a:schemeClr val="dk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154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2283983" y="3955633"/>
            <a:ext cx="33476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2283983" y="4554033"/>
            <a:ext cx="33476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6560467" y="3955633"/>
            <a:ext cx="33476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560467" y="4554033"/>
            <a:ext cx="33476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742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938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4335433" y="1111633"/>
            <a:ext cx="6896400" cy="473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601833" y="1661800"/>
            <a:ext cx="5324800" cy="3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 rot="5120417">
            <a:off x="-1800684" y="-2256400"/>
            <a:ext cx="5685931" cy="60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>
            <a:off x="960000" y="1998600"/>
            <a:ext cx="4282000" cy="2860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072567" y="2703800"/>
            <a:ext cx="40424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966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1486400" y="1442800"/>
            <a:ext cx="9219200" cy="3972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850800" y="1658000"/>
            <a:ext cx="8490400" cy="3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8298184" y="-20853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92115" y="3267634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074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" y="2232134"/>
            <a:ext cx="7790736" cy="4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/>
          <p:nvPr/>
        </p:nvSpPr>
        <p:spPr>
          <a:xfrm>
            <a:off x="1133800" y="2294767"/>
            <a:ext cx="9924400" cy="3443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9"/>
          <p:cNvSpPr/>
          <p:nvPr/>
        </p:nvSpPr>
        <p:spPr>
          <a:xfrm>
            <a:off x="2529200" y="1291400"/>
            <a:ext cx="7133600" cy="2110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671000" y="1358600"/>
            <a:ext cx="685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1887200" y="3696133"/>
            <a:ext cx="8392000" cy="1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382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92115" y="2882868"/>
            <a:ext cx="5685931" cy="60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/>
          <p:nvPr/>
        </p:nvSpPr>
        <p:spPr>
          <a:xfrm>
            <a:off x="960000" y="5024900"/>
            <a:ext cx="10272000" cy="11132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2096800" y="51781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67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220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67" y="543534"/>
            <a:ext cx="7790736" cy="43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/>
          <p:nvPr/>
        </p:nvSpPr>
        <p:spPr>
          <a:xfrm>
            <a:off x="1133800" y="3985833"/>
            <a:ext cx="9924400" cy="1752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11"/>
          <p:cNvSpPr/>
          <p:nvPr/>
        </p:nvSpPr>
        <p:spPr>
          <a:xfrm>
            <a:off x="1865033" y="1291400"/>
            <a:ext cx="8462000" cy="32060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865000" y="1585400"/>
            <a:ext cx="8462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854367" y="4859733"/>
            <a:ext cx="84620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8806185" y="-2085366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69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18BB-CD50-412C-AB9E-2A5232C5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4E6E1-47DB-48E4-B173-8DA802BA6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BE8B1-B67A-4224-B92E-4E3342951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D4C69-FA82-4E16-BE36-6FEE5F88D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EC32D-7DEB-4673-82D8-A16C8947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5BA9A-44A3-4181-A6BA-4FA768DF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60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D00E0-B809-4853-A7CA-95A6A8C0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E75036-72BA-45F9-ACD5-A5A6AAE52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409820-3873-4141-A9C1-E02A44DE34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CFAE1-8DF3-45B0-9760-B067A39F3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928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467" y="592067"/>
            <a:ext cx="9705336" cy="545926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1251633" y="1003733"/>
            <a:ext cx="7999600" cy="407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5634000" y="4428133"/>
            <a:ext cx="5598000" cy="1395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1714633" y="1667533"/>
            <a:ext cx="7242800" cy="27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2"/>
          </p:nvPr>
        </p:nvSpPr>
        <p:spPr>
          <a:xfrm>
            <a:off x="5707333" y="4734733"/>
            <a:ext cx="5480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ngers"/>
              <a:buNone/>
              <a:defRPr sz="3200" b="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019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97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1"/>
          </p:nvPr>
        </p:nvSpPr>
        <p:spPr>
          <a:xfrm>
            <a:off x="1655368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2"/>
          </p:nvPr>
        </p:nvSpPr>
        <p:spPr>
          <a:xfrm>
            <a:off x="1655368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3"/>
          </p:nvPr>
        </p:nvSpPr>
        <p:spPr>
          <a:xfrm>
            <a:off x="4700401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4"/>
          </p:nvPr>
        </p:nvSpPr>
        <p:spPr>
          <a:xfrm>
            <a:off x="4700401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5"/>
          </p:nvPr>
        </p:nvSpPr>
        <p:spPr>
          <a:xfrm>
            <a:off x="7745435" y="39139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6"/>
          </p:nvPr>
        </p:nvSpPr>
        <p:spPr>
          <a:xfrm>
            <a:off x="7745435" y="44107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518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356800" y="-2008399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>
            <a:off x="1655368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2"/>
          </p:nvPr>
        </p:nvSpPr>
        <p:spPr>
          <a:xfrm>
            <a:off x="1655368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3"/>
          </p:nvPr>
        </p:nvSpPr>
        <p:spPr>
          <a:xfrm>
            <a:off x="4700401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4"/>
          </p:nvPr>
        </p:nvSpPr>
        <p:spPr>
          <a:xfrm>
            <a:off x="4700401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5"/>
          </p:nvPr>
        </p:nvSpPr>
        <p:spPr>
          <a:xfrm>
            <a:off x="7745435" y="4638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6"/>
          </p:nvPr>
        </p:nvSpPr>
        <p:spPr>
          <a:xfrm>
            <a:off x="7745435" y="51354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7"/>
          </p:nvPr>
        </p:nvSpPr>
        <p:spPr>
          <a:xfrm>
            <a:off x="1655368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8"/>
          </p:nvPr>
        </p:nvSpPr>
        <p:spPr>
          <a:xfrm>
            <a:off x="1655368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9"/>
          </p:nvPr>
        </p:nvSpPr>
        <p:spPr>
          <a:xfrm>
            <a:off x="4700401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3"/>
          </p:nvPr>
        </p:nvSpPr>
        <p:spPr>
          <a:xfrm>
            <a:off x="4700401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14"/>
          </p:nvPr>
        </p:nvSpPr>
        <p:spPr>
          <a:xfrm>
            <a:off x="7745435" y="25014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15"/>
          </p:nvPr>
        </p:nvSpPr>
        <p:spPr>
          <a:xfrm>
            <a:off x="7745435" y="29982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52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36;p18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1"/>
          </p:nvPr>
        </p:nvSpPr>
        <p:spPr>
          <a:xfrm>
            <a:off x="2576308" y="21523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2"/>
          </p:nvPr>
        </p:nvSpPr>
        <p:spPr>
          <a:xfrm>
            <a:off x="2576308" y="26491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3"/>
          </p:nvPr>
        </p:nvSpPr>
        <p:spPr>
          <a:xfrm>
            <a:off x="7049575" y="21523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4"/>
          </p:nvPr>
        </p:nvSpPr>
        <p:spPr>
          <a:xfrm>
            <a:off x="7049575" y="26491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5"/>
          </p:nvPr>
        </p:nvSpPr>
        <p:spPr>
          <a:xfrm>
            <a:off x="2576308" y="42388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6"/>
          </p:nvPr>
        </p:nvSpPr>
        <p:spPr>
          <a:xfrm>
            <a:off x="2576308" y="47356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7"/>
          </p:nvPr>
        </p:nvSpPr>
        <p:spPr>
          <a:xfrm>
            <a:off x="7049575" y="4238867"/>
            <a:ext cx="3360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8"/>
          </p:nvPr>
        </p:nvSpPr>
        <p:spPr>
          <a:xfrm>
            <a:off x="7049575" y="4735667"/>
            <a:ext cx="3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465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1851484" y="21523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1851484" y="26491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7360516" y="21523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4"/>
          </p:nvPr>
        </p:nvSpPr>
        <p:spPr>
          <a:xfrm>
            <a:off x="7360516" y="26491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5"/>
          </p:nvPr>
        </p:nvSpPr>
        <p:spPr>
          <a:xfrm>
            <a:off x="1851484" y="42388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6"/>
          </p:nvPr>
        </p:nvSpPr>
        <p:spPr>
          <a:xfrm>
            <a:off x="1851484" y="47356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7"/>
          </p:nvPr>
        </p:nvSpPr>
        <p:spPr>
          <a:xfrm>
            <a:off x="7360516" y="4238867"/>
            <a:ext cx="298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8"/>
          </p:nvPr>
        </p:nvSpPr>
        <p:spPr>
          <a:xfrm>
            <a:off x="7360516" y="4735667"/>
            <a:ext cx="29800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625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1"/>
          </p:nvPr>
        </p:nvSpPr>
        <p:spPr>
          <a:xfrm>
            <a:off x="1999984" y="2890300"/>
            <a:ext cx="3255200" cy="18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2146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5892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/>
          <p:nvPr/>
        </p:nvSpPr>
        <p:spPr>
          <a:xfrm>
            <a:off x="960000" y="1579233"/>
            <a:ext cx="10272000" cy="3914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655368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2"/>
          </p:nvPr>
        </p:nvSpPr>
        <p:spPr>
          <a:xfrm>
            <a:off x="1655368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700401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4"/>
          </p:nvPr>
        </p:nvSpPr>
        <p:spPr>
          <a:xfrm>
            <a:off x="4700401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7745435" y="3740167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6"/>
          </p:nvPr>
        </p:nvSpPr>
        <p:spPr>
          <a:xfrm>
            <a:off x="7745435" y="4236967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 hasCustomPrompt="1"/>
          </p:nvPr>
        </p:nvSpPr>
        <p:spPr>
          <a:xfrm>
            <a:off x="1810167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7" hasCustomPrompt="1"/>
          </p:nvPr>
        </p:nvSpPr>
        <p:spPr>
          <a:xfrm>
            <a:off x="4855200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6" name="Google Shape;176;p21"/>
          <p:cNvSpPr txBox="1">
            <a:spLocks noGrp="1"/>
          </p:cNvSpPr>
          <p:nvPr>
            <p:ph type="title" idx="8" hasCustomPrompt="1"/>
          </p:nvPr>
        </p:nvSpPr>
        <p:spPr>
          <a:xfrm>
            <a:off x="7900233" y="2170600"/>
            <a:ext cx="2481600" cy="1348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73241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33" y="1127934"/>
            <a:ext cx="10630971" cy="597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/>
          <p:nvPr/>
        </p:nvSpPr>
        <p:spPr>
          <a:xfrm>
            <a:off x="960000" y="1646400"/>
            <a:ext cx="10272000" cy="44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960000" y="653767"/>
            <a:ext cx="10272000" cy="763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1"/>
          </p:nvPr>
        </p:nvSpPr>
        <p:spPr>
          <a:xfrm>
            <a:off x="1655368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2"/>
          </p:nvPr>
        </p:nvSpPr>
        <p:spPr>
          <a:xfrm>
            <a:off x="1655368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3"/>
          </p:nvPr>
        </p:nvSpPr>
        <p:spPr>
          <a:xfrm>
            <a:off x="4700401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"/>
          </p:nvPr>
        </p:nvSpPr>
        <p:spPr>
          <a:xfrm>
            <a:off x="4700401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5"/>
          </p:nvPr>
        </p:nvSpPr>
        <p:spPr>
          <a:xfrm>
            <a:off x="7745435" y="2305600"/>
            <a:ext cx="27912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 b="1">
                <a:solidFill>
                  <a:schemeClr val="dk1"/>
                </a:solidFill>
                <a:highlight>
                  <a:schemeClr val="lt2"/>
                </a:highlight>
                <a:latin typeface="Boogaloo"/>
                <a:ea typeface="Boogaloo"/>
                <a:cs typeface="Boogaloo"/>
                <a:sym typeface="Boogalo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angers"/>
              <a:buNone/>
              <a:defRPr sz="3200"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subTitle" idx="6"/>
          </p:nvPr>
        </p:nvSpPr>
        <p:spPr>
          <a:xfrm>
            <a:off x="7745435" y="3005600"/>
            <a:ext cx="27912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 idx="7" hasCustomPrompt="1"/>
          </p:nvPr>
        </p:nvSpPr>
        <p:spPr>
          <a:xfrm>
            <a:off x="1810167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title" idx="8" hasCustomPrompt="1"/>
          </p:nvPr>
        </p:nvSpPr>
        <p:spPr>
          <a:xfrm>
            <a:off x="4855200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9" hasCustomPrompt="1"/>
          </p:nvPr>
        </p:nvSpPr>
        <p:spPr>
          <a:xfrm>
            <a:off x="7900233" y="4395267"/>
            <a:ext cx="2481600" cy="955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52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1243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E592-02D1-416C-B52E-D5DD34A4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B5AB-DF4D-4941-A5B0-900103E31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26192-EF1B-49E4-BDB6-506F293F6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C0C78-8088-4130-9F0F-CA7D9D442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2BB6F-0789-4DC5-A3C1-B3569C0CF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8E26F-843E-46FD-9EFD-5A0F2B89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E005BC-E392-49FA-A276-39A6D0B5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44F10A-1C27-48E9-96C4-EF85978C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29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600" y="12774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/>
          <p:nvPr/>
        </p:nvSpPr>
        <p:spPr>
          <a:xfrm>
            <a:off x="3025200" y="21586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4" name="Google Shape;194;p23"/>
          <p:cNvSpPr/>
          <p:nvPr/>
        </p:nvSpPr>
        <p:spPr>
          <a:xfrm>
            <a:off x="960000" y="4860267"/>
            <a:ext cx="60072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7745167" y="765100"/>
            <a:ext cx="2900000" cy="2324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3191800" y="3103067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 idx="2" hasCustomPrompt="1"/>
          </p:nvPr>
        </p:nvSpPr>
        <p:spPr>
          <a:xfrm>
            <a:off x="7872533" y="6183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"/>
          </p:nvPr>
        </p:nvSpPr>
        <p:spPr>
          <a:xfrm>
            <a:off x="1022000" y="5018467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602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-1746134" y="-17206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855800" y="5526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/>
          <p:nvPr/>
        </p:nvSpPr>
        <p:spPr>
          <a:xfrm>
            <a:off x="4547267" y="14338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4547267" y="4802433"/>
            <a:ext cx="61416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1186433" y="1433867"/>
            <a:ext cx="2900000" cy="4252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5102167" y="2378267"/>
            <a:ext cx="503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2" hasCustomPrompt="1"/>
          </p:nvPr>
        </p:nvSpPr>
        <p:spPr>
          <a:xfrm>
            <a:off x="1388733" y="21200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1"/>
          </p:nvPr>
        </p:nvSpPr>
        <p:spPr>
          <a:xfrm>
            <a:off x="4676467" y="4960633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422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l="26681" t="3088" r="26681" b="8156"/>
          <a:stretch/>
        </p:blipFill>
        <p:spPr>
          <a:xfrm>
            <a:off x="7916633" y="-1720666"/>
            <a:ext cx="5685931" cy="608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00" y="451084"/>
            <a:ext cx="9504400" cy="534623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/>
          <p:nvPr/>
        </p:nvSpPr>
        <p:spPr>
          <a:xfrm>
            <a:off x="1428133" y="1332267"/>
            <a:ext cx="6141600" cy="301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2" name="Google Shape;212;p25"/>
          <p:cNvSpPr/>
          <p:nvPr/>
        </p:nvSpPr>
        <p:spPr>
          <a:xfrm>
            <a:off x="1428133" y="4700833"/>
            <a:ext cx="6141600" cy="8844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7916633" y="1332267"/>
            <a:ext cx="2900000" cy="4252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1594733" y="2276667"/>
            <a:ext cx="580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title" idx="2" hasCustomPrompt="1"/>
          </p:nvPr>
        </p:nvSpPr>
        <p:spPr>
          <a:xfrm>
            <a:off x="8120967" y="2120000"/>
            <a:ext cx="248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1"/>
          </p:nvPr>
        </p:nvSpPr>
        <p:spPr>
          <a:xfrm>
            <a:off x="1557333" y="4859033"/>
            <a:ext cx="5883200" cy="5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628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68" y="350600"/>
            <a:ext cx="11793401" cy="6633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/>
          <p:nvPr/>
        </p:nvSpPr>
        <p:spPr>
          <a:xfrm>
            <a:off x="960000" y="3155367"/>
            <a:ext cx="7650800" cy="2713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0;p26"/>
          <p:cNvSpPr txBox="1">
            <a:spLocks noGrp="1"/>
          </p:cNvSpPr>
          <p:nvPr>
            <p:ph type="subTitle" idx="1"/>
          </p:nvPr>
        </p:nvSpPr>
        <p:spPr>
          <a:xfrm>
            <a:off x="1134433" y="3846600"/>
            <a:ext cx="5318800" cy="13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6"/>
          <p:cNvSpPr/>
          <p:nvPr/>
        </p:nvSpPr>
        <p:spPr>
          <a:xfrm>
            <a:off x="960000" y="814737"/>
            <a:ext cx="7650800" cy="20328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1134433" y="1032167"/>
            <a:ext cx="64184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4">
            <a:alphaModFix/>
          </a:blip>
          <a:srcRect l="26681" t="3088" r="26681" b="8156"/>
          <a:stretch/>
        </p:blipFill>
        <p:spPr>
          <a:xfrm>
            <a:off x="7508300" y="2413668"/>
            <a:ext cx="5685931" cy="6086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259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819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682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65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189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FF97B5-D353-4DBD-9361-CA0554346A7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26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F37285-3D51-4090-8FCB-044C232E722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1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9C8E-F9BB-46CD-B7BE-F377FEF1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704C1-5B2F-42BC-A6D3-3210A358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72A05-0E61-46C4-9E73-ADEFAD4B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5CCAE-601D-4342-AF00-8B63D00D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574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126021-75B1-4820-80F0-8F47C8FCD46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04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C3E3ED-D100-4D35-83B1-D5A24111F6A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500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BCC3D5-5D8F-4556-BF07-0665B3679A8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4575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A2E266-0EE5-4760-A50E-72BB7889FCB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33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3EFF2-6A9C-4AE6-90F3-B2142ABDB68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270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DF90BC-AF50-4436-964B-D2A04A52550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99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95A53-2138-49EB-916E-9256E1B13ED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18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F95F6-5DE9-4D6A-AF7E-58FC1D76C61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7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919A7-F819-4EBC-A379-75F942D6F94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3229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383360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4EAFF-2917-4600-BFF9-B9A8D314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13B0D-C881-4089-93D2-C849FC29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8939B-79BB-4D03-8508-7E80DCE8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0704-2364-40A9-A4C2-41405B10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6F9D7-B58A-4330-A014-7E753E581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94E1E-491A-4FF9-B38F-1547569B9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78596-B572-4896-B42A-66D55EB4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D8EB7-BF49-455C-B13E-085FCD6C1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7D85B-C418-4960-A9D7-1405F0F4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8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5170-642F-450F-A5E0-2F02B992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40FB5-964C-4818-962B-2863185C9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43825-D605-431E-9E7B-DFA6021C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19D69-4EE8-43C1-B3E9-CBA98EC12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7A972-90F8-4CAD-AF12-CFF3AA9A9E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FECF0-4A14-410D-AD05-D0D82E87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01CC3-A33C-47E3-8728-148B3B93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215E41-F0DB-4AD6-BDA7-694E91D8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6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image" Target="../media/image1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29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D83A57DF-4532-4AD7-BC6C-E76FFDEC36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2023/10/29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9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8" r:id="rId2"/>
    <p:sldLayoutId id="2147483712" r:id="rId3"/>
    <p:sldLayoutId id="2147483713" r:id="rId4"/>
    <p:sldLayoutId id="2147483725" r:id="rId5"/>
    <p:sldLayoutId id="21474837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7C6490-B17F-44AE-87C6-069B0C777C2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4270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03ECB1-3929-40CB-A6E7-207B04051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galoo"/>
              <a:buNone/>
              <a:defRPr sz="3200" b="1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●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○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ic Neue"/>
              <a:buChar char="■"/>
              <a:defRPr sz="1600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ED89B-0C96-47F3-BBE1-00F3B89A262D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DFAEF-1CFF-4E81-A804-EA783ECBB0F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6D504F-85E7-48CC-9E07-74CF05FEA72E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DF538-BECA-4A81-B5D6-535680C45215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664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  <p:sldLayoutId id="2147483808" r:id="rId27"/>
    <p:sldLayoutId id="214748380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981292-60D2-41E4-BFE9-835ABC8F31D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26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12" Type="http://schemas.openxmlformats.org/officeDocument/2006/relationships/image" Target="../media/image42.png"/><Relationship Id="rId2" Type="http://schemas.openxmlformats.org/officeDocument/2006/relationships/audio" Target="../media/media3.m4a"/><Relationship Id="rId16" Type="http://schemas.openxmlformats.org/officeDocument/2006/relationships/image" Target="../media/image44.png"/><Relationship Id="rId1" Type="http://schemas.microsoft.com/office/2007/relationships/media" Target="../media/media3.m4a"/><Relationship Id="rId6" Type="http://schemas.openxmlformats.org/officeDocument/2006/relationships/image" Target="../media/image37.png"/><Relationship Id="rId11" Type="http://schemas.openxmlformats.org/officeDocument/2006/relationships/slide" Target="slide5.xml"/><Relationship Id="rId5" Type="http://schemas.openxmlformats.org/officeDocument/2006/relationships/image" Target="../media/image38.jpg"/><Relationship Id="rId15" Type="http://schemas.openxmlformats.org/officeDocument/2006/relationships/slide" Target="slide8.xml"/><Relationship Id="rId10" Type="http://schemas.microsoft.com/office/2007/relationships/hdphoto" Target="../media/hdphoto1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6.jp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12" Type="http://schemas.openxmlformats.org/officeDocument/2006/relationships/image" Target="../media/image4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7.png"/><Relationship Id="rId11" Type="http://schemas.openxmlformats.org/officeDocument/2006/relationships/slide" Target="slide5.xml"/><Relationship Id="rId5" Type="http://schemas.openxmlformats.org/officeDocument/2006/relationships/image" Target="../media/image38.jpg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5.xm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12" Type="http://schemas.openxmlformats.org/officeDocument/2006/relationships/image" Target="../media/image41.png"/><Relationship Id="rId17" Type="http://schemas.openxmlformats.org/officeDocument/2006/relationships/slide" Target="slide8.xml"/><Relationship Id="rId2" Type="http://schemas.openxmlformats.org/officeDocument/2006/relationships/audio" Target="../media/media3.m4a"/><Relationship Id="rId16" Type="http://schemas.openxmlformats.org/officeDocument/2006/relationships/image" Target="../media/image43.png"/><Relationship Id="rId1" Type="http://schemas.microsoft.com/office/2007/relationships/media" Target="../media/media3.m4a"/><Relationship Id="rId6" Type="http://schemas.openxmlformats.org/officeDocument/2006/relationships/image" Target="../media/image37.png"/><Relationship Id="rId11" Type="http://schemas.openxmlformats.org/officeDocument/2006/relationships/slide" Target="slide4.xml"/><Relationship Id="rId5" Type="http://schemas.openxmlformats.org/officeDocument/2006/relationships/image" Target="../media/image38.jpg"/><Relationship Id="rId15" Type="http://schemas.openxmlformats.org/officeDocument/2006/relationships/slide" Target="slide7.xml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419600"/>
            <a:ext cx="1884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8296">
            <a:off x="271463" y="4503738"/>
            <a:ext cx="2100262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224918" y="4495690"/>
            <a:ext cx="8458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Ngô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Nguyệt</a:t>
            </a: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2C6B7C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vị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Tiểu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Sơn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C6B7C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6401" y="888513"/>
            <a:ext cx="11963571" cy="14465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82043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88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6870" y="1814289"/>
            <a:ext cx="10376495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1(</a:t>
            </a:r>
            <a:r>
              <a:rPr lang="en-US" sz="66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  <a:reflection blurRad="6350" stA="50000" endA="300" endPos="50000" dist="6000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46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51182" y="613573"/>
            <a:ext cx="5854022" cy="22184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504355" y="1427337"/>
            <a:ext cx="553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Lừa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2554" y="-9568"/>
            <a:ext cx="6230652" cy="38408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37978" y="789171"/>
            <a:ext cx="5854022" cy="22184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413495" y="1555882"/>
            <a:ext cx="5626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qua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41163" y="3764935"/>
            <a:ext cx="5854022" cy="2218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208099" y="4268597"/>
            <a:ext cx="56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7763" y="-6025"/>
            <a:ext cx="5986791" cy="384081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7763" y="3405306"/>
            <a:ext cx="5986791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43937" y="89168"/>
            <a:ext cx="11386380" cy="1938132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07852" y="911331"/>
              <a:ext cx="3477509" cy="1165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qua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Dừng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Trinh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black"/>
              </a:solidFill>
            </a:endParaRPr>
          </a:p>
        </p:txBody>
      </p:sp>
      <p:graphicFrame>
        <p:nvGraphicFramePr>
          <p:cNvPr id="22" name="Table 50">
            <a:extLst>
              <a:ext uri="{FF2B5EF4-FFF2-40B4-BE49-F238E27FC236}">
                <a16:creationId xmlns:a16="http://schemas.microsoft.com/office/drawing/2014/main" id="{4DC3C020-0340-1CA3-BB2C-A04ADA779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15781"/>
              </p:ext>
            </p:extLst>
          </p:nvPr>
        </p:nvGraphicFramePr>
        <p:xfrm>
          <a:off x="270343" y="2406294"/>
          <a:ext cx="11767931" cy="43364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56400">
                  <a:extLst>
                    <a:ext uri="{9D8B030D-6E8A-4147-A177-3AD203B41FA5}">
                      <a16:colId xmlns:a16="http://schemas.microsoft.com/office/drawing/2014/main" val="76665252"/>
                    </a:ext>
                  </a:extLst>
                </a:gridCol>
                <a:gridCol w="2292033">
                  <a:extLst>
                    <a:ext uri="{9D8B030D-6E8A-4147-A177-3AD203B41FA5}">
                      <a16:colId xmlns:a16="http://schemas.microsoft.com/office/drawing/2014/main" val="3077596263"/>
                    </a:ext>
                  </a:extLst>
                </a:gridCol>
                <a:gridCol w="2021175">
                  <a:extLst>
                    <a:ext uri="{9D8B030D-6E8A-4147-A177-3AD203B41FA5}">
                      <a16:colId xmlns:a16="http://schemas.microsoft.com/office/drawing/2014/main" val="3685117947"/>
                    </a:ext>
                  </a:extLst>
                </a:gridCol>
                <a:gridCol w="3112796">
                  <a:extLst>
                    <a:ext uri="{9D8B030D-6E8A-4147-A177-3AD203B41FA5}">
                      <a16:colId xmlns:a16="http://schemas.microsoft.com/office/drawing/2014/main" val="3138085765"/>
                    </a:ext>
                  </a:extLst>
                </a:gridCol>
                <a:gridCol w="2785527">
                  <a:extLst>
                    <a:ext uri="{9D8B030D-6E8A-4147-A177-3AD203B41FA5}">
                      <a16:colId xmlns:a16="http://schemas.microsoft.com/office/drawing/2014/main" val="2277314360"/>
                    </a:ext>
                  </a:extLst>
                </a:gridCol>
              </a:tblGrid>
              <a:tr h="939497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riêng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8709"/>
                  </a:ext>
                </a:extLst>
              </a:tr>
              <a:tr h="1201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lý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32772"/>
                  </a:ext>
                </a:extLst>
              </a:tr>
              <a:tr h="219514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ỉnh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Trinh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6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57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196"/>
            <a:ext cx="12133690" cy="6943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4725" y="6039463"/>
            <a:ext cx="940294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1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51182" y="613573"/>
            <a:ext cx="5854022" cy="22184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504355" y="1427337"/>
            <a:ext cx="553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60" y="-6024"/>
            <a:ext cx="6230652" cy="38408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413495" y="1555882"/>
            <a:ext cx="5626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qua </a:t>
            </a:r>
            <a:r>
              <a:rPr lang="en-US" sz="2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Cốn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41163" y="3764935"/>
            <a:ext cx="5854022" cy="2218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208099" y="4268597"/>
            <a:ext cx="56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7931" y="3402541"/>
            <a:ext cx="5986791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755369" y="129213"/>
            <a:ext cx="9859618" cy="2121012"/>
            <a:chOff x="4175629" y="173743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173743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18526" y="822756"/>
              <a:ext cx="3477509" cy="166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Đăng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Lừa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ó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" name="Table 50">
            <a:extLst>
              <a:ext uri="{FF2B5EF4-FFF2-40B4-BE49-F238E27FC236}">
                <a16:creationId xmlns:a16="http://schemas.microsoft.com/office/drawing/2014/main" id="{4DC3C020-0340-1CA3-BB2C-A04ADA779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973505"/>
              </p:ext>
            </p:extLst>
          </p:nvPr>
        </p:nvGraphicFramePr>
        <p:xfrm>
          <a:off x="246490" y="2586164"/>
          <a:ext cx="11302532" cy="42082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4847">
                  <a:extLst>
                    <a:ext uri="{9D8B030D-6E8A-4147-A177-3AD203B41FA5}">
                      <a16:colId xmlns:a16="http://schemas.microsoft.com/office/drawing/2014/main" val="76665252"/>
                    </a:ext>
                  </a:extLst>
                </a:gridCol>
                <a:gridCol w="3026166">
                  <a:extLst>
                    <a:ext uri="{9D8B030D-6E8A-4147-A177-3AD203B41FA5}">
                      <a16:colId xmlns:a16="http://schemas.microsoft.com/office/drawing/2014/main" val="3077596263"/>
                    </a:ext>
                  </a:extLst>
                </a:gridCol>
                <a:gridCol w="2260506">
                  <a:extLst>
                    <a:ext uri="{9D8B030D-6E8A-4147-A177-3AD203B41FA5}">
                      <a16:colId xmlns:a16="http://schemas.microsoft.com/office/drawing/2014/main" val="3685117947"/>
                    </a:ext>
                  </a:extLst>
                </a:gridCol>
                <a:gridCol w="1593372">
                  <a:extLst>
                    <a:ext uri="{9D8B030D-6E8A-4147-A177-3AD203B41FA5}">
                      <a16:colId xmlns:a16="http://schemas.microsoft.com/office/drawing/2014/main" val="3138085765"/>
                    </a:ext>
                  </a:extLst>
                </a:gridCol>
                <a:gridCol w="2927641">
                  <a:extLst>
                    <a:ext uri="{9D8B030D-6E8A-4147-A177-3AD203B41FA5}">
                      <a16:colId xmlns:a16="http://schemas.microsoft.com/office/drawing/2014/main" val="2277314360"/>
                    </a:ext>
                  </a:extLst>
                </a:gridCol>
              </a:tblGrid>
              <a:tr h="712281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riêng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8709"/>
                  </a:ext>
                </a:extLst>
              </a:tr>
              <a:tr h="12368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lý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32772"/>
                  </a:ext>
                </a:extLst>
              </a:tr>
              <a:tr h="2259144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nàng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chùa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rgbClr val="FF0000"/>
                          </a:solidFill>
                        </a:rPr>
                        <a:t>Tô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</a:rPr>
                        <a:t>Thị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</a:t>
                      </a:r>
                      <a:r>
                        <a:rPr lang="en-US" sz="4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6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0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ô th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81" y="0"/>
            <a:ext cx="12196681" cy="6798365"/>
          </a:xfrm>
        </p:spPr>
      </p:pic>
    </p:spTree>
    <p:extLst>
      <p:ext uri="{BB962C8B-B14F-4D97-AF65-F5344CB8AC3E}">
        <p14:creationId xmlns:p14="http://schemas.microsoft.com/office/powerpoint/2010/main" val="33358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41163" y="3764935"/>
            <a:ext cx="5854022" cy="2218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208099" y="4268597"/>
            <a:ext cx="56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778" y="3495847"/>
            <a:ext cx="5986791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381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85030" y="-101381"/>
            <a:ext cx="10471868" cy="3099023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491041" y="869183"/>
              <a:ext cx="3477509" cy="1955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endPara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lênh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chẳng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endPara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kumimoji="0" lang="en-US" sz="3200" b="1" i="0" u="none" strike="noStrike" kern="1200" cap="none" spc="0" normalizeH="0" baseline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1" i="0" u="none" strike="noStrike" kern="120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" name="Table 50">
            <a:extLst>
              <a:ext uri="{FF2B5EF4-FFF2-40B4-BE49-F238E27FC236}">
                <a16:creationId xmlns:a16="http://schemas.microsoft.com/office/drawing/2014/main" id="{4DC3C020-0340-1CA3-BB2C-A04ADA779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522671"/>
              </p:ext>
            </p:extLst>
          </p:nvPr>
        </p:nvGraphicFramePr>
        <p:xfrm>
          <a:off x="270343" y="3254807"/>
          <a:ext cx="11302532" cy="34878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0850">
                  <a:extLst>
                    <a:ext uri="{9D8B030D-6E8A-4147-A177-3AD203B41FA5}">
                      <a16:colId xmlns:a16="http://schemas.microsoft.com/office/drawing/2014/main" val="76665252"/>
                    </a:ext>
                  </a:extLst>
                </a:gridCol>
                <a:gridCol w="2700163">
                  <a:extLst>
                    <a:ext uri="{9D8B030D-6E8A-4147-A177-3AD203B41FA5}">
                      <a16:colId xmlns:a16="http://schemas.microsoft.com/office/drawing/2014/main" val="3077596263"/>
                    </a:ext>
                  </a:extLst>
                </a:gridCol>
                <a:gridCol w="2260506">
                  <a:extLst>
                    <a:ext uri="{9D8B030D-6E8A-4147-A177-3AD203B41FA5}">
                      <a16:colId xmlns:a16="http://schemas.microsoft.com/office/drawing/2014/main" val="3685117947"/>
                    </a:ext>
                  </a:extLst>
                </a:gridCol>
                <a:gridCol w="2386336">
                  <a:extLst>
                    <a:ext uri="{9D8B030D-6E8A-4147-A177-3AD203B41FA5}">
                      <a16:colId xmlns:a16="http://schemas.microsoft.com/office/drawing/2014/main" val="3138085765"/>
                    </a:ext>
                  </a:extLst>
                </a:gridCol>
                <a:gridCol w="2134677">
                  <a:extLst>
                    <a:ext uri="{9D8B030D-6E8A-4147-A177-3AD203B41FA5}">
                      <a16:colId xmlns:a16="http://schemas.microsoft.com/office/drawing/2014/main" val="2277314360"/>
                    </a:ext>
                  </a:extLst>
                </a:gridCol>
              </a:tblGrid>
              <a:tr h="7556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riêng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8709"/>
                  </a:ext>
                </a:extLst>
              </a:tr>
              <a:tr h="9666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lý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32772"/>
                  </a:ext>
                </a:extLst>
              </a:tr>
              <a:tr h="176562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</a:rPr>
                        <a:t>mưa</a:t>
                      </a:r>
                      <a:r>
                        <a:rPr lang="en-US" sz="3600" b="1" baseline="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FF0000"/>
                          </a:solidFill>
                        </a:rPr>
                        <a:t>nắng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6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50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0">
            <a:extLst>
              <a:ext uri="{FF2B5EF4-FFF2-40B4-BE49-F238E27FC236}">
                <a16:creationId xmlns:a16="http://schemas.microsoft.com/office/drawing/2014/main" id="{6BC8E7BB-9088-5856-8A53-4C527E1B3BF5}"/>
              </a:ext>
            </a:extLst>
          </p:cNvPr>
          <p:cNvSpPr/>
          <p:nvPr/>
        </p:nvSpPr>
        <p:spPr>
          <a:xfrm>
            <a:off x="96983" y="170543"/>
            <a:ext cx="11928762" cy="6562766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1434B-FC45-2011-7EDA-1A200A4C3D01}"/>
              </a:ext>
            </a:extLst>
          </p:cNvPr>
          <p:cNvSpPr txBox="1"/>
          <p:nvPr/>
        </p:nvSpPr>
        <p:spPr>
          <a:xfrm>
            <a:off x="386496" y="101268"/>
            <a:ext cx="1074375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800"/>
              </a:spcAft>
              <a:defRPr/>
            </a:pP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</a:t>
            </a:r>
            <a:r>
              <a:rPr lang="en-US" sz="5333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máy</a:t>
            </a:r>
            <a:r>
              <a:rPr lang="en-US" sz="5333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bay Hà </a:t>
            </a: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Nội</a:t>
            </a:r>
            <a:r>
              <a:rPr lang="en-US" sz="5333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– </a:t>
            </a: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Điện</a:t>
            </a:r>
            <a:r>
              <a:rPr lang="en-US" sz="5333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sz="5333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Biên</a:t>
            </a:r>
            <a:endParaRPr lang="en-US" sz="5333" spc="-200" dirty="0">
              <a:solidFill>
                <a:srgbClr val="FF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72985-7779-605D-0651-4C38381DBD91}"/>
              </a:ext>
            </a:extLst>
          </p:cNvPr>
          <p:cNvSpPr txBox="1"/>
          <p:nvPr/>
        </p:nvSpPr>
        <p:spPr>
          <a:xfrm>
            <a:off x="624658" y="878907"/>
            <a:ext cx="109426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Từ trên máy bay nhìn xuống, phố xá Hà Nội nhỏ xinh như mô hình triển lãm... Những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ô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ruộng, gò đống, bãi bờ với những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màu xanh, nâu, vàng, trắng và nhiều hình dạng khác nhau gợi ra những bức tranh giàu màu sắc. Núi Thầy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rồi núi Ba Vì, sông Đà, dãy núi Hoà Bình,... triền miên một dải miền tây ẩn hiện dưới làn mây lúc dày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,</a:t>
            </a:r>
            <a:r>
              <a:rPr lang="vi-VN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lúc mỏng.</a:t>
            </a:r>
            <a:endParaRPr lang="en-US" sz="4400" dirty="0">
              <a:solidFill>
                <a:sysClr val="windowText" lastClr="00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0611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80">
            <a:extLst>
              <a:ext uri="{FF2B5EF4-FFF2-40B4-BE49-F238E27FC236}">
                <a16:creationId xmlns:a16="http://schemas.microsoft.com/office/drawing/2014/main" id="{6BC8E7BB-9088-5856-8A53-4C527E1B3BF5}"/>
              </a:ext>
            </a:extLst>
          </p:cNvPr>
          <p:cNvSpPr/>
          <p:nvPr/>
        </p:nvSpPr>
        <p:spPr>
          <a:xfrm>
            <a:off x="0" y="147617"/>
            <a:ext cx="11928762" cy="6562766"/>
          </a:xfrm>
          <a:custGeom>
            <a:avLst/>
            <a:gdLst>
              <a:gd name="connsiteX0" fmla="*/ 0 w 11715751"/>
              <a:gd name="connsiteY0" fmla="*/ 665861 h 6344557"/>
              <a:gd name="connsiteX1" fmla="*/ 665861 w 11715751"/>
              <a:gd name="connsiteY1" fmla="*/ 0 h 6344557"/>
              <a:gd name="connsiteX2" fmla="*/ 11049890 w 11715751"/>
              <a:gd name="connsiteY2" fmla="*/ 0 h 6344557"/>
              <a:gd name="connsiteX3" fmla="*/ 11715751 w 11715751"/>
              <a:gd name="connsiteY3" fmla="*/ 665861 h 6344557"/>
              <a:gd name="connsiteX4" fmla="*/ 11715751 w 11715751"/>
              <a:gd name="connsiteY4" fmla="*/ 5678696 h 6344557"/>
              <a:gd name="connsiteX5" fmla="*/ 11049890 w 11715751"/>
              <a:gd name="connsiteY5" fmla="*/ 6344557 h 6344557"/>
              <a:gd name="connsiteX6" fmla="*/ 665861 w 11715751"/>
              <a:gd name="connsiteY6" fmla="*/ 6344557 h 6344557"/>
              <a:gd name="connsiteX7" fmla="*/ 0 w 11715751"/>
              <a:gd name="connsiteY7" fmla="*/ 5678696 h 6344557"/>
              <a:gd name="connsiteX8" fmla="*/ 0 w 11715751"/>
              <a:gd name="connsiteY8" fmla="*/ 665861 h 634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5751" h="6344557" fill="none" extrusionOk="0">
                <a:moveTo>
                  <a:pt x="0" y="665861"/>
                </a:moveTo>
                <a:cubicBezTo>
                  <a:pt x="2351" y="361756"/>
                  <a:pt x="313232" y="25369"/>
                  <a:pt x="665861" y="0"/>
                </a:cubicBezTo>
                <a:cubicBezTo>
                  <a:pt x="5161937" y="72427"/>
                  <a:pt x="9638498" y="61419"/>
                  <a:pt x="11049890" y="0"/>
                </a:cubicBezTo>
                <a:cubicBezTo>
                  <a:pt x="11415679" y="-13467"/>
                  <a:pt x="11673984" y="285483"/>
                  <a:pt x="11715751" y="665861"/>
                </a:cubicBezTo>
                <a:cubicBezTo>
                  <a:pt x="11816627" y="1594892"/>
                  <a:pt x="11608438" y="3519894"/>
                  <a:pt x="11715751" y="5678696"/>
                </a:cubicBezTo>
                <a:cubicBezTo>
                  <a:pt x="11723478" y="6007224"/>
                  <a:pt x="11393628" y="6317645"/>
                  <a:pt x="11049890" y="6344557"/>
                </a:cubicBezTo>
                <a:cubicBezTo>
                  <a:pt x="8904050" y="6374384"/>
                  <a:pt x="5369519" y="6265251"/>
                  <a:pt x="665861" y="6344557"/>
                </a:cubicBezTo>
                <a:cubicBezTo>
                  <a:pt x="350256" y="6338663"/>
                  <a:pt x="-40117" y="6054374"/>
                  <a:pt x="0" y="5678696"/>
                </a:cubicBezTo>
                <a:cubicBezTo>
                  <a:pt x="50037" y="4318100"/>
                  <a:pt x="770" y="2958738"/>
                  <a:pt x="0" y="665861"/>
                </a:cubicBezTo>
                <a:close/>
              </a:path>
              <a:path w="11715751" h="6344557" stroke="0" extrusionOk="0">
                <a:moveTo>
                  <a:pt x="0" y="665861"/>
                </a:moveTo>
                <a:cubicBezTo>
                  <a:pt x="24848" y="304889"/>
                  <a:pt x="326171" y="58453"/>
                  <a:pt x="665861" y="0"/>
                </a:cubicBezTo>
                <a:cubicBezTo>
                  <a:pt x="4207078" y="123000"/>
                  <a:pt x="9826920" y="-96860"/>
                  <a:pt x="11049890" y="0"/>
                </a:cubicBezTo>
                <a:cubicBezTo>
                  <a:pt x="11385118" y="-24782"/>
                  <a:pt x="11729236" y="270930"/>
                  <a:pt x="11715751" y="665861"/>
                </a:cubicBezTo>
                <a:cubicBezTo>
                  <a:pt x="11718924" y="2368440"/>
                  <a:pt x="11810018" y="3448176"/>
                  <a:pt x="11715751" y="5678696"/>
                </a:cubicBezTo>
                <a:cubicBezTo>
                  <a:pt x="11649620" y="6070399"/>
                  <a:pt x="11392918" y="6340512"/>
                  <a:pt x="11049890" y="6344557"/>
                </a:cubicBezTo>
                <a:cubicBezTo>
                  <a:pt x="9554577" y="6183850"/>
                  <a:pt x="2999158" y="6384224"/>
                  <a:pt x="665861" y="6344557"/>
                </a:cubicBezTo>
                <a:cubicBezTo>
                  <a:pt x="290166" y="6342951"/>
                  <a:pt x="-49815" y="6023873"/>
                  <a:pt x="0" y="5678696"/>
                </a:cubicBezTo>
                <a:cubicBezTo>
                  <a:pt x="32216" y="4898572"/>
                  <a:pt x="57206" y="3057505"/>
                  <a:pt x="0" y="665861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189" algn="just" defTabSz="914377">
              <a:spcBef>
                <a:spcPts val="1200"/>
              </a:spcBef>
              <a:defRPr/>
            </a:pPr>
            <a:endParaRPr lang="en-US" sz="2800" b="1" kern="0" dirty="0">
              <a:solidFill>
                <a:srgbClr val="002060"/>
              </a:solidFill>
              <a:latin typeface="Arial"/>
              <a:ea typeface="微软雅黑 Ligh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1434B-FC45-2011-7EDA-1A200A4C3D01}"/>
              </a:ext>
            </a:extLst>
          </p:cNvPr>
          <p:cNvSpPr txBox="1"/>
          <p:nvPr/>
        </p:nvSpPr>
        <p:spPr>
          <a:xfrm>
            <a:off x="386496" y="260296"/>
            <a:ext cx="10743757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800"/>
              </a:spcAft>
              <a:defRPr/>
            </a:pP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Nghe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–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viết</a:t>
            </a:r>
            <a:endParaRPr lang="en-US" sz="6000" spc="-200" dirty="0">
              <a:solidFill>
                <a:srgbClr val="FF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  <a:p>
            <a:pPr algn="ctr" defTabSz="1219170">
              <a:spcAft>
                <a:spcPts val="800"/>
              </a:spcAft>
              <a:defRPr/>
            </a:pP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máy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bay Hà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Nội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–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Điện</a:t>
            </a:r>
            <a:r>
              <a:rPr lang="en-US" sz="6000" spc="-2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sz="6000" spc="-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Biên</a:t>
            </a:r>
            <a:endParaRPr lang="en-US" sz="6000" spc="-200" dirty="0">
              <a:solidFill>
                <a:srgbClr val="FF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72985-7779-605D-0651-4C38381DBD91}"/>
              </a:ext>
            </a:extLst>
          </p:cNvPr>
          <p:cNvSpPr txBox="1"/>
          <p:nvPr/>
        </p:nvSpPr>
        <p:spPr>
          <a:xfrm>
            <a:off x="624658" y="457487"/>
            <a:ext cx="10942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9320300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FD8CFB-3A3D-61DF-9D67-52F00E1C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491" y="821556"/>
            <a:ext cx="8126672" cy="1463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3"/>
          <a:stretch/>
        </p:blipFill>
        <p:spPr>
          <a:xfrm>
            <a:off x="9639300" y="2036619"/>
            <a:ext cx="2552700" cy="4821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/>
          <a:stretch/>
        </p:blipFill>
        <p:spPr>
          <a:xfrm>
            <a:off x="0" y="2258291"/>
            <a:ext cx="2565400" cy="4599709"/>
          </a:xfrm>
          <a:prstGeom prst="rect">
            <a:avLst/>
          </a:prstGeom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3180874" y="270097"/>
            <a:ext cx="6271329" cy="2014626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FD8CFB-3A3D-61DF-9D67-52F00E1C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130" y="754316"/>
            <a:ext cx="8126672" cy="10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2094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406931" y="166935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55" name="Google Shape;255;p35"/>
          <p:cNvSpPr/>
          <p:nvPr/>
        </p:nvSpPr>
        <p:spPr>
          <a:xfrm rot="10800000">
            <a:off x="10678932" y="5562600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A9103582-FD72-4DBA-AEB7-3B57FF74352C}"/>
              </a:ext>
            </a:extLst>
          </p:cNvPr>
          <p:cNvSpPr/>
          <p:nvPr/>
        </p:nvSpPr>
        <p:spPr>
          <a:xfrm>
            <a:off x="2732579" y="2100915"/>
            <a:ext cx="3505200" cy="79468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2729750" y="4515517"/>
            <a:ext cx="3554332" cy="794682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7184169" y="3376936"/>
            <a:ext cx="3505200" cy="794682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0" name="Google Shape;6759;p63">
            <a:extLst>
              <a:ext uri="{FF2B5EF4-FFF2-40B4-BE49-F238E27FC236}">
                <a16:creationId xmlns:a16="http://schemas.microsoft.com/office/drawing/2014/main" id="{BFA8B64E-7E80-4CB4-ABA7-93EC5DECC88F}"/>
              </a:ext>
            </a:extLst>
          </p:cNvPr>
          <p:cNvGrpSpPr/>
          <p:nvPr/>
        </p:nvGrpSpPr>
        <p:grpSpPr>
          <a:xfrm>
            <a:off x="1143684" y="1808217"/>
            <a:ext cx="1210258" cy="1187340"/>
            <a:chOff x="6897400" y="3081200"/>
            <a:chExt cx="653225" cy="702100"/>
          </a:xfrm>
        </p:grpSpPr>
        <p:sp>
          <p:nvSpPr>
            <p:cNvPr id="11" name="Google Shape;6760;p63">
              <a:extLst>
                <a:ext uri="{FF2B5EF4-FFF2-40B4-BE49-F238E27FC236}">
                  <a16:creationId xmlns:a16="http://schemas.microsoft.com/office/drawing/2014/main" id="{D39D96CD-00CC-4BC3-A534-F7FBD0F84A6B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6761;p63">
              <a:extLst>
                <a:ext uri="{FF2B5EF4-FFF2-40B4-BE49-F238E27FC236}">
                  <a16:creationId xmlns:a16="http://schemas.microsoft.com/office/drawing/2014/main" id="{868F7F40-E06D-4ACF-9012-F943AD8FC6F9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6762;p63">
              <a:extLst>
                <a:ext uri="{FF2B5EF4-FFF2-40B4-BE49-F238E27FC236}">
                  <a16:creationId xmlns:a16="http://schemas.microsoft.com/office/drawing/2014/main" id="{33CF2176-B900-4096-8EF6-C3622F542890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6763;p63">
              <a:extLst>
                <a:ext uri="{FF2B5EF4-FFF2-40B4-BE49-F238E27FC236}">
                  <a16:creationId xmlns:a16="http://schemas.microsoft.com/office/drawing/2014/main" id="{1EC97299-EA88-4478-8D23-259F6F60F291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6764;p63">
              <a:extLst>
                <a:ext uri="{FF2B5EF4-FFF2-40B4-BE49-F238E27FC236}">
                  <a16:creationId xmlns:a16="http://schemas.microsoft.com/office/drawing/2014/main" id="{13F44969-6D33-4D14-8763-0F1D197805AA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6765;p63">
              <a:extLst>
                <a:ext uri="{FF2B5EF4-FFF2-40B4-BE49-F238E27FC236}">
                  <a16:creationId xmlns:a16="http://schemas.microsoft.com/office/drawing/2014/main" id="{D286099C-D3C6-408E-A3D7-F585EFE307CD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6766;p63">
              <a:extLst>
                <a:ext uri="{FF2B5EF4-FFF2-40B4-BE49-F238E27FC236}">
                  <a16:creationId xmlns:a16="http://schemas.microsoft.com/office/drawing/2014/main" id="{13F7A714-DE0D-4ABF-B51B-5B8ABF3D5479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6767;p63">
              <a:extLst>
                <a:ext uri="{FF2B5EF4-FFF2-40B4-BE49-F238E27FC236}">
                  <a16:creationId xmlns:a16="http://schemas.microsoft.com/office/drawing/2014/main" id="{5D255377-0984-4259-9EF3-050AADC5D32D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6768;p63">
              <a:extLst>
                <a:ext uri="{FF2B5EF4-FFF2-40B4-BE49-F238E27FC236}">
                  <a16:creationId xmlns:a16="http://schemas.microsoft.com/office/drawing/2014/main" id="{2194944A-9C53-4612-804C-023071BAFD38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6769;p63">
              <a:extLst>
                <a:ext uri="{FF2B5EF4-FFF2-40B4-BE49-F238E27FC236}">
                  <a16:creationId xmlns:a16="http://schemas.microsoft.com/office/drawing/2014/main" id="{5FBC6C16-A446-4204-A735-97443487FC7F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6770;p63">
              <a:extLst>
                <a:ext uri="{FF2B5EF4-FFF2-40B4-BE49-F238E27FC236}">
                  <a16:creationId xmlns:a16="http://schemas.microsoft.com/office/drawing/2014/main" id="{8EFF0850-5072-42FB-949A-AAE8E80CCBC9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6339;p63">
            <a:extLst>
              <a:ext uri="{FF2B5EF4-FFF2-40B4-BE49-F238E27FC236}">
                <a16:creationId xmlns:a16="http://schemas.microsoft.com/office/drawing/2014/main" id="{2DEE64E3-1FBF-4CAE-A7C1-8F476D314275}"/>
              </a:ext>
            </a:extLst>
          </p:cNvPr>
          <p:cNvGrpSpPr/>
          <p:nvPr/>
        </p:nvGrpSpPr>
        <p:grpSpPr>
          <a:xfrm>
            <a:off x="5907133" y="3128357"/>
            <a:ext cx="1324835" cy="1142180"/>
            <a:chOff x="6852538" y="1353400"/>
            <a:chExt cx="711800" cy="702050"/>
          </a:xfrm>
        </p:grpSpPr>
        <p:sp>
          <p:nvSpPr>
            <p:cNvPr id="23" name="Google Shape;6340;p63">
              <a:extLst>
                <a:ext uri="{FF2B5EF4-FFF2-40B4-BE49-F238E27FC236}">
                  <a16:creationId xmlns:a16="http://schemas.microsoft.com/office/drawing/2014/main" id="{B4A8F7C4-9D08-4FEC-BA59-679C4FE9B4CA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6341;p63">
              <a:extLst>
                <a:ext uri="{FF2B5EF4-FFF2-40B4-BE49-F238E27FC236}">
                  <a16:creationId xmlns:a16="http://schemas.microsoft.com/office/drawing/2014/main" id="{AACFD6A4-3E61-4047-B3B5-4079FBB98A2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6342;p63">
              <a:extLst>
                <a:ext uri="{FF2B5EF4-FFF2-40B4-BE49-F238E27FC236}">
                  <a16:creationId xmlns:a16="http://schemas.microsoft.com/office/drawing/2014/main" id="{A474B423-E6DB-485F-8DAC-230CAF521A3D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6343;p63">
              <a:extLst>
                <a:ext uri="{FF2B5EF4-FFF2-40B4-BE49-F238E27FC236}">
                  <a16:creationId xmlns:a16="http://schemas.microsoft.com/office/drawing/2014/main" id="{96C9D51B-1C94-4EB1-B109-50C6DD9748B8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6344;p63">
              <a:extLst>
                <a:ext uri="{FF2B5EF4-FFF2-40B4-BE49-F238E27FC236}">
                  <a16:creationId xmlns:a16="http://schemas.microsoft.com/office/drawing/2014/main" id="{F1275129-0DAF-4C2B-9382-B3E66495710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6345;p63">
              <a:extLst>
                <a:ext uri="{FF2B5EF4-FFF2-40B4-BE49-F238E27FC236}">
                  <a16:creationId xmlns:a16="http://schemas.microsoft.com/office/drawing/2014/main" id="{EB667042-9481-44A4-83F9-D0392817A7DE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6346;p63">
              <a:extLst>
                <a:ext uri="{FF2B5EF4-FFF2-40B4-BE49-F238E27FC236}">
                  <a16:creationId xmlns:a16="http://schemas.microsoft.com/office/drawing/2014/main" id="{7745585F-9387-490A-9E1A-75A61C29499C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6347;p63">
              <a:extLst>
                <a:ext uri="{FF2B5EF4-FFF2-40B4-BE49-F238E27FC236}">
                  <a16:creationId xmlns:a16="http://schemas.microsoft.com/office/drawing/2014/main" id="{13EF446F-6E9E-45CA-A6B3-E11614F0FCAC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6348;p63">
              <a:extLst>
                <a:ext uri="{FF2B5EF4-FFF2-40B4-BE49-F238E27FC236}">
                  <a16:creationId xmlns:a16="http://schemas.microsoft.com/office/drawing/2014/main" id="{0C3E9FD2-A2F9-4B89-AF1A-B8B3FD5EFCB5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6349;p63">
              <a:extLst>
                <a:ext uri="{FF2B5EF4-FFF2-40B4-BE49-F238E27FC236}">
                  <a16:creationId xmlns:a16="http://schemas.microsoft.com/office/drawing/2014/main" id="{B61E9FF6-6924-47E5-8FE5-4D775613DD44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6350;p63">
              <a:extLst>
                <a:ext uri="{FF2B5EF4-FFF2-40B4-BE49-F238E27FC236}">
                  <a16:creationId xmlns:a16="http://schemas.microsoft.com/office/drawing/2014/main" id="{E7CA6AA0-E78E-4877-8502-16E54A82C3E9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" name="Google Shape;6351;p63">
            <a:extLst>
              <a:ext uri="{FF2B5EF4-FFF2-40B4-BE49-F238E27FC236}">
                <a16:creationId xmlns:a16="http://schemas.microsoft.com/office/drawing/2014/main" id="{50007A4F-0189-4ADF-8703-40B0557AEB7B}"/>
              </a:ext>
            </a:extLst>
          </p:cNvPr>
          <p:cNvGrpSpPr/>
          <p:nvPr/>
        </p:nvGrpSpPr>
        <p:grpSpPr>
          <a:xfrm>
            <a:off x="1271730" y="4263243"/>
            <a:ext cx="1093371" cy="1182697"/>
            <a:chOff x="7915775" y="3985101"/>
            <a:chExt cx="501726" cy="618405"/>
          </a:xfrm>
        </p:grpSpPr>
        <p:sp>
          <p:nvSpPr>
            <p:cNvPr id="35" name="Google Shape;6352;p63">
              <a:extLst>
                <a:ext uri="{FF2B5EF4-FFF2-40B4-BE49-F238E27FC236}">
                  <a16:creationId xmlns:a16="http://schemas.microsoft.com/office/drawing/2014/main" id="{3370AA06-5A89-4DCC-954B-3AC555DC8BD2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6353;p63">
              <a:extLst>
                <a:ext uri="{FF2B5EF4-FFF2-40B4-BE49-F238E27FC236}">
                  <a16:creationId xmlns:a16="http://schemas.microsoft.com/office/drawing/2014/main" id="{5E4ED58E-F2E2-42A9-AD97-9B9782BBBDE8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6354;p63">
              <a:extLst>
                <a:ext uri="{FF2B5EF4-FFF2-40B4-BE49-F238E27FC236}">
                  <a16:creationId xmlns:a16="http://schemas.microsoft.com/office/drawing/2014/main" id="{5789ABE9-80E4-4924-ACAE-5F5F98BFD41C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6355;p63">
              <a:extLst>
                <a:ext uri="{FF2B5EF4-FFF2-40B4-BE49-F238E27FC236}">
                  <a16:creationId xmlns:a16="http://schemas.microsoft.com/office/drawing/2014/main" id="{CFCFB4BD-6396-4808-9847-94216C39048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6356;p63">
              <a:extLst>
                <a:ext uri="{FF2B5EF4-FFF2-40B4-BE49-F238E27FC236}">
                  <a16:creationId xmlns:a16="http://schemas.microsoft.com/office/drawing/2014/main" id="{70384F69-57D5-473E-A316-7622F34DA4D2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6357;p63">
              <a:extLst>
                <a:ext uri="{FF2B5EF4-FFF2-40B4-BE49-F238E27FC236}">
                  <a16:creationId xmlns:a16="http://schemas.microsoft.com/office/drawing/2014/main" id="{82071718-BAF3-4967-B1D6-DABAFC7A22A1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6358;p63">
              <a:extLst>
                <a:ext uri="{FF2B5EF4-FFF2-40B4-BE49-F238E27FC236}">
                  <a16:creationId xmlns:a16="http://schemas.microsoft.com/office/drawing/2014/main" id="{99A63B59-ADA0-4E70-AC85-7A91C2B6536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6359;p63">
              <a:extLst>
                <a:ext uri="{FF2B5EF4-FFF2-40B4-BE49-F238E27FC236}">
                  <a16:creationId xmlns:a16="http://schemas.microsoft.com/office/drawing/2014/main" id="{BDC8D4F9-B6D4-4931-B259-1B1E2344816E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6360;p63">
              <a:extLst>
                <a:ext uri="{FF2B5EF4-FFF2-40B4-BE49-F238E27FC236}">
                  <a16:creationId xmlns:a16="http://schemas.microsoft.com/office/drawing/2014/main" id="{885DE7A7-C8F8-44A5-9561-998F48A693B2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6361;p63">
              <a:extLst>
                <a:ext uri="{FF2B5EF4-FFF2-40B4-BE49-F238E27FC236}">
                  <a16:creationId xmlns:a16="http://schemas.microsoft.com/office/drawing/2014/main" id="{658F5993-A70A-43F2-8EB4-D9127A4CFAC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6362;p63">
              <a:extLst>
                <a:ext uri="{FF2B5EF4-FFF2-40B4-BE49-F238E27FC236}">
                  <a16:creationId xmlns:a16="http://schemas.microsoft.com/office/drawing/2014/main" id="{BE4A5968-DA93-4BD3-B720-DA25F39A3BA0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6363;p63">
              <a:extLst>
                <a:ext uri="{FF2B5EF4-FFF2-40B4-BE49-F238E27FC236}">
                  <a16:creationId xmlns:a16="http://schemas.microsoft.com/office/drawing/2014/main" id="{C3FB58D7-BD5D-4AAD-81F4-5C75AEE96CD2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6364;p63">
              <a:extLst>
                <a:ext uri="{FF2B5EF4-FFF2-40B4-BE49-F238E27FC236}">
                  <a16:creationId xmlns:a16="http://schemas.microsoft.com/office/drawing/2014/main" id="{88DBB8D6-609A-4539-8428-C468B288A004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6365;p63">
              <a:extLst>
                <a:ext uri="{FF2B5EF4-FFF2-40B4-BE49-F238E27FC236}">
                  <a16:creationId xmlns:a16="http://schemas.microsoft.com/office/drawing/2014/main" id="{CA470DA6-5492-447C-92B6-FF18CCD0FE3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6366;p63">
              <a:extLst>
                <a:ext uri="{FF2B5EF4-FFF2-40B4-BE49-F238E27FC236}">
                  <a16:creationId xmlns:a16="http://schemas.microsoft.com/office/drawing/2014/main" id="{39180642-8493-49EF-A74F-B465B284CA6D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6367;p63">
              <a:extLst>
                <a:ext uri="{FF2B5EF4-FFF2-40B4-BE49-F238E27FC236}">
                  <a16:creationId xmlns:a16="http://schemas.microsoft.com/office/drawing/2014/main" id="{5A07B500-4B1C-4950-B6A5-6E334C322BBF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6368;p63">
              <a:extLst>
                <a:ext uri="{FF2B5EF4-FFF2-40B4-BE49-F238E27FC236}">
                  <a16:creationId xmlns:a16="http://schemas.microsoft.com/office/drawing/2014/main" id="{70AE0C11-FD18-469C-A1F6-223FB17D287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24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960000" y="6096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lang="en-US" sz="4400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qua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4" name="Google Shape;254;p35"/>
          <p:cNvSpPr/>
          <p:nvPr/>
        </p:nvSpPr>
        <p:spPr>
          <a:xfrm>
            <a:off x="406931" y="166935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55" name="Google Shape;255;p35"/>
          <p:cNvSpPr/>
          <p:nvPr/>
        </p:nvSpPr>
        <p:spPr>
          <a:xfrm rot="10800000">
            <a:off x="10678932" y="5562600"/>
            <a:ext cx="1106136" cy="1106136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1E5BD1D-031F-4AF1-A6A4-9AA52B04A11B}"/>
              </a:ext>
            </a:extLst>
          </p:cNvPr>
          <p:cNvSpPr/>
          <p:nvPr/>
        </p:nvSpPr>
        <p:spPr>
          <a:xfrm>
            <a:off x="2373095" y="4502546"/>
            <a:ext cx="4248160" cy="794682"/>
          </a:xfrm>
          <a:prstGeom prst="roundRect">
            <a:avLst/>
          </a:prstGeom>
          <a:solidFill>
            <a:srgbClr val="00B0F0">
              <a:alpha val="69804"/>
            </a:srgb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854A01D-C2D6-4BDD-9769-73C9A31C74AE}"/>
              </a:ext>
            </a:extLst>
          </p:cNvPr>
          <p:cNvSpPr/>
          <p:nvPr/>
        </p:nvSpPr>
        <p:spPr>
          <a:xfrm>
            <a:off x="2361337" y="2041756"/>
            <a:ext cx="4259918" cy="794682"/>
          </a:xfrm>
          <a:prstGeom prst="roundRect">
            <a:avLst/>
          </a:prstGeom>
          <a:solidFill>
            <a:srgbClr val="94E76E"/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4" name="Google Shape;6351;p63">
            <a:extLst>
              <a:ext uri="{FF2B5EF4-FFF2-40B4-BE49-F238E27FC236}">
                <a16:creationId xmlns:a16="http://schemas.microsoft.com/office/drawing/2014/main" id="{50007A4F-0189-4ADF-8703-40B0557AEB7B}"/>
              </a:ext>
            </a:extLst>
          </p:cNvPr>
          <p:cNvGrpSpPr/>
          <p:nvPr/>
        </p:nvGrpSpPr>
        <p:grpSpPr>
          <a:xfrm>
            <a:off x="1279772" y="4203804"/>
            <a:ext cx="1093371" cy="1299357"/>
            <a:chOff x="7915775" y="3985101"/>
            <a:chExt cx="501726" cy="618405"/>
          </a:xfrm>
        </p:grpSpPr>
        <p:sp>
          <p:nvSpPr>
            <p:cNvPr id="35" name="Google Shape;6352;p63">
              <a:extLst>
                <a:ext uri="{FF2B5EF4-FFF2-40B4-BE49-F238E27FC236}">
                  <a16:creationId xmlns:a16="http://schemas.microsoft.com/office/drawing/2014/main" id="{3370AA06-5A89-4DCC-954B-3AC555DC8BD2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6353;p63">
              <a:extLst>
                <a:ext uri="{FF2B5EF4-FFF2-40B4-BE49-F238E27FC236}">
                  <a16:creationId xmlns:a16="http://schemas.microsoft.com/office/drawing/2014/main" id="{5E4ED58E-F2E2-42A9-AD97-9B9782BBBDE8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6354;p63">
              <a:extLst>
                <a:ext uri="{FF2B5EF4-FFF2-40B4-BE49-F238E27FC236}">
                  <a16:creationId xmlns:a16="http://schemas.microsoft.com/office/drawing/2014/main" id="{5789ABE9-80E4-4924-ACAE-5F5F98BFD41C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6355;p63">
              <a:extLst>
                <a:ext uri="{FF2B5EF4-FFF2-40B4-BE49-F238E27FC236}">
                  <a16:creationId xmlns:a16="http://schemas.microsoft.com/office/drawing/2014/main" id="{CFCFB4BD-6396-4808-9847-94216C39048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6356;p63">
              <a:extLst>
                <a:ext uri="{FF2B5EF4-FFF2-40B4-BE49-F238E27FC236}">
                  <a16:creationId xmlns:a16="http://schemas.microsoft.com/office/drawing/2014/main" id="{70384F69-57D5-473E-A316-7622F34DA4D2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6357;p63">
              <a:extLst>
                <a:ext uri="{FF2B5EF4-FFF2-40B4-BE49-F238E27FC236}">
                  <a16:creationId xmlns:a16="http://schemas.microsoft.com/office/drawing/2014/main" id="{82071718-BAF3-4967-B1D6-DABAFC7A22A1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6358;p63">
              <a:extLst>
                <a:ext uri="{FF2B5EF4-FFF2-40B4-BE49-F238E27FC236}">
                  <a16:creationId xmlns:a16="http://schemas.microsoft.com/office/drawing/2014/main" id="{99A63B59-ADA0-4E70-AC85-7A91C2B6536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6359;p63">
              <a:extLst>
                <a:ext uri="{FF2B5EF4-FFF2-40B4-BE49-F238E27FC236}">
                  <a16:creationId xmlns:a16="http://schemas.microsoft.com/office/drawing/2014/main" id="{BDC8D4F9-B6D4-4931-B259-1B1E2344816E}"/>
                </a:ext>
              </a:extLst>
            </p:cNvPr>
            <p:cNvSpPr/>
            <p:nvPr/>
          </p:nvSpPr>
          <p:spPr>
            <a:xfrm>
              <a:off x="7915775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6360;p63">
              <a:extLst>
                <a:ext uri="{FF2B5EF4-FFF2-40B4-BE49-F238E27FC236}">
                  <a16:creationId xmlns:a16="http://schemas.microsoft.com/office/drawing/2014/main" id="{885DE7A7-C8F8-44A5-9561-998F48A693B2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6361;p63">
              <a:extLst>
                <a:ext uri="{FF2B5EF4-FFF2-40B4-BE49-F238E27FC236}">
                  <a16:creationId xmlns:a16="http://schemas.microsoft.com/office/drawing/2014/main" id="{658F5993-A70A-43F2-8EB4-D9127A4CFAC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6362;p63">
              <a:extLst>
                <a:ext uri="{FF2B5EF4-FFF2-40B4-BE49-F238E27FC236}">
                  <a16:creationId xmlns:a16="http://schemas.microsoft.com/office/drawing/2014/main" id="{BE4A5968-DA93-4BD3-B720-DA25F39A3BA0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6363;p63">
              <a:extLst>
                <a:ext uri="{FF2B5EF4-FFF2-40B4-BE49-F238E27FC236}">
                  <a16:creationId xmlns:a16="http://schemas.microsoft.com/office/drawing/2014/main" id="{C3FB58D7-BD5D-4AAD-81F4-5C75AEE96CD2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6364;p63">
              <a:extLst>
                <a:ext uri="{FF2B5EF4-FFF2-40B4-BE49-F238E27FC236}">
                  <a16:creationId xmlns:a16="http://schemas.microsoft.com/office/drawing/2014/main" id="{88DBB8D6-609A-4539-8428-C468B288A004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6365;p63">
              <a:extLst>
                <a:ext uri="{FF2B5EF4-FFF2-40B4-BE49-F238E27FC236}">
                  <a16:creationId xmlns:a16="http://schemas.microsoft.com/office/drawing/2014/main" id="{CA470DA6-5492-447C-92B6-FF18CCD0FE33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6366;p63">
              <a:extLst>
                <a:ext uri="{FF2B5EF4-FFF2-40B4-BE49-F238E27FC236}">
                  <a16:creationId xmlns:a16="http://schemas.microsoft.com/office/drawing/2014/main" id="{39180642-8493-49EF-A74F-B465B284CA6D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6367;p63">
              <a:extLst>
                <a:ext uri="{FF2B5EF4-FFF2-40B4-BE49-F238E27FC236}">
                  <a16:creationId xmlns:a16="http://schemas.microsoft.com/office/drawing/2014/main" id="{5A07B500-4B1C-4950-B6A5-6E334C322BBF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6368;p63">
              <a:extLst>
                <a:ext uri="{FF2B5EF4-FFF2-40B4-BE49-F238E27FC236}">
                  <a16:creationId xmlns:a16="http://schemas.microsoft.com/office/drawing/2014/main" id="{70AE0C11-FD18-469C-A1F6-223FB17D287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Rounded Rectangle 4">
            <a:extLst>
              <a:ext uri="{FF2B5EF4-FFF2-40B4-BE49-F238E27FC236}">
                <a16:creationId xmlns:a16="http://schemas.microsoft.com/office/drawing/2014/main" id="{A9103582-FD72-4DBA-AEB7-3B57FF74352C}"/>
              </a:ext>
            </a:extLst>
          </p:cNvPr>
          <p:cNvSpPr/>
          <p:nvPr/>
        </p:nvSpPr>
        <p:spPr>
          <a:xfrm>
            <a:off x="6787725" y="3303037"/>
            <a:ext cx="3505200" cy="79468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kern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3" name="Google Shape;6759;p63">
            <a:extLst>
              <a:ext uri="{FF2B5EF4-FFF2-40B4-BE49-F238E27FC236}">
                <a16:creationId xmlns:a16="http://schemas.microsoft.com/office/drawing/2014/main" id="{BFA8B64E-7E80-4CB4-ABA7-93EC5DECC88F}"/>
              </a:ext>
            </a:extLst>
          </p:cNvPr>
          <p:cNvGrpSpPr/>
          <p:nvPr/>
        </p:nvGrpSpPr>
        <p:grpSpPr>
          <a:xfrm>
            <a:off x="1267780" y="1715735"/>
            <a:ext cx="1286733" cy="1345973"/>
            <a:chOff x="6897400" y="3081200"/>
            <a:chExt cx="653225" cy="702100"/>
          </a:xfrm>
        </p:grpSpPr>
        <p:sp>
          <p:nvSpPr>
            <p:cNvPr id="54" name="Google Shape;6760;p63">
              <a:extLst>
                <a:ext uri="{FF2B5EF4-FFF2-40B4-BE49-F238E27FC236}">
                  <a16:creationId xmlns:a16="http://schemas.microsoft.com/office/drawing/2014/main" id="{D39D96CD-00CC-4BC3-A534-F7FBD0F84A6B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6761;p63">
              <a:extLst>
                <a:ext uri="{FF2B5EF4-FFF2-40B4-BE49-F238E27FC236}">
                  <a16:creationId xmlns:a16="http://schemas.microsoft.com/office/drawing/2014/main" id="{868F7F40-E06D-4ACF-9012-F943AD8FC6F9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6762;p63">
              <a:extLst>
                <a:ext uri="{FF2B5EF4-FFF2-40B4-BE49-F238E27FC236}">
                  <a16:creationId xmlns:a16="http://schemas.microsoft.com/office/drawing/2014/main" id="{33CF2176-B900-4096-8EF6-C3622F542890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6763;p63">
              <a:extLst>
                <a:ext uri="{FF2B5EF4-FFF2-40B4-BE49-F238E27FC236}">
                  <a16:creationId xmlns:a16="http://schemas.microsoft.com/office/drawing/2014/main" id="{1EC97299-EA88-4478-8D23-259F6F60F291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6764;p63">
              <a:extLst>
                <a:ext uri="{FF2B5EF4-FFF2-40B4-BE49-F238E27FC236}">
                  <a16:creationId xmlns:a16="http://schemas.microsoft.com/office/drawing/2014/main" id="{13F44969-6D33-4D14-8763-0F1D197805AA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6765;p63">
              <a:extLst>
                <a:ext uri="{FF2B5EF4-FFF2-40B4-BE49-F238E27FC236}">
                  <a16:creationId xmlns:a16="http://schemas.microsoft.com/office/drawing/2014/main" id="{D286099C-D3C6-408E-A3D7-F585EFE307CD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6766;p63">
              <a:extLst>
                <a:ext uri="{FF2B5EF4-FFF2-40B4-BE49-F238E27FC236}">
                  <a16:creationId xmlns:a16="http://schemas.microsoft.com/office/drawing/2014/main" id="{13F7A714-DE0D-4ABF-B51B-5B8ABF3D5479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6767;p63">
              <a:extLst>
                <a:ext uri="{FF2B5EF4-FFF2-40B4-BE49-F238E27FC236}">
                  <a16:creationId xmlns:a16="http://schemas.microsoft.com/office/drawing/2014/main" id="{5D255377-0984-4259-9EF3-050AADC5D32D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6768;p63">
              <a:extLst>
                <a:ext uri="{FF2B5EF4-FFF2-40B4-BE49-F238E27FC236}">
                  <a16:creationId xmlns:a16="http://schemas.microsoft.com/office/drawing/2014/main" id="{2194944A-9C53-4612-804C-023071BAFD38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6769;p63">
              <a:extLst>
                <a:ext uri="{FF2B5EF4-FFF2-40B4-BE49-F238E27FC236}">
                  <a16:creationId xmlns:a16="http://schemas.microsoft.com/office/drawing/2014/main" id="{5FBC6C16-A446-4204-A735-97443487FC7F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6770;p63">
              <a:extLst>
                <a:ext uri="{FF2B5EF4-FFF2-40B4-BE49-F238E27FC236}">
                  <a16:creationId xmlns:a16="http://schemas.microsoft.com/office/drawing/2014/main" id="{8EFF0850-5072-42FB-949A-AAE8E80CCBC9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6339;p63">
            <a:extLst>
              <a:ext uri="{FF2B5EF4-FFF2-40B4-BE49-F238E27FC236}">
                <a16:creationId xmlns:a16="http://schemas.microsoft.com/office/drawing/2014/main" id="{2DEE64E3-1FBF-4CAE-A7C1-8F476D314275}"/>
              </a:ext>
            </a:extLst>
          </p:cNvPr>
          <p:cNvGrpSpPr/>
          <p:nvPr/>
        </p:nvGrpSpPr>
        <p:grpSpPr>
          <a:xfrm>
            <a:off x="5291248" y="3061709"/>
            <a:ext cx="1324835" cy="1142180"/>
            <a:chOff x="6852538" y="1353400"/>
            <a:chExt cx="711800" cy="702050"/>
          </a:xfrm>
        </p:grpSpPr>
        <p:sp>
          <p:nvSpPr>
            <p:cNvPr id="23" name="Google Shape;6340;p63">
              <a:extLst>
                <a:ext uri="{FF2B5EF4-FFF2-40B4-BE49-F238E27FC236}">
                  <a16:creationId xmlns:a16="http://schemas.microsoft.com/office/drawing/2014/main" id="{B4A8F7C4-9D08-4FEC-BA59-679C4FE9B4CA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6341;p63">
              <a:extLst>
                <a:ext uri="{FF2B5EF4-FFF2-40B4-BE49-F238E27FC236}">
                  <a16:creationId xmlns:a16="http://schemas.microsoft.com/office/drawing/2014/main" id="{AACFD6A4-3E61-4047-B3B5-4079FBB98A22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6342;p63">
              <a:extLst>
                <a:ext uri="{FF2B5EF4-FFF2-40B4-BE49-F238E27FC236}">
                  <a16:creationId xmlns:a16="http://schemas.microsoft.com/office/drawing/2014/main" id="{A474B423-E6DB-485F-8DAC-230CAF521A3D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6343;p63">
              <a:extLst>
                <a:ext uri="{FF2B5EF4-FFF2-40B4-BE49-F238E27FC236}">
                  <a16:creationId xmlns:a16="http://schemas.microsoft.com/office/drawing/2014/main" id="{96C9D51B-1C94-4EB1-B109-50C6DD9748B8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6344;p63">
              <a:extLst>
                <a:ext uri="{FF2B5EF4-FFF2-40B4-BE49-F238E27FC236}">
                  <a16:creationId xmlns:a16="http://schemas.microsoft.com/office/drawing/2014/main" id="{F1275129-0DAF-4C2B-9382-B3E66495710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6345;p63">
              <a:extLst>
                <a:ext uri="{FF2B5EF4-FFF2-40B4-BE49-F238E27FC236}">
                  <a16:creationId xmlns:a16="http://schemas.microsoft.com/office/drawing/2014/main" id="{EB667042-9481-44A4-83F9-D0392817A7DE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6346;p63">
              <a:extLst>
                <a:ext uri="{FF2B5EF4-FFF2-40B4-BE49-F238E27FC236}">
                  <a16:creationId xmlns:a16="http://schemas.microsoft.com/office/drawing/2014/main" id="{7745585F-9387-490A-9E1A-75A61C29499C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6347;p63">
              <a:extLst>
                <a:ext uri="{FF2B5EF4-FFF2-40B4-BE49-F238E27FC236}">
                  <a16:creationId xmlns:a16="http://schemas.microsoft.com/office/drawing/2014/main" id="{13EF446F-6E9E-45CA-A6B3-E11614F0FCAC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6348;p63">
              <a:extLst>
                <a:ext uri="{FF2B5EF4-FFF2-40B4-BE49-F238E27FC236}">
                  <a16:creationId xmlns:a16="http://schemas.microsoft.com/office/drawing/2014/main" id="{0C3E9FD2-A2F9-4B89-AF1A-B8B3FD5EFCB5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6349;p63">
              <a:extLst>
                <a:ext uri="{FF2B5EF4-FFF2-40B4-BE49-F238E27FC236}">
                  <a16:creationId xmlns:a16="http://schemas.microsoft.com/office/drawing/2014/main" id="{B61E9FF6-6924-47E5-8FE5-4D775613DD44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6350;p63">
              <a:extLst>
                <a:ext uri="{FF2B5EF4-FFF2-40B4-BE49-F238E27FC236}">
                  <a16:creationId xmlns:a16="http://schemas.microsoft.com/office/drawing/2014/main" id="{E7CA6AA0-E78E-4877-8502-16E54A82C3E9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1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3"/>
          <p:cNvSpPr/>
          <p:nvPr/>
        </p:nvSpPr>
        <p:spPr>
          <a:xfrm>
            <a:off x="64735" y="639270"/>
            <a:ext cx="1484219" cy="1544633"/>
          </a:xfrm>
          <a:prstGeom prst="irregularSeal1">
            <a:avLst/>
          </a:prstGeom>
          <a:solidFill>
            <a:schemeClr val="l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0" name="Google Shape;252;p35">
            <a:extLst>
              <a:ext uri="{FF2B5EF4-FFF2-40B4-BE49-F238E27FC236}">
                <a16:creationId xmlns:a16="http://schemas.microsoft.com/office/drawing/2014/main" id="{38CFE76C-E58D-4F33-9090-9EBACB2516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9921" y="228600"/>
            <a:ext cx="9872283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niệm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DA93B6C7-FBFA-4FA0-8E53-1E7D8C05A5DE}"/>
              </a:ext>
            </a:extLst>
          </p:cNvPr>
          <p:cNvSpPr/>
          <p:nvPr/>
        </p:nvSpPr>
        <p:spPr>
          <a:xfrm>
            <a:off x="2289462" y="4259887"/>
            <a:ext cx="8739982" cy="1000096"/>
          </a:xfrm>
          <a:prstGeom prst="roundRect">
            <a:avLst/>
          </a:prstGeom>
          <a:solidFill>
            <a:srgbClr val="4C94F6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7651DC9A-85CC-4EF2-996C-CAB2C39583FD}"/>
              </a:ext>
            </a:extLst>
          </p:cNvPr>
          <p:cNvSpPr/>
          <p:nvPr/>
        </p:nvSpPr>
        <p:spPr>
          <a:xfrm>
            <a:off x="2197893" y="1885279"/>
            <a:ext cx="8723389" cy="788393"/>
          </a:xfrm>
          <a:prstGeom prst="roundRect">
            <a:avLst/>
          </a:prstGeom>
          <a:solidFill>
            <a:srgbClr val="FF9F0F"/>
          </a:solidFill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oogle Shape;6759;p63">
            <a:extLst>
              <a:ext uri="{FF2B5EF4-FFF2-40B4-BE49-F238E27FC236}">
                <a16:creationId xmlns:a16="http://schemas.microsoft.com/office/drawing/2014/main" id="{103E42EC-E0FD-4AC3-A78A-A23D1C36B17E}"/>
              </a:ext>
            </a:extLst>
          </p:cNvPr>
          <p:cNvGrpSpPr/>
          <p:nvPr/>
        </p:nvGrpSpPr>
        <p:grpSpPr>
          <a:xfrm>
            <a:off x="1327093" y="1780248"/>
            <a:ext cx="1052045" cy="870038"/>
            <a:chOff x="6897400" y="3081200"/>
            <a:chExt cx="653225" cy="702100"/>
          </a:xfrm>
        </p:grpSpPr>
        <p:sp>
          <p:nvSpPr>
            <p:cNvPr id="36" name="Google Shape;6760;p63">
              <a:extLst>
                <a:ext uri="{FF2B5EF4-FFF2-40B4-BE49-F238E27FC236}">
                  <a16:creationId xmlns:a16="http://schemas.microsoft.com/office/drawing/2014/main" id="{08D610E0-DF1D-455E-883B-FF56B518AEA4}"/>
                </a:ext>
              </a:extLst>
            </p:cNvPr>
            <p:cNvSpPr/>
            <p:nvPr/>
          </p:nvSpPr>
          <p:spPr>
            <a:xfrm>
              <a:off x="7054775" y="3516100"/>
              <a:ext cx="279725" cy="178775"/>
            </a:xfrm>
            <a:custGeom>
              <a:avLst/>
              <a:gdLst/>
              <a:ahLst/>
              <a:cxnLst/>
              <a:rect l="l" t="t" r="r" b="b"/>
              <a:pathLst>
                <a:path w="11189" h="7151" extrusionOk="0">
                  <a:moveTo>
                    <a:pt x="1" y="0"/>
                  </a:moveTo>
                  <a:lnTo>
                    <a:pt x="1" y="7150"/>
                  </a:lnTo>
                  <a:lnTo>
                    <a:pt x="11188" y="7150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6761;p63">
              <a:extLst>
                <a:ext uri="{FF2B5EF4-FFF2-40B4-BE49-F238E27FC236}">
                  <a16:creationId xmlns:a16="http://schemas.microsoft.com/office/drawing/2014/main" id="{66D18ACC-724B-4FBB-AB2E-155080E3652F}"/>
                </a:ext>
              </a:extLst>
            </p:cNvPr>
            <p:cNvSpPr/>
            <p:nvPr/>
          </p:nvSpPr>
          <p:spPr>
            <a:xfrm>
              <a:off x="7162050" y="3139250"/>
              <a:ext cx="329850" cy="644050"/>
            </a:xfrm>
            <a:custGeom>
              <a:avLst/>
              <a:gdLst/>
              <a:ahLst/>
              <a:cxnLst/>
              <a:rect l="l" t="t" r="r" b="b"/>
              <a:pathLst>
                <a:path w="13194" h="25762" extrusionOk="0">
                  <a:moveTo>
                    <a:pt x="0" y="1"/>
                  </a:moveTo>
                  <a:lnTo>
                    <a:pt x="0" y="10134"/>
                  </a:lnTo>
                  <a:lnTo>
                    <a:pt x="1306" y="11438"/>
                  </a:lnTo>
                  <a:lnTo>
                    <a:pt x="5807" y="23441"/>
                  </a:lnTo>
                  <a:cubicBezTo>
                    <a:pt x="6346" y="24874"/>
                    <a:pt x="7707" y="25762"/>
                    <a:pt x="9155" y="25762"/>
                  </a:cubicBezTo>
                  <a:cubicBezTo>
                    <a:pt x="9572" y="25762"/>
                    <a:pt x="9997" y="25689"/>
                    <a:pt x="10410" y="25533"/>
                  </a:cubicBezTo>
                  <a:cubicBezTo>
                    <a:pt x="12257" y="24837"/>
                    <a:pt x="13194" y="22776"/>
                    <a:pt x="12502" y="20929"/>
                  </a:cubicBezTo>
                  <a:lnTo>
                    <a:pt x="4652" y="1"/>
                  </a:ln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6762;p63">
              <a:extLst>
                <a:ext uri="{FF2B5EF4-FFF2-40B4-BE49-F238E27FC236}">
                  <a16:creationId xmlns:a16="http://schemas.microsoft.com/office/drawing/2014/main" id="{E51C28E8-F647-4817-85CE-643DC59A299A}"/>
                </a:ext>
              </a:extLst>
            </p:cNvPr>
            <p:cNvSpPr/>
            <p:nvPr/>
          </p:nvSpPr>
          <p:spPr>
            <a:xfrm>
              <a:off x="6897400" y="3081200"/>
              <a:ext cx="380975" cy="702075"/>
            </a:xfrm>
            <a:custGeom>
              <a:avLst/>
              <a:gdLst/>
              <a:ahLst/>
              <a:cxnLst/>
              <a:rect l="l" t="t" r="r" b="b"/>
              <a:pathLst>
                <a:path w="15239" h="28083" extrusionOk="0">
                  <a:moveTo>
                    <a:pt x="11890" y="0"/>
                  </a:moveTo>
                  <a:cubicBezTo>
                    <a:pt x="10398" y="0"/>
                    <a:pt x="9065" y="925"/>
                    <a:pt x="8541" y="2320"/>
                  </a:cubicBezTo>
                  <a:lnTo>
                    <a:pt x="694" y="23251"/>
                  </a:lnTo>
                  <a:cubicBezTo>
                    <a:pt x="1" y="25099"/>
                    <a:pt x="938" y="27160"/>
                    <a:pt x="2785" y="27854"/>
                  </a:cubicBezTo>
                  <a:cubicBezTo>
                    <a:pt x="3199" y="28009"/>
                    <a:pt x="3623" y="28082"/>
                    <a:pt x="4039" y="28082"/>
                  </a:cubicBezTo>
                  <a:cubicBezTo>
                    <a:pt x="5487" y="28082"/>
                    <a:pt x="6850" y="27197"/>
                    <a:pt x="7389" y="25763"/>
                  </a:cubicBezTo>
                  <a:lnTo>
                    <a:pt x="11890" y="13758"/>
                  </a:lnTo>
                  <a:lnTo>
                    <a:pt x="11890" y="10475"/>
                  </a:lnTo>
                  <a:cubicBezTo>
                    <a:pt x="11890" y="7423"/>
                    <a:pt x="13092" y="4493"/>
                    <a:pt x="15238" y="2323"/>
                  </a:cubicBezTo>
                  <a:cubicBezTo>
                    <a:pt x="14715" y="925"/>
                    <a:pt x="13381" y="0"/>
                    <a:pt x="11890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6763;p63">
              <a:extLst>
                <a:ext uri="{FF2B5EF4-FFF2-40B4-BE49-F238E27FC236}">
                  <a16:creationId xmlns:a16="http://schemas.microsoft.com/office/drawing/2014/main" id="{C20C95DC-78BF-4A3D-94BB-500D9B87FB36}"/>
                </a:ext>
              </a:extLst>
            </p:cNvPr>
            <p:cNvSpPr/>
            <p:nvPr/>
          </p:nvSpPr>
          <p:spPr>
            <a:xfrm>
              <a:off x="7040825" y="3358075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0"/>
                  </a:moveTo>
                  <a:cubicBezTo>
                    <a:pt x="743" y="0"/>
                    <a:pt x="0" y="592"/>
                    <a:pt x="0" y="1322"/>
                  </a:cubicBezTo>
                  <a:cubicBezTo>
                    <a:pt x="0" y="2053"/>
                    <a:pt x="743" y="2643"/>
                    <a:pt x="1659" y="2643"/>
                  </a:cubicBezTo>
                  <a:cubicBezTo>
                    <a:pt x="2575" y="2643"/>
                    <a:pt x="3318" y="2053"/>
                    <a:pt x="3318" y="1322"/>
                  </a:cubicBezTo>
                  <a:cubicBezTo>
                    <a:pt x="3318" y="592"/>
                    <a:pt x="2575" y="0"/>
                    <a:pt x="1659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6764;p63">
              <a:extLst>
                <a:ext uri="{FF2B5EF4-FFF2-40B4-BE49-F238E27FC236}">
                  <a16:creationId xmlns:a16="http://schemas.microsoft.com/office/drawing/2014/main" id="{9DC6C790-7F2B-4D57-B008-9DA2D7CA1FD1}"/>
                </a:ext>
              </a:extLst>
            </p:cNvPr>
            <p:cNvSpPr/>
            <p:nvPr/>
          </p:nvSpPr>
          <p:spPr>
            <a:xfrm>
              <a:off x="7265550" y="3358075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0"/>
                  </a:moveTo>
                  <a:cubicBezTo>
                    <a:pt x="743" y="0"/>
                    <a:pt x="1" y="592"/>
                    <a:pt x="1" y="1322"/>
                  </a:cubicBezTo>
                  <a:cubicBezTo>
                    <a:pt x="1" y="2053"/>
                    <a:pt x="743" y="2643"/>
                    <a:pt x="1660" y="2643"/>
                  </a:cubicBezTo>
                  <a:cubicBezTo>
                    <a:pt x="2575" y="2643"/>
                    <a:pt x="3319" y="2053"/>
                    <a:pt x="3319" y="1322"/>
                  </a:cubicBezTo>
                  <a:cubicBezTo>
                    <a:pt x="3319" y="592"/>
                    <a:pt x="2575" y="0"/>
                    <a:pt x="1660" y="0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6765;p63">
              <a:extLst>
                <a:ext uri="{FF2B5EF4-FFF2-40B4-BE49-F238E27FC236}">
                  <a16:creationId xmlns:a16="http://schemas.microsoft.com/office/drawing/2014/main" id="{8433A627-6532-48FF-AE34-FB42649DD3AC}"/>
                </a:ext>
              </a:extLst>
            </p:cNvPr>
            <p:cNvSpPr/>
            <p:nvPr/>
          </p:nvSpPr>
          <p:spPr>
            <a:xfrm>
              <a:off x="709582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2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2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6766;p63">
              <a:extLst>
                <a:ext uri="{FF2B5EF4-FFF2-40B4-BE49-F238E27FC236}">
                  <a16:creationId xmlns:a16="http://schemas.microsoft.com/office/drawing/2014/main" id="{64645925-5952-4C41-91CA-B6E2BA722C72}"/>
                </a:ext>
              </a:extLst>
            </p:cNvPr>
            <p:cNvSpPr/>
            <p:nvPr/>
          </p:nvSpPr>
          <p:spPr>
            <a:xfrm>
              <a:off x="7272275" y="3331825"/>
              <a:ext cx="21200" cy="38200"/>
            </a:xfrm>
            <a:custGeom>
              <a:avLst/>
              <a:gdLst/>
              <a:ahLst/>
              <a:cxnLst/>
              <a:rect l="l" t="t" r="r" b="b"/>
              <a:pathLst>
                <a:path w="848" h="1528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8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6767;p63">
              <a:extLst>
                <a:ext uri="{FF2B5EF4-FFF2-40B4-BE49-F238E27FC236}">
                  <a16:creationId xmlns:a16="http://schemas.microsoft.com/office/drawing/2014/main" id="{4A683BD6-C1D9-4C0B-A8D1-2A307089109B}"/>
                </a:ext>
              </a:extLst>
            </p:cNvPr>
            <p:cNvSpPr/>
            <p:nvPr/>
          </p:nvSpPr>
          <p:spPr>
            <a:xfrm>
              <a:off x="7159550" y="3348250"/>
              <a:ext cx="70200" cy="31825"/>
            </a:xfrm>
            <a:custGeom>
              <a:avLst/>
              <a:gdLst/>
              <a:ahLst/>
              <a:cxnLst/>
              <a:rect l="l" t="t" r="r" b="b"/>
              <a:pathLst>
                <a:path w="2808" h="1273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6" y="425"/>
                  </a:cubicBezTo>
                  <a:cubicBezTo>
                    <a:pt x="1172" y="425"/>
                    <a:pt x="949" y="323"/>
                    <a:pt x="795" y="146"/>
                  </a:cubicBezTo>
                  <a:cubicBezTo>
                    <a:pt x="711" y="51"/>
                    <a:pt x="592" y="2"/>
                    <a:pt x="474" y="2"/>
                  </a:cubicBezTo>
                  <a:cubicBezTo>
                    <a:pt x="376" y="2"/>
                    <a:pt x="277" y="35"/>
                    <a:pt x="198" y="105"/>
                  </a:cubicBezTo>
                  <a:cubicBezTo>
                    <a:pt x="21" y="260"/>
                    <a:pt x="1" y="527"/>
                    <a:pt x="156" y="704"/>
                  </a:cubicBezTo>
                  <a:cubicBezTo>
                    <a:pt x="472" y="1064"/>
                    <a:pt x="926" y="1272"/>
                    <a:pt x="1406" y="1272"/>
                  </a:cubicBezTo>
                  <a:cubicBezTo>
                    <a:pt x="1885" y="1272"/>
                    <a:pt x="2341" y="1064"/>
                    <a:pt x="2655" y="704"/>
                  </a:cubicBezTo>
                  <a:cubicBezTo>
                    <a:pt x="2807" y="527"/>
                    <a:pt x="2790" y="260"/>
                    <a:pt x="2614" y="105"/>
                  </a:cubicBezTo>
                  <a:cubicBezTo>
                    <a:pt x="2534" y="35"/>
                    <a:pt x="2436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6768;p63">
              <a:extLst>
                <a:ext uri="{FF2B5EF4-FFF2-40B4-BE49-F238E27FC236}">
                  <a16:creationId xmlns:a16="http://schemas.microsoft.com/office/drawing/2014/main" id="{2DF742E0-35E2-436C-B8BC-2B610D73D943}"/>
                </a:ext>
              </a:extLst>
            </p:cNvPr>
            <p:cNvSpPr/>
            <p:nvPr/>
          </p:nvSpPr>
          <p:spPr>
            <a:xfrm>
              <a:off x="7416525" y="3320150"/>
              <a:ext cx="66200" cy="334675"/>
            </a:xfrm>
            <a:custGeom>
              <a:avLst/>
              <a:gdLst/>
              <a:ahLst/>
              <a:cxnLst/>
              <a:rect l="l" t="t" r="r" b="b"/>
              <a:pathLst>
                <a:path w="2648" h="13387" extrusionOk="0">
                  <a:moveTo>
                    <a:pt x="794" y="1"/>
                  </a:moveTo>
                  <a:cubicBezTo>
                    <a:pt x="356" y="1"/>
                    <a:pt x="0" y="357"/>
                    <a:pt x="0" y="795"/>
                  </a:cubicBezTo>
                  <a:lnTo>
                    <a:pt x="0" y="12463"/>
                  </a:lnTo>
                  <a:cubicBezTo>
                    <a:pt x="0" y="12706"/>
                    <a:pt x="98" y="12942"/>
                    <a:pt x="272" y="13117"/>
                  </a:cubicBezTo>
                  <a:cubicBezTo>
                    <a:pt x="445" y="13291"/>
                    <a:pt x="679" y="13387"/>
                    <a:pt x="925" y="13387"/>
                  </a:cubicBezTo>
                  <a:lnTo>
                    <a:pt x="1725" y="13387"/>
                  </a:lnTo>
                  <a:cubicBezTo>
                    <a:pt x="2235" y="13387"/>
                    <a:pt x="2647" y="12975"/>
                    <a:pt x="2647" y="12465"/>
                  </a:cubicBezTo>
                  <a:lnTo>
                    <a:pt x="2647" y="796"/>
                  </a:lnTo>
                  <a:cubicBezTo>
                    <a:pt x="2647" y="357"/>
                    <a:pt x="2292" y="1"/>
                    <a:pt x="1854" y="1"/>
                  </a:cubicBez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6769;p63">
              <a:extLst>
                <a:ext uri="{FF2B5EF4-FFF2-40B4-BE49-F238E27FC236}">
                  <a16:creationId xmlns:a16="http://schemas.microsoft.com/office/drawing/2014/main" id="{2E27390C-6428-40C1-BF67-5FAB58EDD5D3}"/>
                </a:ext>
              </a:extLst>
            </p:cNvPr>
            <p:cNvSpPr/>
            <p:nvPr/>
          </p:nvSpPr>
          <p:spPr>
            <a:xfrm>
              <a:off x="7336825" y="3354875"/>
              <a:ext cx="213800" cy="163575"/>
            </a:xfrm>
            <a:custGeom>
              <a:avLst/>
              <a:gdLst/>
              <a:ahLst/>
              <a:cxnLst/>
              <a:rect l="l" t="t" r="r" b="b"/>
              <a:pathLst>
                <a:path w="8552" h="6543" extrusionOk="0">
                  <a:moveTo>
                    <a:pt x="7577" y="0"/>
                  </a:moveTo>
                  <a:cubicBezTo>
                    <a:pt x="6130" y="391"/>
                    <a:pt x="4802" y="536"/>
                    <a:pt x="3194" y="536"/>
                  </a:cubicBezTo>
                  <a:lnTo>
                    <a:pt x="795" y="536"/>
                  </a:lnTo>
                  <a:cubicBezTo>
                    <a:pt x="267" y="536"/>
                    <a:pt x="1" y="1178"/>
                    <a:pt x="376" y="1553"/>
                  </a:cubicBezTo>
                  <a:lnTo>
                    <a:pt x="2006" y="3183"/>
                  </a:lnTo>
                  <a:lnTo>
                    <a:pt x="2006" y="4903"/>
                  </a:lnTo>
                  <a:cubicBezTo>
                    <a:pt x="2006" y="5560"/>
                    <a:pt x="2539" y="6093"/>
                    <a:pt x="3197" y="6093"/>
                  </a:cubicBezTo>
                  <a:lnTo>
                    <a:pt x="3408" y="6093"/>
                  </a:lnTo>
                  <a:cubicBezTo>
                    <a:pt x="4988" y="6093"/>
                    <a:pt x="6295" y="6263"/>
                    <a:pt x="7576" y="6543"/>
                  </a:cubicBezTo>
                  <a:cubicBezTo>
                    <a:pt x="7967" y="5958"/>
                    <a:pt x="8238" y="5316"/>
                    <a:pt x="8392" y="4637"/>
                  </a:cubicBezTo>
                  <a:cubicBezTo>
                    <a:pt x="8500" y="4167"/>
                    <a:pt x="8551" y="3680"/>
                    <a:pt x="8551" y="3183"/>
                  </a:cubicBezTo>
                  <a:cubicBezTo>
                    <a:pt x="8551" y="2923"/>
                    <a:pt x="8533" y="2669"/>
                    <a:pt x="8498" y="2422"/>
                  </a:cubicBezTo>
                  <a:cubicBezTo>
                    <a:pt x="8376" y="1553"/>
                    <a:pt x="8051" y="744"/>
                    <a:pt x="7577" y="0"/>
                  </a:cubicBezTo>
                  <a:close/>
                </a:path>
              </a:pathLst>
            </a:custGeom>
            <a:solidFill>
              <a:srgbClr val="94E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6770;p63">
              <a:extLst>
                <a:ext uri="{FF2B5EF4-FFF2-40B4-BE49-F238E27FC236}">
                  <a16:creationId xmlns:a16="http://schemas.microsoft.com/office/drawing/2014/main" id="{174FE3B6-4747-4678-96B5-6BAF0E82CCBD}"/>
                </a:ext>
              </a:extLst>
            </p:cNvPr>
            <p:cNvSpPr/>
            <p:nvPr/>
          </p:nvSpPr>
          <p:spPr>
            <a:xfrm>
              <a:off x="7336825" y="3354900"/>
              <a:ext cx="212475" cy="152350"/>
            </a:xfrm>
            <a:custGeom>
              <a:avLst/>
              <a:gdLst/>
              <a:ahLst/>
              <a:cxnLst/>
              <a:rect l="l" t="t" r="r" b="b"/>
              <a:pathLst>
                <a:path w="8499" h="6094" extrusionOk="0">
                  <a:moveTo>
                    <a:pt x="7577" y="1"/>
                  </a:moveTo>
                  <a:cubicBezTo>
                    <a:pt x="6130" y="392"/>
                    <a:pt x="4802" y="538"/>
                    <a:pt x="3194" y="538"/>
                  </a:cubicBezTo>
                  <a:lnTo>
                    <a:pt x="795" y="538"/>
                  </a:lnTo>
                  <a:cubicBezTo>
                    <a:pt x="267" y="538"/>
                    <a:pt x="1" y="1179"/>
                    <a:pt x="376" y="1554"/>
                  </a:cubicBezTo>
                  <a:lnTo>
                    <a:pt x="2006" y="3184"/>
                  </a:lnTo>
                  <a:lnTo>
                    <a:pt x="2006" y="4904"/>
                  </a:lnTo>
                  <a:cubicBezTo>
                    <a:pt x="2006" y="5561"/>
                    <a:pt x="2539" y="6094"/>
                    <a:pt x="3197" y="6094"/>
                  </a:cubicBezTo>
                  <a:cubicBezTo>
                    <a:pt x="3675" y="4550"/>
                    <a:pt x="4841" y="3317"/>
                    <a:pt x="6354" y="2747"/>
                  </a:cubicBezTo>
                  <a:cubicBezTo>
                    <a:pt x="6949" y="2523"/>
                    <a:pt x="7570" y="2413"/>
                    <a:pt x="8188" y="2413"/>
                  </a:cubicBezTo>
                  <a:cubicBezTo>
                    <a:pt x="8291" y="2413"/>
                    <a:pt x="8395" y="2416"/>
                    <a:pt x="8498" y="2422"/>
                  </a:cubicBezTo>
                  <a:cubicBezTo>
                    <a:pt x="8376" y="1554"/>
                    <a:pt x="8051" y="746"/>
                    <a:pt x="7577" y="1"/>
                  </a:cubicBezTo>
                  <a:close/>
                </a:path>
              </a:pathLst>
            </a:custGeom>
            <a:solidFill>
              <a:srgbClr val="F6DB35">
                <a:alpha val="2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3" name="Rounded Rectangle 15">
            <a:extLst>
              <a:ext uri="{FF2B5EF4-FFF2-40B4-BE49-F238E27FC236}">
                <a16:creationId xmlns:a16="http://schemas.microsoft.com/office/drawing/2014/main" id="{058663AB-5AAE-4D94-AB4C-6A4FD0B677C8}"/>
              </a:ext>
            </a:extLst>
          </p:cNvPr>
          <p:cNvSpPr/>
          <p:nvPr/>
        </p:nvSpPr>
        <p:spPr>
          <a:xfrm>
            <a:off x="2244994" y="3014038"/>
            <a:ext cx="8677182" cy="914400"/>
          </a:xfrm>
          <a:prstGeom prst="roundRect">
            <a:avLst/>
          </a:prstGeom>
          <a:solidFill>
            <a:srgbClr val="EE5454"/>
          </a:solidFill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tím,vàng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24" name="Google Shape;6339;p63">
            <a:extLst>
              <a:ext uri="{FF2B5EF4-FFF2-40B4-BE49-F238E27FC236}">
                <a16:creationId xmlns:a16="http://schemas.microsoft.com/office/drawing/2014/main" id="{EADA4624-097F-46EA-B3DD-DAAD99020342}"/>
              </a:ext>
            </a:extLst>
          </p:cNvPr>
          <p:cNvGrpSpPr/>
          <p:nvPr/>
        </p:nvGrpSpPr>
        <p:grpSpPr>
          <a:xfrm>
            <a:off x="1408553" y="2994131"/>
            <a:ext cx="1197613" cy="912514"/>
            <a:chOff x="6852538" y="1353400"/>
            <a:chExt cx="711800" cy="702050"/>
          </a:xfrm>
        </p:grpSpPr>
        <p:sp>
          <p:nvSpPr>
            <p:cNvPr id="125" name="Google Shape;6340;p63">
              <a:extLst>
                <a:ext uri="{FF2B5EF4-FFF2-40B4-BE49-F238E27FC236}">
                  <a16:creationId xmlns:a16="http://schemas.microsoft.com/office/drawing/2014/main" id="{559C733D-8E50-41CC-8ADA-215411C19686}"/>
                </a:ext>
              </a:extLst>
            </p:cNvPr>
            <p:cNvSpPr/>
            <p:nvPr/>
          </p:nvSpPr>
          <p:spPr>
            <a:xfrm>
              <a:off x="6941913" y="1353400"/>
              <a:ext cx="386225" cy="351050"/>
            </a:xfrm>
            <a:custGeom>
              <a:avLst/>
              <a:gdLst/>
              <a:ahLst/>
              <a:cxnLst/>
              <a:rect l="l" t="t" r="r" b="b"/>
              <a:pathLst>
                <a:path w="15449" h="14042" extrusionOk="0">
                  <a:moveTo>
                    <a:pt x="1" y="0"/>
                  </a:moveTo>
                  <a:lnTo>
                    <a:pt x="1" y="7150"/>
                  </a:lnTo>
                  <a:lnTo>
                    <a:pt x="6593" y="7150"/>
                  </a:lnTo>
                  <a:cubicBezTo>
                    <a:pt x="7495" y="7150"/>
                    <a:pt x="8258" y="7857"/>
                    <a:pt x="8285" y="8757"/>
                  </a:cubicBezTo>
                  <a:cubicBezTo>
                    <a:pt x="8314" y="9695"/>
                    <a:pt x="7560" y="10465"/>
                    <a:pt x="6629" y="10465"/>
                  </a:cubicBezTo>
                  <a:lnTo>
                    <a:pt x="13710" y="14042"/>
                  </a:lnTo>
                  <a:cubicBezTo>
                    <a:pt x="14803" y="12564"/>
                    <a:pt x="15448" y="10734"/>
                    <a:pt x="15434" y="8755"/>
                  </a:cubicBezTo>
                  <a:cubicBezTo>
                    <a:pt x="15405" y="3897"/>
                    <a:pt x="11399" y="0"/>
                    <a:pt x="6543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" name="Google Shape;6341;p63">
              <a:extLst>
                <a:ext uri="{FF2B5EF4-FFF2-40B4-BE49-F238E27FC236}">
                  <a16:creationId xmlns:a16="http://schemas.microsoft.com/office/drawing/2014/main" id="{8B64E782-AA58-485B-91E6-1711430B2DDC}"/>
                </a:ext>
              </a:extLst>
            </p:cNvPr>
            <p:cNvSpPr/>
            <p:nvPr/>
          </p:nvSpPr>
          <p:spPr>
            <a:xfrm>
              <a:off x="6852538" y="1353400"/>
              <a:ext cx="475275" cy="702050"/>
            </a:xfrm>
            <a:custGeom>
              <a:avLst/>
              <a:gdLst/>
              <a:ahLst/>
              <a:cxnLst/>
              <a:rect l="l" t="t" r="r" b="b"/>
              <a:pathLst>
                <a:path w="19011" h="28082" extrusionOk="0">
                  <a:moveTo>
                    <a:pt x="10204" y="17617"/>
                  </a:moveTo>
                  <a:cubicBezTo>
                    <a:pt x="11118" y="17617"/>
                    <a:pt x="11862" y="18359"/>
                    <a:pt x="11862" y="19273"/>
                  </a:cubicBezTo>
                  <a:cubicBezTo>
                    <a:pt x="11862" y="20187"/>
                    <a:pt x="11118" y="20930"/>
                    <a:pt x="10204" y="20930"/>
                  </a:cubicBezTo>
                  <a:lnTo>
                    <a:pt x="7152" y="20930"/>
                  </a:lnTo>
                  <a:lnTo>
                    <a:pt x="7152" y="17617"/>
                  </a:lnTo>
                  <a:close/>
                  <a:moveTo>
                    <a:pt x="3576" y="0"/>
                  </a:moveTo>
                  <a:cubicBezTo>
                    <a:pt x="1601" y="0"/>
                    <a:pt x="1" y="1602"/>
                    <a:pt x="1" y="3577"/>
                  </a:cubicBezTo>
                  <a:lnTo>
                    <a:pt x="1" y="24505"/>
                  </a:lnTo>
                  <a:cubicBezTo>
                    <a:pt x="1" y="26480"/>
                    <a:pt x="1602" y="28081"/>
                    <a:pt x="3576" y="28081"/>
                  </a:cubicBezTo>
                  <a:lnTo>
                    <a:pt x="10203" y="28081"/>
                  </a:lnTo>
                  <a:cubicBezTo>
                    <a:pt x="15060" y="28081"/>
                    <a:pt x="19010" y="24130"/>
                    <a:pt x="19010" y="19273"/>
                  </a:cubicBezTo>
                  <a:cubicBezTo>
                    <a:pt x="19010" y="17315"/>
                    <a:pt x="18368" y="15505"/>
                    <a:pt x="17284" y="14042"/>
                  </a:cubicBezTo>
                  <a:cubicBezTo>
                    <a:pt x="15710" y="11917"/>
                    <a:pt x="12847" y="10465"/>
                    <a:pt x="10203" y="10465"/>
                  </a:cubicBezTo>
                  <a:lnTo>
                    <a:pt x="7151" y="10465"/>
                  </a:lnTo>
                  <a:lnTo>
                    <a:pt x="7151" y="7150"/>
                  </a:lnTo>
                  <a:cubicBezTo>
                    <a:pt x="4811" y="5376"/>
                    <a:pt x="3576" y="2722"/>
                    <a:pt x="3576" y="0"/>
                  </a:cubicBezTo>
                  <a:close/>
                </a:path>
              </a:pathLst>
            </a:custGeom>
            <a:solidFill>
              <a:srgbClr val="85E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6342;p63">
              <a:extLst>
                <a:ext uri="{FF2B5EF4-FFF2-40B4-BE49-F238E27FC236}">
                  <a16:creationId xmlns:a16="http://schemas.microsoft.com/office/drawing/2014/main" id="{30D8D725-84DE-4367-833C-6A833C0DC6E2}"/>
                </a:ext>
              </a:extLst>
            </p:cNvPr>
            <p:cNvSpPr/>
            <p:nvPr/>
          </p:nvSpPr>
          <p:spPr>
            <a:xfrm>
              <a:off x="6936363" y="1686750"/>
              <a:ext cx="82950" cy="66100"/>
            </a:xfrm>
            <a:custGeom>
              <a:avLst/>
              <a:gdLst/>
              <a:ahLst/>
              <a:cxnLst/>
              <a:rect l="l" t="t" r="r" b="b"/>
              <a:pathLst>
                <a:path w="3318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3"/>
                    <a:pt x="743" y="2644"/>
                    <a:pt x="1659" y="2644"/>
                  </a:cubicBezTo>
                  <a:cubicBezTo>
                    <a:pt x="2575" y="2644"/>
                    <a:pt x="3318" y="2053"/>
                    <a:pt x="3318" y="1322"/>
                  </a:cubicBezTo>
                  <a:cubicBezTo>
                    <a:pt x="3318" y="593"/>
                    <a:pt x="2575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6343;p63">
              <a:extLst>
                <a:ext uri="{FF2B5EF4-FFF2-40B4-BE49-F238E27FC236}">
                  <a16:creationId xmlns:a16="http://schemas.microsoft.com/office/drawing/2014/main" id="{88734181-A5E2-4FE4-86BC-AA4E08DD4167}"/>
                </a:ext>
              </a:extLst>
            </p:cNvPr>
            <p:cNvSpPr/>
            <p:nvPr/>
          </p:nvSpPr>
          <p:spPr>
            <a:xfrm>
              <a:off x="7161088" y="1686750"/>
              <a:ext cx="82975" cy="66100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3"/>
                    <a:pt x="743" y="2644"/>
                    <a:pt x="1660" y="2644"/>
                  </a:cubicBezTo>
                  <a:cubicBezTo>
                    <a:pt x="2576" y="2644"/>
                    <a:pt x="3319" y="2053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6344;p63">
              <a:extLst>
                <a:ext uri="{FF2B5EF4-FFF2-40B4-BE49-F238E27FC236}">
                  <a16:creationId xmlns:a16="http://schemas.microsoft.com/office/drawing/2014/main" id="{EAA223CF-ABB2-4390-873D-3093EE616163}"/>
                </a:ext>
              </a:extLst>
            </p:cNvPr>
            <p:cNvSpPr/>
            <p:nvPr/>
          </p:nvSpPr>
          <p:spPr>
            <a:xfrm>
              <a:off x="6991388" y="1660525"/>
              <a:ext cx="21225" cy="38175"/>
            </a:xfrm>
            <a:custGeom>
              <a:avLst/>
              <a:gdLst/>
              <a:ahLst/>
              <a:cxnLst/>
              <a:rect l="l" t="t" r="r" b="b"/>
              <a:pathLst>
                <a:path w="849" h="1527" extrusionOk="0">
                  <a:moveTo>
                    <a:pt x="425" y="0"/>
                  </a:moveTo>
                  <a:cubicBezTo>
                    <a:pt x="191" y="0"/>
                    <a:pt x="1" y="191"/>
                    <a:pt x="1" y="424"/>
                  </a:cubicBezTo>
                  <a:lnTo>
                    <a:pt x="1" y="1103"/>
                  </a:lnTo>
                  <a:cubicBezTo>
                    <a:pt x="1" y="1336"/>
                    <a:pt x="191" y="1527"/>
                    <a:pt x="425" y="1527"/>
                  </a:cubicBezTo>
                  <a:cubicBezTo>
                    <a:pt x="657" y="1527"/>
                    <a:pt x="848" y="1336"/>
                    <a:pt x="848" y="1103"/>
                  </a:cubicBezTo>
                  <a:lnTo>
                    <a:pt x="848" y="424"/>
                  </a:lnTo>
                  <a:cubicBezTo>
                    <a:pt x="848" y="190"/>
                    <a:pt x="657" y="0"/>
                    <a:pt x="4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6345;p63">
              <a:extLst>
                <a:ext uri="{FF2B5EF4-FFF2-40B4-BE49-F238E27FC236}">
                  <a16:creationId xmlns:a16="http://schemas.microsoft.com/office/drawing/2014/main" id="{87E807D8-478F-40DA-BB2E-6326E304B77F}"/>
                </a:ext>
              </a:extLst>
            </p:cNvPr>
            <p:cNvSpPr/>
            <p:nvPr/>
          </p:nvSpPr>
          <p:spPr>
            <a:xfrm>
              <a:off x="7167788" y="1660525"/>
              <a:ext cx="21200" cy="38175"/>
            </a:xfrm>
            <a:custGeom>
              <a:avLst/>
              <a:gdLst/>
              <a:ahLst/>
              <a:cxnLst/>
              <a:rect l="l" t="t" r="r" b="b"/>
              <a:pathLst>
                <a:path w="848" h="1527" extrusionOk="0">
                  <a:moveTo>
                    <a:pt x="424" y="0"/>
                  </a:moveTo>
                  <a:cubicBezTo>
                    <a:pt x="191" y="0"/>
                    <a:pt x="0" y="191"/>
                    <a:pt x="0" y="424"/>
                  </a:cubicBezTo>
                  <a:lnTo>
                    <a:pt x="0" y="1103"/>
                  </a:lnTo>
                  <a:cubicBezTo>
                    <a:pt x="0" y="1336"/>
                    <a:pt x="191" y="1527"/>
                    <a:pt x="424" y="1527"/>
                  </a:cubicBezTo>
                  <a:cubicBezTo>
                    <a:pt x="658" y="1527"/>
                    <a:pt x="847" y="1336"/>
                    <a:pt x="847" y="1103"/>
                  </a:cubicBezTo>
                  <a:lnTo>
                    <a:pt x="847" y="424"/>
                  </a:lnTo>
                  <a:cubicBezTo>
                    <a:pt x="847" y="190"/>
                    <a:pt x="659" y="0"/>
                    <a:pt x="4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1" name="Google Shape;6346;p63">
              <a:extLst>
                <a:ext uri="{FF2B5EF4-FFF2-40B4-BE49-F238E27FC236}">
                  <a16:creationId xmlns:a16="http://schemas.microsoft.com/office/drawing/2014/main" id="{1BEB7BF0-431E-4199-8D5D-6FFC98806425}"/>
                </a:ext>
              </a:extLst>
            </p:cNvPr>
            <p:cNvSpPr/>
            <p:nvPr/>
          </p:nvSpPr>
          <p:spPr>
            <a:xfrm>
              <a:off x="7055063" y="1676950"/>
              <a:ext cx="70225" cy="31800"/>
            </a:xfrm>
            <a:custGeom>
              <a:avLst/>
              <a:gdLst/>
              <a:ahLst/>
              <a:cxnLst/>
              <a:rect l="l" t="t" r="r" b="b"/>
              <a:pathLst>
                <a:path w="2809" h="1272" extrusionOk="0">
                  <a:moveTo>
                    <a:pt x="2337" y="1"/>
                  </a:moveTo>
                  <a:cubicBezTo>
                    <a:pt x="2218" y="1"/>
                    <a:pt x="2100" y="50"/>
                    <a:pt x="2016" y="146"/>
                  </a:cubicBezTo>
                  <a:cubicBezTo>
                    <a:pt x="1861" y="324"/>
                    <a:pt x="1638" y="425"/>
                    <a:pt x="1405" y="425"/>
                  </a:cubicBezTo>
                  <a:cubicBezTo>
                    <a:pt x="1171" y="425"/>
                    <a:pt x="948" y="323"/>
                    <a:pt x="795" y="146"/>
                  </a:cubicBezTo>
                  <a:cubicBezTo>
                    <a:pt x="710" y="50"/>
                    <a:pt x="592" y="1"/>
                    <a:pt x="474" y="1"/>
                  </a:cubicBezTo>
                  <a:cubicBezTo>
                    <a:pt x="375" y="1"/>
                    <a:pt x="277" y="35"/>
                    <a:pt x="197" y="104"/>
                  </a:cubicBezTo>
                  <a:cubicBezTo>
                    <a:pt x="21" y="259"/>
                    <a:pt x="1" y="527"/>
                    <a:pt x="156" y="703"/>
                  </a:cubicBezTo>
                  <a:cubicBezTo>
                    <a:pt x="472" y="1064"/>
                    <a:pt x="925" y="1272"/>
                    <a:pt x="1405" y="1272"/>
                  </a:cubicBezTo>
                  <a:cubicBezTo>
                    <a:pt x="1885" y="1272"/>
                    <a:pt x="2340" y="1064"/>
                    <a:pt x="2655" y="703"/>
                  </a:cubicBezTo>
                  <a:cubicBezTo>
                    <a:pt x="2808" y="527"/>
                    <a:pt x="2791" y="259"/>
                    <a:pt x="2613" y="104"/>
                  </a:cubicBezTo>
                  <a:cubicBezTo>
                    <a:pt x="2534" y="35"/>
                    <a:pt x="2435" y="1"/>
                    <a:pt x="233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2" name="Google Shape;6347;p63">
              <a:extLst>
                <a:ext uri="{FF2B5EF4-FFF2-40B4-BE49-F238E27FC236}">
                  <a16:creationId xmlns:a16="http://schemas.microsoft.com/office/drawing/2014/main" id="{68E3AFA9-0746-4FC1-B7AB-424C172A7202}"/>
                </a:ext>
              </a:extLst>
            </p:cNvPr>
            <p:cNvSpPr/>
            <p:nvPr/>
          </p:nvSpPr>
          <p:spPr>
            <a:xfrm>
              <a:off x="7161063" y="1894025"/>
              <a:ext cx="161425" cy="161425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4938" y="0"/>
                  </a:moveTo>
                  <a:lnTo>
                    <a:pt x="776" y="2807"/>
                  </a:lnTo>
                  <a:cubicBezTo>
                    <a:pt x="289" y="3197"/>
                    <a:pt x="0" y="3786"/>
                    <a:pt x="0" y="4410"/>
                  </a:cubicBezTo>
                  <a:cubicBezTo>
                    <a:pt x="0" y="5537"/>
                    <a:pt x="917" y="6456"/>
                    <a:pt x="2047" y="6456"/>
                  </a:cubicBezTo>
                  <a:cubicBezTo>
                    <a:pt x="2669" y="6456"/>
                    <a:pt x="3251" y="6178"/>
                    <a:pt x="3643" y="5691"/>
                  </a:cubicBezTo>
                  <a:cubicBezTo>
                    <a:pt x="3649" y="5686"/>
                    <a:pt x="3652" y="5681"/>
                    <a:pt x="3656" y="5675"/>
                  </a:cubicBezTo>
                  <a:lnTo>
                    <a:pt x="6457" y="1517"/>
                  </a:lnTo>
                  <a:lnTo>
                    <a:pt x="6457" y="0"/>
                  </a:lnTo>
                  <a:close/>
                </a:path>
              </a:pathLst>
            </a:custGeom>
            <a:solidFill>
              <a:srgbClr val="A77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3" name="Google Shape;6348;p63">
              <a:extLst>
                <a:ext uri="{FF2B5EF4-FFF2-40B4-BE49-F238E27FC236}">
                  <a16:creationId xmlns:a16="http://schemas.microsoft.com/office/drawing/2014/main" id="{E0A67E8C-E4EA-48E7-8FCD-6515AF4D402E}"/>
                </a:ext>
              </a:extLst>
            </p:cNvPr>
            <p:cNvSpPr/>
            <p:nvPr/>
          </p:nvSpPr>
          <p:spPr>
            <a:xfrm>
              <a:off x="7436713" y="1681575"/>
              <a:ext cx="103800" cy="98175"/>
            </a:xfrm>
            <a:custGeom>
              <a:avLst/>
              <a:gdLst/>
              <a:ahLst/>
              <a:cxnLst/>
              <a:rect l="l" t="t" r="r" b="b"/>
              <a:pathLst>
                <a:path w="4152" h="3927" extrusionOk="0">
                  <a:moveTo>
                    <a:pt x="1628" y="0"/>
                  </a:moveTo>
                  <a:cubicBezTo>
                    <a:pt x="1039" y="0"/>
                    <a:pt x="450" y="224"/>
                    <a:pt x="1" y="673"/>
                  </a:cubicBezTo>
                  <a:lnTo>
                    <a:pt x="1" y="3926"/>
                  </a:lnTo>
                  <a:lnTo>
                    <a:pt x="3254" y="3926"/>
                  </a:lnTo>
                  <a:cubicBezTo>
                    <a:pt x="4152" y="3029"/>
                    <a:pt x="4152" y="1571"/>
                    <a:pt x="3254" y="673"/>
                  </a:cubicBezTo>
                  <a:cubicBezTo>
                    <a:pt x="2805" y="224"/>
                    <a:pt x="2216" y="0"/>
                    <a:pt x="1628" y="0"/>
                  </a:cubicBezTo>
                  <a:close/>
                </a:path>
              </a:pathLst>
            </a:custGeom>
            <a:solidFill>
              <a:srgbClr val="FFC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4" name="Google Shape;6349;p63">
              <a:extLst>
                <a:ext uri="{FF2B5EF4-FFF2-40B4-BE49-F238E27FC236}">
                  <a16:creationId xmlns:a16="http://schemas.microsoft.com/office/drawing/2014/main" id="{EF1B14A1-C03D-450E-AEEA-CC7F2A8E2278}"/>
                </a:ext>
              </a:extLst>
            </p:cNvPr>
            <p:cNvSpPr/>
            <p:nvPr/>
          </p:nvSpPr>
          <p:spPr>
            <a:xfrm>
              <a:off x="7276788" y="1710825"/>
              <a:ext cx="287550" cy="236175"/>
            </a:xfrm>
            <a:custGeom>
              <a:avLst/>
              <a:gdLst/>
              <a:ahLst/>
              <a:cxnLst/>
              <a:rect l="l" t="t" r="r" b="b"/>
              <a:pathLst>
                <a:path w="11502" h="9447" extrusionOk="0">
                  <a:moveTo>
                    <a:pt x="5846" y="0"/>
                  </a:moveTo>
                  <a:cubicBezTo>
                    <a:pt x="5035" y="0"/>
                    <a:pt x="4231" y="385"/>
                    <a:pt x="3735" y="1125"/>
                  </a:cubicBezTo>
                  <a:lnTo>
                    <a:pt x="1" y="6696"/>
                  </a:lnTo>
                  <a:lnTo>
                    <a:pt x="2460" y="9154"/>
                  </a:lnTo>
                  <a:cubicBezTo>
                    <a:pt x="2962" y="9349"/>
                    <a:pt x="3493" y="9446"/>
                    <a:pt x="4025" y="9446"/>
                  </a:cubicBezTo>
                  <a:cubicBezTo>
                    <a:pt x="5082" y="9446"/>
                    <a:pt x="6140" y="9060"/>
                    <a:pt x="6967" y="8286"/>
                  </a:cubicBezTo>
                  <a:cubicBezTo>
                    <a:pt x="7788" y="7519"/>
                    <a:pt x="8762" y="6938"/>
                    <a:pt x="9829" y="6583"/>
                  </a:cubicBezTo>
                  <a:lnTo>
                    <a:pt x="9918" y="6553"/>
                  </a:lnTo>
                  <a:cubicBezTo>
                    <a:pt x="11136" y="6149"/>
                    <a:pt x="11501" y="4606"/>
                    <a:pt x="10593" y="3700"/>
                  </a:cubicBezTo>
                  <a:lnTo>
                    <a:pt x="10484" y="3590"/>
                  </a:lnTo>
                  <a:lnTo>
                    <a:pt x="8025" y="1131"/>
                  </a:lnTo>
                  <a:lnTo>
                    <a:pt x="7915" y="1020"/>
                  </a:lnTo>
                  <a:lnTo>
                    <a:pt x="7639" y="744"/>
                  </a:lnTo>
                  <a:cubicBezTo>
                    <a:pt x="7138" y="243"/>
                    <a:pt x="6490" y="0"/>
                    <a:pt x="5846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5" name="Google Shape;6350;p63">
              <a:extLst>
                <a:ext uri="{FF2B5EF4-FFF2-40B4-BE49-F238E27FC236}">
                  <a16:creationId xmlns:a16="http://schemas.microsoft.com/office/drawing/2014/main" id="{6758C73C-F4BB-4CDE-9AE3-628231977BD3}"/>
                </a:ext>
              </a:extLst>
            </p:cNvPr>
            <p:cNvSpPr/>
            <p:nvPr/>
          </p:nvSpPr>
          <p:spPr>
            <a:xfrm>
              <a:off x="7258913" y="1662250"/>
              <a:ext cx="215825" cy="277550"/>
            </a:xfrm>
            <a:custGeom>
              <a:avLst/>
              <a:gdLst/>
              <a:ahLst/>
              <a:cxnLst/>
              <a:rect l="l" t="t" r="r" b="b"/>
              <a:pathLst>
                <a:path w="8633" h="11102" extrusionOk="0">
                  <a:moveTo>
                    <a:pt x="8631" y="2964"/>
                  </a:moveTo>
                  <a:lnTo>
                    <a:pt x="8633" y="2966"/>
                  </a:lnTo>
                  <a:cubicBezTo>
                    <a:pt x="8632" y="2965"/>
                    <a:pt x="8631" y="2965"/>
                    <a:pt x="8631" y="2964"/>
                  </a:cubicBezTo>
                  <a:close/>
                  <a:moveTo>
                    <a:pt x="4959" y="0"/>
                  </a:moveTo>
                  <a:cubicBezTo>
                    <a:pt x="4225" y="0"/>
                    <a:pt x="3508" y="466"/>
                    <a:pt x="3287" y="1271"/>
                  </a:cubicBezTo>
                  <a:cubicBezTo>
                    <a:pt x="3002" y="2314"/>
                    <a:pt x="2449" y="3263"/>
                    <a:pt x="1685" y="4027"/>
                  </a:cubicBezTo>
                  <a:cubicBezTo>
                    <a:pt x="0" y="5712"/>
                    <a:pt x="2" y="8445"/>
                    <a:pt x="1688" y="10129"/>
                  </a:cubicBezTo>
                  <a:cubicBezTo>
                    <a:pt x="2123" y="10565"/>
                    <a:pt x="2632" y="10890"/>
                    <a:pt x="3175" y="11101"/>
                  </a:cubicBezTo>
                  <a:cubicBezTo>
                    <a:pt x="2574" y="9554"/>
                    <a:pt x="2897" y="7733"/>
                    <a:pt x="4146" y="6485"/>
                  </a:cubicBezTo>
                  <a:cubicBezTo>
                    <a:pt x="4910" y="5719"/>
                    <a:pt x="5461" y="4770"/>
                    <a:pt x="5747" y="3729"/>
                  </a:cubicBezTo>
                  <a:cubicBezTo>
                    <a:pt x="5966" y="2923"/>
                    <a:pt x="6682" y="2457"/>
                    <a:pt x="7416" y="2457"/>
                  </a:cubicBezTo>
                  <a:cubicBezTo>
                    <a:pt x="7847" y="2457"/>
                    <a:pt x="8284" y="2618"/>
                    <a:pt x="8631" y="2964"/>
                  </a:cubicBezTo>
                  <a:lnTo>
                    <a:pt x="8631" y="2964"/>
                  </a:lnTo>
                  <a:lnTo>
                    <a:pt x="6172" y="506"/>
                  </a:lnTo>
                  <a:cubicBezTo>
                    <a:pt x="5826" y="160"/>
                    <a:pt x="5390" y="0"/>
                    <a:pt x="4959" y="0"/>
                  </a:cubicBezTo>
                  <a:close/>
                </a:path>
              </a:pathLst>
            </a:custGeom>
            <a:solidFill>
              <a:srgbClr val="464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9" name="Google Shape;6351;p63">
            <a:extLst>
              <a:ext uri="{FF2B5EF4-FFF2-40B4-BE49-F238E27FC236}">
                <a16:creationId xmlns:a16="http://schemas.microsoft.com/office/drawing/2014/main" id="{4B9E07C4-EEFD-4692-A372-6DFFCFF58189}"/>
              </a:ext>
            </a:extLst>
          </p:cNvPr>
          <p:cNvGrpSpPr/>
          <p:nvPr/>
        </p:nvGrpSpPr>
        <p:grpSpPr>
          <a:xfrm>
            <a:off x="1376667" y="4202490"/>
            <a:ext cx="894676" cy="1084674"/>
            <a:chOff x="7915773" y="3985101"/>
            <a:chExt cx="501728" cy="618406"/>
          </a:xfrm>
        </p:grpSpPr>
        <p:sp>
          <p:nvSpPr>
            <p:cNvPr id="65" name="Google Shape;6357;p63">
              <a:extLst>
                <a:ext uri="{FF2B5EF4-FFF2-40B4-BE49-F238E27FC236}">
                  <a16:creationId xmlns:a16="http://schemas.microsoft.com/office/drawing/2014/main" id="{48E3D155-3495-4804-B42A-E5A4E2E49A40}"/>
                </a:ext>
              </a:extLst>
            </p:cNvPr>
            <p:cNvSpPr/>
            <p:nvPr/>
          </p:nvSpPr>
          <p:spPr>
            <a:xfrm>
              <a:off x="8083127" y="3985123"/>
              <a:ext cx="334352" cy="269533"/>
            </a:xfrm>
            <a:custGeom>
              <a:avLst/>
              <a:gdLst/>
              <a:ahLst/>
              <a:cxnLst/>
              <a:rect l="l" t="t" r="r" b="b"/>
              <a:pathLst>
                <a:path w="15184" h="12239" extrusionOk="0">
                  <a:moveTo>
                    <a:pt x="4878" y="1"/>
                  </a:moveTo>
                  <a:lnTo>
                    <a:pt x="0" y="2316"/>
                  </a:lnTo>
                  <a:lnTo>
                    <a:pt x="0" y="12238"/>
                  </a:lnTo>
                  <a:cubicBezTo>
                    <a:pt x="49" y="11062"/>
                    <a:pt x="526" y="9904"/>
                    <a:pt x="1418" y="9015"/>
                  </a:cubicBezTo>
                  <a:cubicBezTo>
                    <a:pt x="2340" y="8097"/>
                    <a:pt x="3569" y="7592"/>
                    <a:pt x="4878" y="7592"/>
                  </a:cubicBezTo>
                  <a:cubicBezTo>
                    <a:pt x="6186" y="7592"/>
                    <a:pt x="7417" y="8097"/>
                    <a:pt x="8338" y="9015"/>
                  </a:cubicBezTo>
                  <a:cubicBezTo>
                    <a:pt x="9079" y="9752"/>
                    <a:pt x="10047" y="10122"/>
                    <a:pt x="11016" y="10122"/>
                  </a:cubicBezTo>
                  <a:cubicBezTo>
                    <a:pt x="11990" y="10122"/>
                    <a:pt x="12964" y="9749"/>
                    <a:pt x="13708" y="9001"/>
                  </a:cubicBezTo>
                  <a:cubicBezTo>
                    <a:pt x="15183" y="7516"/>
                    <a:pt x="15176" y="5107"/>
                    <a:pt x="13694" y="3629"/>
                  </a:cubicBezTo>
                  <a:cubicBezTo>
                    <a:pt x="11282" y="1229"/>
                    <a:pt x="8111" y="1"/>
                    <a:pt x="487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6352;p63">
              <a:extLst>
                <a:ext uri="{FF2B5EF4-FFF2-40B4-BE49-F238E27FC236}">
                  <a16:creationId xmlns:a16="http://schemas.microsoft.com/office/drawing/2014/main" id="{B5D8ED79-9D2F-4E5A-854A-C87F47EEDAE9}"/>
                </a:ext>
              </a:extLst>
            </p:cNvPr>
            <p:cNvSpPr/>
            <p:nvPr/>
          </p:nvSpPr>
          <p:spPr>
            <a:xfrm>
              <a:off x="8129634" y="4126031"/>
              <a:ext cx="116640" cy="118966"/>
            </a:xfrm>
            <a:custGeom>
              <a:avLst/>
              <a:gdLst/>
              <a:ahLst/>
              <a:cxnLst/>
              <a:rect l="l" t="t" r="r" b="b"/>
              <a:pathLst>
                <a:path w="5297" h="5402" extrusionOk="0">
                  <a:moveTo>
                    <a:pt x="2453" y="1"/>
                  </a:moveTo>
                  <a:lnTo>
                    <a:pt x="1" y="1694"/>
                  </a:lnTo>
                  <a:lnTo>
                    <a:pt x="587" y="3338"/>
                  </a:lnTo>
                  <a:cubicBezTo>
                    <a:pt x="700" y="3659"/>
                    <a:pt x="983" y="3819"/>
                    <a:pt x="1266" y="3819"/>
                  </a:cubicBezTo>
                  <a:cubicBezTo>
                    <a:pt x="1550" y="3819"/>
                    <a:pt x="1833" y="3659"/>
                    <a:pt x="1947" y="3338"/>
                  </a:cubicBezTo>
                  <a:lnTo>
                    <a:pt x="2086" y="2945"/>
                  </a:lnTo>
                  <a:lnTo>
                    <a:pt x="2789" y="4921"/>
                  </a:lnTo>
                  <a:cubicBezTo>
                    <a:pt x="2903" y="5242"/>
                    <a:pt x="3186" y="5402"/>
                    <a:pt x="3470" y="5402"/>
                  </a:cubicBezTo>
                  <a:cubicBezTo>
                    <a:pt x="3753" y="5402"/>
                    <a:pt x="4036" y="5242"/>
                    <a:pt x="4150" y="4921"/>
                  </a:cubicBezTo>
                  <a:lnTo>
                    <a:pt x="5296" y="169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6353;p63">
              <a:extLst>
                <a:ext uri="{FF2B5EF4-FFF2-40B4-BE49-F238E27FC236}">
                  <a16:creationId xmlns:a16="http://schemas.microsoft.com/office/drawing/2014/main" id="{58C3BE77-2C9F-48C8-B9DA-6F1CEBC5060F}"/>
                </a:ext>
              </a:extLst>
            </p:cNvPr>
            <p:cNvSpPr/>
            <p:nvPr/>
          </p:nvSpPr>
          <p:spPr>
            <a:xfrm>
              <a:off x="7976220" y="4427532"/>
              <a:ext cx="137757" cy="159223"/>
            </a:xfrm>
            <a:custGeom>
              <a:avLst/>
              <a:gdLst/>
              <a:ahLst/>
              <a:cxnLst/>
              <a:rect l="l" t="t" r="r" b="b"/>
              <a:pathLst>
                <a:path w="6256" h="7230" extrusionOk="0">
                  <a:moveTo>
                    <a:pt x="0" y="1"/>
                  </a:moveTo>
                  <a:lnTo>
                    <a:pt x="2383" y="6704"/>
                  </a:lnTo>
                  <a:cubicBezTo>
                    <a:pt x="2507" y="7054"/>
                    <a:pt x="2817" y="7230"/>
                    <a:pt x="3127" y="7230"/>
                  </a:cubicBezTo>
                  <a:cubicBezTo>
                    <a:pt x="3437" y="7230"/>
                    <a:pt x="3748" y="7054"/>
                    <a:pt x="3873" y="6704"/>
                  </a:cubicBezTo>
                  <a:lnTo>
                    <a:pt x="625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6354;p63">
              <a:extLst>
                <a:ext uri="{FF2B5EF4-FFF2-40B4-BE49-F238E27FC236}">
                  <a16:creationId xmlns:a16="http://schemas.microsoft.com/office/drawing/2014/main" id="{2B595C8A-DAAA-4AB2-A043-712FD2274715}"/>
                </a:ext>
              </a:extLst>
            </p:cNvPr>
            <p:cNvSpPr/>
            <p:nvPr/>
          </p:nvSpPr>
          <p:spPr>
            <a:xfrm>
              <a:off x="8097066" y="4500177"/>
              <a:ext cx="172395" cy="103330"/>
            </a:xfrm>
            <a:custGeom>
              <a:avLst/>
              <a:gdLst/>
              <a:ahLst/>
              <a:cxnLst/>
              <a:rect l="l" t="t" r="r" b="b"/>
              <a:pathLst>
                <a:path w="7829" h="4692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  <a:moveTo>
                    <a:pt x="1" y="2"/>
                  </a:moveTo>
                  <a:lnTo>
                    <a:pt x="934" y="2626"/>
                  </a:lnTo>
                  <a:cubicBezTo>
                    <a:pt x="1048" y="2947"/>
                    <a:pt x="1332" y="3108"/>
                    <a:pt x="1615" y="3108"/>
                  </a:cubicBezTo>
                  <a:cubicBezTo>
                    <a:pt x="1898" y="3108"/>
                    <a:pt x="2181" y="2947"/>
                    <a:pt x="2296" y="2626"/>
                  </a:cubicBezTo>
                  <a:lnTo>
                    <a:pt x="2435" y="2234"/>
                  </a:lnTo>
                  <a:lnTo>
                    <a:pt x="3137" y="4211"/>
                  </a:lnTo>
                  <a:cubicBezTo>
                    <a:pt x="3252" y="4531"/>
                    <a:pt x="3535" y="4691"/>
                    <a:pt x="3818" y="4691"/>
                  </a:cubicBezTo>
                  <a:cubicBezTo>
                    <a:pt x="4101" y="4691"/>
                    <a:pt x="4384" y="4531"/>
                    <a:pt x="4498" y="4211"/>
                  </a:cubicBezTo>
                  <a:lnTo>
                    <a:pt x="5216" y="2190"/>
                  </a:lnTo>
                  <a:lnTo>
                    <a:pt x="5453" y="2855"/>
                  </a:lnTo>
                  <a:cubicBezTo>
                    <a:pt x="5567" y="3176"/>
                    <a:pt x="5850" y="3336"/>
                    <a:pt x="6133" y="3336"/>
                  </a:cubicBezTo>
                  <a:cubicBezTo>
                    <a:pt x="6417" y="3336"/>
                    <a:pt x="6700" y="3176"/>
                    <a:pt x="6814" y="2855"/>
                  </a:cubicBezTo>
                  <a:lnTo>
                    <a:pt x="7828" y="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6355;p63">
              <a:extLst>
                <a:ext uri="{FF2B5EF4-FFF2-40B4-BE49-F238E27FC236}">
                  <a16:creationId xmlns:a16="http://schemas.microsoft.com/office/drawing/2014/main" id="{FB05DCC2-C7BF-4357-84C6-79A4C990529A}"/>
                </a:ext>
              </a:extLst>
            </p:cNvPr>
            <p:cNvSpPr/>
            <p:nvPr/>
          </p:nvSpPr>
          <p:spPr>
            <a:xfrm>
              <a:off x="8283950" y="4466882"/>
              <a:ext cx="80505" cy="81681"/>
            </a:xfrm>
            <a:custGeom>
              <a:avLst/>
              <a:gdLst/>
              <a:ahLst/>
              <a:cxnLst/>
              <a:rect l="l" t="t" r="r" b="b"/>
              <a:pathLst>
                <a:path w="3656" h="3709" extrusionOk="0">
                  <a:moveTo>
                    <a:pt x="1" y="0"/>
                  </a:moveTo>
                  <a:lnTo>
                    <a:pt x="1148" y="3228"/>
                  </a:lnTo>
                  <a:cubicBezTo>
                    <a:pt x="1262" y="3548"/>
                    <a:pt x="1545" y="3708"/>
                    <a:pt x="1828" y="3708"/>
                  </a:cubicBezTo>
                  <a:cubicBezTo>
                    <a:pt x="2111" y="3708"/>
                    <a:pt x="2394" y="3548"/>
                    <a:pt x="2508" y="3228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6356;p63">
              <a:extLst>
                <a:ext uri="{FF2B5EF4-FFF2-40B4-BE49-F238E27FC236}">
                  <a16:creationId xmlns:a16="http://schemas.microsoft.com/office/drawing/2014/main" id="{77C637E4-728C-45FE-B9B8-58B24865D2A9}"/>
                </a:ext>
              </a:extLst>
            </p:cNvPr>
            <p:cNvSpPr/>
            <p:nvPr/>
          </p:nvSpPr>
          <p:spPr>
            <a:xfrm>
              <a:off x="8293903" y="4190682"/>
              <a:ext cx="80527" cy="81637"/>
            </a:xfrm>
            <a:custGeom>
              <a:avLst/>
              <a:gdLst/>
              <a:ahLst/>
              <a:cxnLst/>
              <a:rect l="l" t="t" r="r" b="b"/>
              <a:pathLst>
                <a:path w="3657" h="3707" extrusionOk="0">
                  <a:moveTo>
                    <a:pt x="1" y="0"/>
                  </a:moveTo>
                  <a:lnTo>
                    <a:pt x="1149" y="3226"/>
                  </a:lnTo>
                  <a:cubicBezTo>
                    <a:pt x="1262" y="3547"/>
                    <a:pt x="1545" y="3707"/>
                    <a:pt x="1828" y="3707"/>
                  </a:cubicBezTo>
                  <a:cubicBezTo>
                    <a:pt x="2111" y="3707"/>
                    <a:pt x="2395" y="3547"/>
                    <a:pt x="2509" y="3226"/>
                  </a:cubicBezTo>
                  <a:lnTo>
                    <a:pt x="365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6360;p63">
              <a:extLst>
                <a:ext uri="{FF2B5EF4-FFF2-40B4-BE49-F238E27FC236}">
                  <a16:creationId xmlns:a16="http://schemas.microsoft.com/office/drawing/2014/main" id="{7491481D-D0A7-4FCA-ACD1-67169C100AC4}"/>
                </a:ext>
              </a:extLst>
            </p:cNvPr>
            <p:cNvSpPr/>
            <p:nvPr/>
          </p:nvSpPr>
          <p:spPr>
            <a:xfrm>
              <a:off x="8031909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60" y="1"/>
                  </a:moveTo>
                  <a:cubicBezTo>
                    <a:pt x="743" y="1"/>
                    <a:pt x="1" y="593"/>
                    <a:pt x="1" y="1322"/>
                  </a:cubicBezTo>
                  <a:cubicBezTo>
                    <a:pt x="1" y="2052"/>
                    <a:pt x="743" y="2644"/>
                    <a:pt x="1660" y="2644"/>
                  </a:cubicBezTo>
                  <a:cubicBezTo>
                    <a:pt x="2576" y="2644"/>
                    <a:pt x="3319" y="2052"/>
                    <a:pt x="3319" y="1322"/>
                  </a:cubicBezTo>
                  <a:cubicBezTo>
                    <a:pt x="3319" y="593"/>
                    <a:pt x="2576" y="1"/>
                    <a:pt x="1660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6361;p63">
              <a:extLst>
                <a:ext uri="{FF2B5EF4-FFF2-40B4-BE49-F238E27FC236}">
                  <a16:creationId xmlns:a16="http://schemas.microsoft.com/office/drawing/2014/main" id="{CE2BA106-1F82-46D5-AF02-3361EA6B1F9D}"/>
                </a:ext>
              </a:extLst>
            </p:cNvPr>
            <p:cNvSpPr/>
            <p:nvPr/>
          </p:nvSpPr>
          <p:spPr>
            <a:xfrm>
              <a:off x="8257262" y="4076904"/>
              <a:ext cx="73084" cy="58227"/>
            </a:xfrm>
            <a:custGeom>
              <a:avLst/>
              <a:gdLst/>
              <a:ahLst/>
              <a:cxnLst/>
              <a:rect l="l" t="t" r="r" b="b"/>
              <a:pathLst>
                <a:path w="3319" h="2644" extrusionOk="0">
                  <a:moveTo>
                    <a:pt x="1659" y="1"/>
                  </a:moveTo>
                  <a:cubicBezTo>
                    <a:pt x="743" y="1"/>
                    <a:pt x="0" y="593"/>
                    <a:pt x="0" y="1322"/>
                  </a:cubicBezTo>
                  <a:cubicBezTo>
                    <a:pt x="0" y="2052"/>
                    <a:pt x="743" y="2644"/>
                    <a:pt x="1659" y="2644"/>
                  </a:cubicBezTo>
                  <a:cubicBezTo>
                    <a:pt x="2576" y="2644"/>
                    <a:pt x="3318" y="2052"/>
                    <a:pt x="3318" y="1322"/>
                  </a:cubicBezTo>
                  <a:cubicBezTo>
                    <a:pt x="3318" y="593"/>
                    <a:pt x="2576" y="1"/>
                    <a:pt x="1659" y="1"/>
                  </a:cubicBezTo>
                  <a:close/>
                </a:path>
              </a:pathLst>
            </a:custGeom>
            <a:solidFill>
              <a:srgbClr val="FF82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6362;p63">
              <a:extLst>
                <a:ext uri="{FF2B5EF4-FFF2-40B4-BE49-F238E27FC236}">
                  <a16:creationId xmlns:a16="http://schemas.microsoft.com/office/drawing/2014/main" id="{D9B11B54-DA3F-4D00-A407-D99D4DCD0F76}"/>
                </a:ext>
              </a:extLst>
            </p:cNvPr>
            <p:cNvSpPr/>
            <p:nvPr/>
          </p:nvSpPr>
          <p:spPr>
            <a:xfrm>
              <a:off x="8133113" y="4056777"/>
              <a:ext cx="95985" cy="60364"/>
            </a:xfrm>
            <a:custGeom>
              <a:avLst/>
              <a:gdLst/>
              <a:ahLst/>
              <a:cxnLst/>
              <a:rect l="l" t="t" r="r" b="b"/>
              <a:pathLst>
                <a:path w="4359" h="2741" extrusionOk="0">
                  <a:moveTo>
                    <a:pt x="2180" y="0"/>
                  </a:moveTo>
                  <a:cubicBezTo>
                    <a:pt x="2061" y="0"/>
                    <a:pt x="1941" y="7"/>
                    <a:pt x="1826" y="23"/>
                  </a:cubicBezTo>
                  <a:lnTo>
                    <a:pt x="1416" y="272"/>
                  </a:lnTo>
                  <a:lnTo>
                    <a:pt x="1005" y="272"/>
                  </a:lnTo>
                  <a:cubicBezTo>
                    <a:pt x="402" y="575"/>
                    <a:pt x="2" y="1105"/>
                    <a:pt x="2" y="1708"/>
                  </a:cubicBezTo>
                  <a:cubicBezTo>
                    <a:pt x="1" y="2311"/>
                    <a:pt x="402" y="2564"/>
                    <a:pt x="1005" y="2667"/>
                  </a:cubicBezTo>
                  <a:lnTo>
                    <a:pt x="1416" y="2499"/>
                  </a:lnTo>
                  <a:lnTo>
                    <a:pt x="1826" y="2736"/>
                  </a:lnTo>
                  <a:cubicBezTo>
                    <a:pt x="1931" y="2739"/>
                    <a:pt x="2055" y="2741"/>
                    <a:pt x="2180" y="2741"/>
                  </a:cubicBezTo>
                  <a:cubicBezTo>
                    <a:pt x="2305" y="2741"/>
                    <a:pt x="2430" y="2739"/>
                    <a:pt x="2534" y="2736"/>
                  </a:cubicBezTo>
                  <a:lnTo>
                    <a:pt x="2945" y="2499"/>
                  </a:lnTo>
                  <a:lnTo>
                    <a:pt x="3356" y="2667"/>
                  </a:lnTo>
                  <a:cubicBezTo>
                    <a:pt x="3959" y="2564"/>
                    <a:pt x="4359" y="2311"/>
                    <a:pt x="4359" y="1708"/>
                  </a:cubicBezTo>
                  <a:cubicBezTo>
                    <a:pt x="4359" y="1105"/>
                    <a:pt x="3958" y="575"/>
                    <a:pt x="3356" y="272"/>
                  </a:cubicBezTo>
                  <a:lnTo>
                    <a:pt x="2945" y="272"/>
                  </a:lnTo>
                  <a:lnTo>
                    <a:pt x="2534" y="23"/>
                  </a:lnTo>
                  <a:cubicBezTo>
                    <a:pt x="2420" y="9"/>
                    <a:pt x="2300" y="0"/>
                    <a:pt x="2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6363;p63">
              <a:extLst>
                <a:ext uri="{FF2B5EF4-FFF2-40B4-BE49-F238E27FC236}">
                  <a16:creationId xmlns:a16="http://schemas.microsoft.com/office/drawing/2014/main" id="{3B15D05F-AB8A-4AA3-AB40-DD959F0BBAB3}"/>
                </a:ext>
              </a:extLst>
            </p:cNvPr>
            <p:cNvSpPr/>
            <p:nvPr/>
          </p:nvSpPr>
          <p:spPr>
            <a:xfrm>
              <a:off x="8188933" y="4057284"/>
              <a:ext cx="18144" cy="59725"/>
            </a:xfrm>
            <a:custGeom>
              <a:avLst/>
              <a:gdLst/>
              <a:ahLst/>
              <a:cxnLst/>
              <a:rect l="l" t="t" r="r" b="b"/>
              <a:pathLst>
                <a:path w="824" h="2712" extrusionOk="0">
                  <a:moveTo>
                    <a:pt x="1" y="0"/>
                  </a:moveTo>
                  <a:lnTo>
                    <a:pt x="1" y="2712"/>
                  </a:lnTo>
                  <a:cubicBezTo>
                    <a:pt x="301" y="2705"/>
                    <a:pt x="580" y="2686"/>
                    <a:pt x="824" y="2644"/>
                  </a:cubicBezTo>
                  <a:lnTo>
                    <a:pt x="824" y="249"/>
                  </a:lnTo>
                  <a:cubicBezTo>
                    <a:pt x="580" y="124"/>
                    <a:pt x="300" y="37"/>
                    <a:pt x="1" y="0"/>
                  </a:cubicBez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6364;p63">
              <a:extLst>
                <a:ext uri="{FF2B5EF4-FFF2-40B4-BE49-F238E27FC236}">
                  <a16:creationId xmlns:a16="http://schemas.microsoft.com/office/drawing/2014/main" id="{1454A002-686B-48EA-9432-1F9A5BEC3B40}"/>
                </a:ext>
              </a:extLst>
            </p:cNvPr>
            <p:cNvSpPr/>
            <p:nvPr/>
          </p:nvSpPr>
          <p:spPr>
            <a:xfrm>
              <a:off x="8155221" y="4057284"/>
              <a:ext cx="18122" cy="59725"/>
            </a:xfrm>
            <a:custGeom>
              <a:avLst/>
              <a:gdLst/>
              <a:ahLst/>
              <a:cxnLst/>
              <a:rect l="l" t="t" r="r" b="b"/>
              <a:pathLst>
                <a:path w="823" h="2712" extrusionOk="0">
                  <a:moveTo>
                    <a:pt x="822" y="0"/>
                  </a:moveTo>
                  <a:cubicBezTo>
                    <a:pt x="524" y="37"/>
                    <a:pt x="245" y="124"/>
                    <a:pt x="1" y="249"/>
                  </a:cubicBezTo>
                  <a:lnTo>
                    <a:pt x="1" y="2644"/>
                  </a:lnTo>
                  <a:cubicBezTo>
                    <a:pt x="245" y="2687"/>
                    <a:pt x="525" y="2706"/>
                    <a:pt x="822" y="2712"/>
                  </a:cubicBezTo>
                  <a:lnTo>
                    <a:pt x="822" y="0"/>
                  </a:lnTo>
                  <a:close/>
                </a:path>
              </a:pathLst>
            </a:custGeom>
            <a:solidFill>
              <a:srgbClr val="B64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6365;p63">
              <a:extLst>
                <a:ext uri="{FF2B5EF4-FFF2-40B4-BE49-F238E27FC236}">
                  <a16:creationId xmlns:a16="http://schemas.microsoft.com/office/drawing/2014/main" id="{E12DA850-B00A-477A-ABD0-91B2F2FD7190}"/>
                </a:ext>
              </a:extLst>
            </p:cNvPr>
            <p:cNvSpPr/>
            <p:nvPr/>
          </p:nvSpPr>
          <p:spPr>
            <a:xfrm>
              <a:off x="8061768" y="4036122"/>
              <a:ext cx="55997" cy="68908"/>
            </a:xfrm>
            <a:custGeom>
              <a:avLst/>
              <a:gdLst/>
              <a:ahLst/>
              <a:cxnLst/>
              <a:rect l="l" t="t" r="r" b="b"/>
              <a:pathLst>
                <a:path w="2543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1" y="3128"/>
                    <a:pt x="2543" y="2557"/>
                    <a:pt x="2543" y="1857"/>
                  </a:cubicBezTo>
                  <a:lnTo>
                    <a:pt x="2543" y="1271"/>
                  </a:lnTo>
                  <a:cubicBezTo>
                    <a:pt x="2543" y="570"/>
                    <a:pt x="1971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6366;p63">
              <a:extLst>
                <a:ext uri="{FF2B5EF4-FFF2-40B4-BE49-F238E27FC236}">
                  <a16:creationId xmlns:a16="http://schemas.microsoft.com/office/drawing/2014/main" id="{3F485FC0-BDB3-4015-9102-9287C8B137A7}"/>
                </a:ext>
              </a:extLst>
            </p:cNvPr>
            <p:cNvSpPr/>
            <p:nvPr/>
          </p:nvSpPr>
          <p:spPr>
            <a:xfrm>
              <a:off x="8244534" y="4036122"/>
              <a:ext cx="56019" cy="68908"/>
            </a:xfrm>
            <a:custGeom>
              <a:avLst/>
              <a:gdLst/>
              <a:ahLst/>
              <a:cxnLst/>
              <a:rect l="l" t="t" r="r" b="b"/>
              <a:pathLst>
                <a:path w="2544" h="3129" extrusionOk="0">
                  <a:moveTo>
                    <a:pt x="1272" y="0"/>
                  </a:moveTo>
                  <a:cubicBezTo>
                    <a:pt x="571" y="0"/>
                    <a:pt x="1" y="572"/>
                    <a:pt x="1" y="1271"/>
                  </a:cubicBezTo>
                  <a:lnTo>
                    <a:pt x="1" y="1857"/>
                  </a:lnTo>
                  <a:cubicBezTo>
                    <a:pt x="1" y="2557"/>
                    <a:pt x="571" y="3128"/>
                    <a:pt x="1272" y="3128"/>
                  </a:cubicBezTo>
                  <a:cubicBezTo>
                    <a:pt x="1972" y="3128"/>
                    <a:pt x="2542" y="2557"/>
                    <a:pt x="2542" y="1857"/>
                  </a:cubicBezTo>
                  <a:lnTo>
                    <a:pt x="2542" y="1271"/>
                  </a:lnTo>
                  <a:cubicBezTo>
                    <a:pt x="2543" y="570"/>
                    <a:pt x="1972" y="0"/>
                    <a:pt x="1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6367;p63">
              <a:extLst>
                <a:ext uri="{FF2B5EF4-FFF2-40B4-BE49-F238E27FC236}">
                  <a16:creationId xmlns:a16="http://schemas.microsoft.com/office/drawing/2014/main" id="{FF702297-82C0-458D-9941-A4567994FD78}"/>
                </a:ext>
              </a:extLst>
            </p:cNvPr>
            <p:cNvSpPr/>
            <p:nvPr/>
          </p:nvSpPr>
          <p:spPr>
            <a:xfrm>
              <a:off x="8080419" y="4054773"/>
              <a:ext cx="18695" cy="31580"/>
            </a:xfrm>
            <a:custGeom>
              <a:avLst/>
              <a:gdLst/>
              <a:ahLst/>
              <a:cxnLst/>
              <a:rect l="l" t="t" r="r" b="b"/>
              <a:pathLst>
                <a:path w="849" h="1434" extrusionOk="0">
                  <a:moveTo>
                    <a:pt x="425" y="1"/>
                  </a:moveTo>
                  <a:cubicBezTo>
                    <a:pt x="191" y="1"/>
                    <a:pt x="1" y="192"/>
                    <a:pt x="1" y="424"/>
                  </a:cubicBezTo>
                  <a:lnTo>
                    <a:pt x="1" y="1010"/>
                  </a:lnTo>
                  <a:cubicBezTo>
                    <a:pt x="1" y="1243"/>
                    <a:pt x="191" y="1434"/>
                    <a:pt x="425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6368;p63">
              <a:extLst>
                <a:ext uri="{FF2B5EF4-FFF2-40B4-BE49-F238E27FC236}">
                  <a16:creationId xmlns:a16="http://schemas.microsoft.com/office/drawing/2014/main" id="{2B2AE180-E62E-4B0A-99DC-AF51F980AB17}"/>
                </a:ext>
              </a:extLst>
            </p:cNvPr>
            <p:cNvSpPr/>
            <p:nvPr/>
          </p:nvSpPr>
          <p:spPr>
            <a:xfrm>
              <a:off x="8263207" y="4054773"/>
              <a:ext cx="18673" cy="31580"/>
            </a:xfrm>
            <a:custGeom>
              <a:avLst/>
              <a:gdLst/>
              <a:ahLst/>
              <a:cxnLst/>
              <a:rect l="l" t="t" r="r" b="b"/>
              <a:pathLst>
                <a:path w="848" h="1434" extrusionOk="0">
                  <a:moveTo>
                    <a:pt x="424" y="1"/>
                  </a:moveTo>
                  <a:cubicBezTo>
                    <a:pt x="190" y="1"/>
                    <a:pt x="0" y="192"/>
                    <a:pt x="0" y="424"/>
                  </a:cubicBezTo>
                  <a:lnTo>
                    <a:pt x="0" y="1010"/>
                  </a:lnTo>
                  <a:cubicBezTo>
                    <a:pt x="0" y="1243"/>
                    <a:pt x="190" y="1434"/>
                    <a:pt x="424" y="1434"/>
                  </a:cubicBezTo>
                  <a:cubicBezTo>
                    <a:pt x="657" y="1434"/>
                    <a:pt x="848" y="1243"/>
                    <a:pt x="848" y="1010"/>
                  </a:cubicBezTo>
                  <a:lnTo>
                    <a:pt x="848" y="424"/>
                  </a:lnTo>
                  <a:cubicBezTo>
                    <a:pt x="848" y="190"/>
                    <a:pt x="657" y="1"/>
                    <a:pt x="4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6358;p63">
              <a:extLst>
                <a:ext uri="{FF2B5EF4-FFF2-40B4-BE49-F238E27FC236}">
                  <a16:creationId xmlns:a16="http://schemas.microsoft.com/office/drawing/2014/main" id="{317C4A05-8655-4B1D-BDCE-AE6CD39B49F3}"/>
                </a:ext>
              </a:extLst>
            </p:cNvPr>
            <p:cNvSpPr/>
            <p:nvPr/>
          </p:nvSpPr>
          <p:spPr>
            <a:xfrm>
              <a:off x="8083127" y="4263834"/>
              <a:ext cx="334374" cy="268719"/>
            </a:xfrm>
            <a:custGeom>
              <a:avLst/>
              <a:gdLst/>
              <a:ahLst/>
              <a:cxnLst/>
              <a:rect l="l" t="t" r="r" b="b"/>
              <a:pathLst>
                <a:path w="15185" h="12202" extrusionOk="0">
                  <a:moveTo>
                    <a:pt x="0" y="0"/>
                  </a:moveTo>
                  <a:lnTo>
                    <a:pt x="0" y="10274"/>
                  </a:lnTo>
                  <a:lnTo>
                    <a:pt x="4878" y="12202"/>
                  </a:lnTo>
                  <a:cubicBezTo>
                    <a:pt x="8211" y="12202"/>
                    <a:pt x="11343" y="10913"/>
                    <a:pt x="13694" y="8574"/>
                  </a:cubicBezTo>
                  <a:cubicBezTo>
                    <a:pt x="15177" y="7096"/>
                    <a:pt x="15185" y="4687"/>
                    <a:pt x="13710" y="3202"/>
                  </a:cubicBezTo>
                  <a:cubicBezTo>
                    <a:pt x="12966" y="2454"/>
                    <a:pt x="11991" y="2080"/>
                    <a:pt x="11017" y="2080"/>
                  </a:cubicBezTo>
                  <a:cubicBezTo>
                    <a:pt x="10048" y="2080"/>
                    <a:pt x="9080" y="2450"/>
                    <a:pt x="8339" y="3188"/>
                  </a:cubicBezTo>
                  <a:cubicBezTo>
                    <a:pt x="7385" y="4138"/>
                    <a:pt x="6132" y="4613"/>
                    <a:pt x="4878" y="4613"/>
                  </a:cubicBezTo>
                  <a:cubicBezTo>
                    <a:pt x="3625" y="4613"/>
                    <a:pt x="2372" y="4138"/>
                    <a:pt x="1418" y="3188"/>
                  </a:cubicBezTo>
                  <a:cubicBezTo>
                    <a:pt x="523" y="2296"/>
                    <a:pt x="53" y="1155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6359;p63">
              <a:extLst>
                <a:ext uri="{FF2B5EF4-FFF2-40B4-BE49-F238E27FC236}">
                  <a16:creationId xmlns:a16="http://schemas.microsoft.com/office/drawing/2014/main" id="{4B6F802A-7875-44B8-8C8B-2E6D52BB5781}"/>
                </a:ext>
              </a:extLst>
            </p:cNvPr>
            <p:cNvSpPr/>
            <p:nvPr/>
          </p:nvSpPr>
          <p:spPr>
            <a:xfrm>
              <a:off x="7915773" y="3985101"/>
              <a:ext cx="274766" cy="547457"/>
            </a:xfrm>
            <a:custGeom>
              <a:avLst/>
              <a:gdLst/>
              <a:ahLst/>
              <a:cxnLst/>
              <a:rect l="l" t="t" r="r" b="b"/>
              <a:pathLst>
                <a:path w="12478" h="24859" extrusionOk="0">
                  <a:moveTo>
                    <a:pt x="12478" y="0"/>
                  </a:moveTo>
                  <a:cubicBezTo>
                    <a:pt x="5492" y="0"/>
                    <a:pt x="1" y="5639"/>
                    <a:pt x="1" y="12429"/>
                  </a:cubicBezTo>
                  <a:cubicBezTo>
                    <a:pt x="1" y="15755"/>
                    <a:pt x="1300" y="18882"/>
                    <a:pt x="3663" y="21230"/>
                  </a:cubicBezTo>
                  <a:cubicBezTo>
                    <a:pt x="6014" y="23570"/>
                    <a:pt x="9146" y="24858"/>
                    <a:pt x="12478" y="24858"/>
                  </a:cubicBezTo>
                  <a:cubicBezTo>
                    <a:pt x="9281" y="21413"/>
                    <a:pt x="7653" y="17043"/>
                    <a:pt x="7600" y="12657"/>
                  </a:cubicBezTo>
                  <a:cubicBezTo>
                    <a:pt x="7593" y="12519"/>
                    <a:pt x="7593" y="12378"/>
                    <a:pt x="7600" y="12238"/>
                  </a:cubicBezTo>
                  <a:cubicBezTo>
                    <a:pt x="7646" y="7838"/>
                    <a:pt x="9272" y="3455"/>
                    <a:pt x="1247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383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2" grpId="1" animBg="1"/>
      <p:bldP spid="34" grpId="0" animBg="1"/>
      <p:bldP spid="34" grpId="1" animBg="1"/>
      <p:bldP spid="34" grpId="2" animBg="1"/>
      <p:bldP spid="123" grpId="0" animBg="1"/>
      <p:bldP spid="123" grpId="1" animBg="1"/>
      <p:bldP spid="123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3"/>
          <a:stretch/>
        </p:blipFill>
        <p:spPr>
          <a:xfrm>
            <a:off x="9639300" y="1524001"/>
            <a:ext cx="2552700" cy="533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7"/>
          <a:stretch/>
        </p:blipFill>
        <p:spPr>
          <a:xfrm>
            <a:off x="0" y="1676401"/>
            <a:ext cx="2565400" cy="518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92AFD1-4728-490D-A18C-7B8478D4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490" y="415636"/>
            <a:ext cx="7517019" cy="31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842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0593135266462677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004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F5695-C835-D0A1-D8E5-16904F75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364" y="942110"/>
            <a:ext cx="12870873" cy="6161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527" y="-71135"/>
            <a:ext cx="1167938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zh-CN" altLang="en-US" sz="4100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-71135"/>
            <a:ext cx="12163949" cy="1219200"/>
          </a:xfrm>
          <a:prstGeom prst="roundRect">
            <a:avLst/>
          </a:prstGeom>
          <a:solidFill>
            <a:srgbClr val="8AEAC5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4.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danh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chung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danh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riêng</a:t>
            </a:r>
            <a:r>
              <a:rPr lang="en-US" altLang="zh-CN" sz="4100" b="1" u="sng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ca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dao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xếp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hợp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bảng</a:t>
            </a:r>
            <a:r>
              <a:rPr lang="en-US" altLang="zh-CN" sz="4100" dirty="0">
                <a:solidFill>
                  <a:prstClr val="black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4100" dirty="0">
              <a:solidFill>
                <a:prstClr val="black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35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29" y="97247"/>
            <a:ext cx="11869941" cy="6663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" y="-40020"/>
            <a:ext cx="1219200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45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9DA917-BC65-4598-9DCA-7218F6E4EF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F5695-C835-D0A1-D8E5-16904F75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065"/>
            <a:ext cx="12292042" cy="5884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527" y="-71135"/>
            <a:ext cx="1167938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-71135"/>
            <a:ext cx="12163949" cy="1219200"/>
          </a:xfrm>
          <a:prstGeom prst="roundRect">
            <a:avLst/>
          </a:prstGeom>
          <a:solidFill>
            <a:srgbClr val="8AEAC5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chung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riêng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ca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dao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bảng</a:t>
            </a:r>
            <a:r>
              <a:rPr kumimoji="0" lang="en-US" altLang="zh-CN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7239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81832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1859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198782" y="4182384"/>
            <a:ext cx="5854022" cy="2218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351955" y="4662188"/>
            <a:ext cx="5533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7294" y="3403535"/>
            <a:ext cx="6214745" cy="38773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51182" y="613573"/>
            <a:ext cx="5854022" cy="22184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504355" y="1427337"/>
            <a:ext cx="5533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0236" y="4287"/>
            <a:ext cx="6230652" cy="38408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047029" y="789171"/>
            <a:ext cx="5854022" cy="22184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413495" y="1555882"/>
            <a:ext cx="5626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qua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Trinh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BF6E2-A15E-301B-CDF2-E3746B4BC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133342" y="3764935"/>
            <a:ext cx="5854022" cy="2218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15CAEA-279F-6CA4-41E0-4DE214B612EC}"/>
              </a:ext>
            </a:extLst>
          </p:cNvPr>
          <p:cNvSpPr txBox="1"/>
          <p:nvPr/>
        </p:nvSpPr>
        <p:spPr>
          <a:xfrm>
            <a:off x="6208099" y="4268597"/>
            <a:ext cx="562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15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6101" y="-3006"/>
            <a:ext cx="6048782" cy="3840813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57282" y="3380605"/>
            <a:ext cx="5986791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166977" y="-101381"/>
            <a:ext cx="11599729" cy="3027460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07852" y="778681"/>
              <a:ext cx="3477509" cy="2241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la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endPara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Trấn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Thọ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Mịt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mù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khói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endPara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chày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2" name="Table 50">
            <a:extLst>
              <a:ext uri="{FF2B5EF4-FFF2-40B4-BE49-F238E27FC236}">
                <a16:creationId xmlns:a16="http://schemas.microsoft.com/office/drawing/2014/main" id="{4DC3C020-0340-1CA3-BB2C-A04ADA779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663945"/>
              </p:ext>
            </p:extLst>
          </p:nvPr>
        </p:nvGraphicFramePr>
        <p:xfrm>
          <a:off x="270343" y="3254807"/>
          <a:ext cx="11302532" cy="34878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4847">
                  <a:extLst>
                    <a:ext uri="{9D8B030D-6E8A-4147-A177-3AD203B41FA5}">
                      <a16:colId xmlns:a16="http://schemas.microsoft.com/office/drawing/2014/main" val="76665252"/>
                    </a:ext>
                  </a:extLst>
                </a:gridCol>
                <a:gridCol w="3026166">
                  <a:extLst>
                    <a:ext uri="{9D8B030D-6E8A-4147-A177-3AD203B41FA5}">
                      <a16:colId xmlns:a16="http://schemas.microsoft.com/office/drawing/2014/main" val="3077596263"/>
                    </a:ext>
                  </a:extLst>
                </a:gridCol>
                <a:gridCol w="2260506">
                  <a:extLst>
                    <a:ext uri="{9D8B030D-6E8A-4147-A177-3AD203B41FA5}">
                      <a16:colId xmlns:a16="http://schemas.microsoft.com/office/drawing/2014/main" val="3685117947"/>
                    </a:ext>
                  </a:extLst>
                </a:gridCol>
                <a:gridCol w="1593372">
                  <a:extLst>
                    <a:ext uri="{9D8B030D-6E8A-4147-A177-3AD203B41FA5}">
                      <a16:colId xmlns:a16="http://schemas.microsoft.com/office/drawing/2014/main" val="3138085765"/>
                    </a:ext>
                  </a:extLst>
                </a:gridCol>
                <a:gridCol w="2927641">
                  <a:extLst>
                    <a:ext uri="{9D8B030D-6E8A-4147-A177-3AD203B41FA5}">
                      <a16:colId xmlns:a16="http://schemas.microsoft.com/office/drawing/2014/main" val="2277314360"/>
                    </a:ext>
                  </a:extLst>
                </a:gridCol>
              </a:tblGrid>
              <a:tr h="7556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riêng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8709"/>
                  </a:ext>
                </a:extLst>
              </a:tr>
              <a:tr h="9666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lý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7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32772"/>
                  </a:ext>
                </a:extLst>
              </a:tr>
              <a:tr h="176562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chày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Trấn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6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6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uper Comic Book Style Consulting Toolkit by Slidesgo">
  <a:themeElements>
    <a:clrScheme name="Simple Light">
      <a:dk1>
        <a:srgbClr val="000000"/>
      </a:dk1>
      <a:lt1>
        <a:srgbClr val="FFFFFF"/>
      </a:lt1>
      <a:dk2>
        <a:srgbClr val="EC1E6C"/>
      </a:dk2>
      <a:lt2>
        <a:srgbClr val="94E76E"/>
      </a:lt2>
      <a:accent1>
        <a:srgbClr val="51C4F4"/>
      </a:accent1>
      <a:accent2>
        <a:srgbClr val="EFE4C7"/>
      </a:accent2>
      <a:accent3>
        <a:srgbClr val="FAF3E3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1031</Words>
  <Application>Microsoft Office PowerPoint</Application>
  <PresentationFormat>Widescreen</PresentationFormat>
  <Paragraphs>144</Paragraphs>
  <Slides>24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微软雅黑</vt:lpstr>
      <vt:lpstr>微软雅黑</vt:lpstr>
      <vt:lpstr>黑体</vt:lpstr>
      <vt:lpstr>宋体</vt:lpstr>
      <vt:lpstr>Anaheim</vt:lpstr>
      <vt:lpstr>Arial</vt:lpstr>
      <vt:lpstr>Arial Black</vt:lpstr>
      <vt:lpstr>Bangers</vt:lpstr>
      <vt:lpstr>Boogaloo</vt:lpstr>
      <vt:lpstr>Calibri</vt:lpstr>
      <vt:lpstr>Calibri Light</vt:lpstr>
      <vt:lpstr>Cambria</vt:lpstr>
      <vt:lpstr>Comic Neue</vt:lpstr>
      <vt:lpstr>等线</vt:lpstr>
      <vt:lpstr>Pattaya</vt:lpstr>
      <vt:lpstr>Roboto Condensed Light</vt:lpstr>
      <vt:lpstr>Times New Roman</vt:lpstr>
      <vt:lpstr>Verdana</vt:lpstr>
      <vt:lpstr>Wingdings</vt:lpstr>
      <vt:lpstr>字魂27号-布丁体</vt:lpstr>
      <vt:lpstr>微软雅黑 Light</vt:lpstr>
      <vt:lpstr>汉仪小麦体简</vt:lpstr>
      <vt:lpstr>Custom Design</vt:lpstr>
      <vt:lpstr>Office 主题​​</vt:lpstr>
      <vt:lpstr>2_sample</vt:lpstr>
      <vt:lpstr>Super Comic Book Style Consulting Toolkit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nào dưới đây là danh từ</vt:lpstr>
      <vt:lpstr>Từ hôm qua là danh từ chỉ</vt:lpstr>
      <vt:lpstr>Khái niệm nào đúng khi nói về danh từ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NGUYENMEDIA</cp:lastModifiedBy>
  <cp:revision>100</cp:revision>
  <dcterms:created xsi:type="dcterms:W3CDTF">2023-08-11T02:11:34Z</dcterms:created>
  <dcterms:modified xsi:type="dcterms:W3CDTF">2023-10-29T13:15:31Z</dcterms:modified>
</cp:coreProperties>
</file>