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0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65" r:id="rId12"/>
    <p:sldId id="305" r:id="rId13"/>
    <p:sldId id="267" r:id="rId14"/>
    <p:sldId id="268" r:id="rId15"/>
    <p:sldId id="269" r:id="rId16"/>
    <p:sldId id="270" r:id="rId17"/>
    <p:sldId id="27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02/11/2024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slide" Target="slide7.xml"/><Relationship Id="rId22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35" y="1281884"/>
            <a:ext cx="10972800" cy="406082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</a:t>
            </a:r>
            <a:r>
              <a:rPr lang="en-US" altLang="zh-CN" sz="7200" b="1" noProof="0" smtClean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smtClean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  <a:ea typeface="字魂17号-萌趣果冻体"/>
                <a:cs typeface="+mj-lt"/>
                <a:sym typeface="+mn-ea"/>
              </a:rPr>
              <a:t>Bài 16: LÍT</a:t>
            </a:r>
            <a:endParaRPr lang="en-US" altLang="zh-CN" sz="7200" b="1" noProof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0" y="2857500"/>
            <a:ext cx="5516880" cy="1143000"/>
          </a:xfrm>
        </p:spPr>
        <p:txBody>
          <a:bodyPr/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Củng cố bài học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208786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hái những bông hoa hồng đẹp nhất để dành tặng mẹ và cô giáo bằng cách trả lời nhanh và đúng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hỏi.</a:t>
            </a:r>
          </a:p>
        </p:txBody>
      </p:sp>
      <p:pic>
        <p:nvPicPr>
          <p:cNvPr id="42" name="Picture 2" descr="Káº¿t quáº£ hÃ¬nh áº£nh cho rose cartoon png pin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64" y="3382836"/>
            <a:ext cx="5265499" cy="33851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085700" y="4804982"/>
            <a:ext cx="40100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125" y="2861319"/>
            <a:ext cx="4685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 và túi rau, túi nào nặng hơn?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573405"/>
            <a:ext cx="3505200" cy="195834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384525" y="5174624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0555" y="2985779"/>
            <a:ext cx="4618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và 3 con chó, con nào nhẹ hơn?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035" y="218440"/>
            <a:ext cx="4663440" cy="26670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353920" y="4883159"/>
            <a:ext cx="39217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chó nhẹ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15874" y="1684405"/>
            <a:ext cx="2903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>
                <a:sym typeface="+mn-ea"/>
              </a:rPr>
              <a:t>12 kg + 23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2087" y="1684405"/>
            <a:ext cx="2620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13 kg - 8 kg = ?</a:t>
            </a:r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Widescreen</PresentationFormat>
  <Paragraphs>27</Paragraphs>
  <Slides>15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字魂17号-萌趣果冻体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DELL</cp:lastModifiedBy>
  <cp:revision>7</cp:revision>
  <dcterms:created xsi:type="dcterms:W3CDTF">2021-05-13T04:51:00Z</dcterms:created>
  <dcterms:modified xsi:type="dcterms:W3CDTF">2024-11-02T16:03:17Z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