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  <p:sldMasterId id="2147483749" r:id="rId2"/>
  </p:sldMasterIdLst>
  <p:notesMasterIdLst>
    <p:notesMasterId r:id="rId43"/>
  </p:notesMasterIdLst>
  <p:sldIdLst>
    <p:sldId id="257" r:id="rId3"/>
    <p:sldId id="258" r:id="rId4"/>
    <p:sldId id="344" r:id="rId5"/>
    <p:sldId id="343" r:id="rId6"/>
    <p:sldId id="346" r:id="rId7"/>
    <p:sldId id="347" r:id="rId8"/>
    <p:sldId id="360" r:id="rId9"/>
    <p:sldId id="348" r:id="rId10"/>
    <p:sldId id="259" r:id="rId11"/>
    <p:sldId id="260" r:id="rId12"/>
    <p:sldId id="324" r:id="rId13"/>
    <p:sldId id="336" r:id="rId14"/>
    <p:sldId id="262" r:id="rId15"/>
    <p:sldId id="263" r:id="rId16"/>
    <p:sldId id="282" r:id="rId17"/>
    <p:sldId id="283" r:id="rId18"/>
    <p:sldId id="284" r:id="rId19"/>
    <p:sldId id="264" r:id="rId20"/>
    <p:sldId id="372" r:id="rId21"/>
    <p:sldId id="355" r:id="rId22"/>
    <p:sldId id="267" r:id="rId23"/>
    <p:sldId id="356" r:id="rId24"/>
    <p:sldId id="320" r:id="rId25"/>
    <p:sldId id="308" r:id="rId26"/>
    <p:sldId id="342" r:id="rId27"/>
    <p:sldId id="268" r:id="rId28"/>
    <p:sldId id="279" r:id="rId29"/>
    <p:sldId id="367" r:id="rId30"/>
    <p:sldId id="286" r:id="rId31"/>
    <p:sldId id="359" r:id="rId32"/>
    <p:sldId id="314" r:id="rId33"/>
    <p:sldId id="272" r:id="rId34"/>
    <p:sldId id="338" r:id="rId35"/>
    <p:sldId id="339" r:id="rId36"/>
    <p:sldId id="326" r:id="rId37"/>
    <p:sldId id="274" r:id="rId38"/>
    <p:sldId id="275" r:id="rId39"/>
    <p:sldId id="256" r:id="rId40"/>
    <p:sldId id="373" r:id="rId41"/>
    <p:sldId id="277" r:id="rId42"/>
  </p:sldIdLst>
  <p:sldSz cx="12192000" cy="6858000"/>
  <p:notesSz cx="6858000" cy="9144000"/>
  <p:custDataLst>
    <p:tags r:id="rId4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2" autoAdjust="0"/>
    <p:restoredTop sz="93740" autoAdjust="0"/>
  </p:normalViewPr>
  <p:slideViewPr>
    <p:cSldViewPr>
      <p:cViewPr varScale="1">
        <p:scale>
          <a:sx n="64" d="100"/>
          <a:sy n="64" d="100"/>
        </p:scale>
        <p:origin x="836" y="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9B7FAA-91E5-40B7-8DED-DD82A6496B34}" type="datetimeFigureOut">
              <a:rPr lang="en-US"/>
              <a:t>10/31/2023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24E300B8-9645-440C-9BD5-AFAA9444508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BDE5B-1122-444B-A339-49BF43993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6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45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0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5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1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5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9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7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9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62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1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83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8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5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5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95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85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11" Type="http://schemas.openxmlformats.org/officeDocument/2006/relationships/image" Target="../media/image9.jpeg"/><Relationship Id="rId5" Type="http://schemas.openxmlformats.org/officeDocument/2006/relationships/image" Target="../media/image6.jpeg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8.jpeg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slide" Target="slide39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3.wdp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43.png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2.png"/><Relationship Id="rId5" Type="http://schemas.microsoft.com/office/2007/relationships/media" Target="../media/media6.mp3"/><Relationship Id="rId15" Type="http://schemas.microsoft.com/office/2007/relationships/hdphoto" Target="../media/hdphoto4.wdp"/><Relationship Id="rId10" Type="http://schemas.openxmlformats.org/officeDocument/2006/relationships/notesSlide" Target="../notesSlides/notesSlide23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810000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84810" y="479767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80976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3076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015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4366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824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95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3413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2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8575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250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09851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0181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443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2485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7150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214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484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4637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48355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784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932386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454569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005308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33640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96" y="914400"/>
            <a:ext cx="3352800" cy="3367768"/>
          </a:xfrm>
          <a:prstGeom prst="rect">
            <a:avLst/>
          </a:prstGeom>
        </p:spPr>
      </p:pic>
      <p:pic>
        <p:nvPicPr>
          <p:cNvPr id="1026" name="Picture 2" descr="Lụt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14" y="1018223"/>
            <a:ext cx="5272300" cy="37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ra nguyên nhân sụt lún đất ở Cẩm Phả - Báo Quảng Ninh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82" y="581472"/>
            <a:ext cx="6297521" cy="41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ứt dừa nhiều màu mà không sử dụng phẩm màu gây hạ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30" y="461673"/>
            <a:ext cx="4273222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ải pháp cho tường xây bằng gạch nung bị nứt » Thông tin Dự án - Cập nhật  tin tức Bất Động Sản mới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98" y="461673"/>
            <a:ext cx="7806844" cy="43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ùng bát sứt mẻ có tốt không? Ảnh hưởng thế nào đến phong thủy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05" y="548098"/>
            <a:ext cx="5762625" cy="43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63312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60125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4620" y="3312168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33800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08610" y="377328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04776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202215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066016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53346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44530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87827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468346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32386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148803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65820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3810000" y="457200"/>
            <a:ext cx="3854450" cy="38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9600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pic>
        <p:nvPicPr>
          <p:cNvPr id="2050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0" y="138112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33340" y="5443359"/>
            <a:ext cx="193042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pic>
        <p:nvPicPr>
          <p:cNvPr id="4098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1"/>
            <a:ext cx="6676908" cy="44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290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pic>
        <p:nvPicPr>
          <p:cNvPr id="9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07" y="1976581"/>
            <a:ext cx="3314786" cy="22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25" y="1976582"/>
            <a:ext cx="3973150" cy="22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914401" y="2067744"/>
            <a:ext cx="2162991" cy="21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429000" y="5668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56681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315200" y="5668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63312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60125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64620" y="2931168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33800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508610" y="339228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04776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285750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112236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769586" y="4800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461545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104067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484586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932386" y="4806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165043" y="4806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3" t="5916" r="34545" b="67588"/>
          <a:stretch/>
        </p:blipFill>
        <p:spPr>
          <a:xfrm>
            <a:off x="7347964" y="1861466"/>
            <a:ext cx="1592836" cy="1490286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5226" r="63830" b="68238"/>
          <a:stretch/>
        </p:blipFill>
        <p:spPr>
          <a:xfrm>
            <a:off x="5764752" y="1861467"/>
            <a:ext cx="1581176" cy="1490286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34172" r="33582" b="41597"/>
          <a:stretch/>
        </p:blipFill>
        <p:spPr>
          <a:xfrm>
            <a:off x="4164961" y="1861469"/>
            <a:ext cx="1617240" cy="1490287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60304" r="36172" b="12727"/>
          <a:stretch/>
        </p:blipFill>
        <p:spPr>
          <a:xfrm>
            <a:off x="4164961" y="3233060"/>
            <a:ext cx="1622538" cy="167257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9" t="33810" r="3877" b="40529"/>
          <a:stretch/>
        </p:blipFill>
        <p:spPr>
          <a:xfrm>
            <a:off x="5780692" y="3233060"/>
            <a:ext cx="1547209" cy="1672579"/>
          </a:xfrm>
          <a:prstGeom prst="rect">
            <a:avLst/>
          </a:prstGeom>
        </p:spPr>
      </p:pic>
      <p:pic>
        <p:nvPicPr>
          <p:cNvPr id="307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29960" r="65433" b="40605"/>
          <a:stretch/>
        </p:blipFill>
        <p:spPr>
          <a:xfrm>
            <a:off x="7320184" y="3204993"/>
            <a:ext cx="1620617" cy="17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3204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</a:rPr>
              <a:t>Ďt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11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</a:rPr>
              <a:t>Ďt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2486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3794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</a:rPr>
              <a:t>Ŕt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</a:rPr>
              <a:t>Ŕt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Ư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5484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07138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500" y="-23145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72270" y="254854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251" y="-17423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828" y="-100169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69E-7 7.03704E-6 L 0.05325 -0.17916 L 0.07987 -0.28333 L 0.08692 -0.33194 L 0.09005 -0.37221 L 0.08849 -0.40416 L 0.083 -0.41944 L 0.07596 -0.42638 L 0.06812 -0.42638 L 0.06029 -0.42083 L 0.05246 -0.40694 L 0.04385 -0.38194 L 0.03758 -0.3486 L 0.03289 -0.30138 L 0.03289 -0.02083 L 0.03524 0.01667 L 0.04072 0.0514 L 0.0462 0.07362 L 0.0556 0.08751 L 0.06264 0.09167 L 0.07361 0.09445 L 0.08535 0.09029 L 0.09867 0.07362 L 0.11198 0.03195 L 0.11824 -0.00694 L 0.11824 -0.04467 L 0.11746 -0.07221 L 0.11354 -0.08749 L 0.10728 -0.09721 L 0.10023 -0.09999 L 0.09397 -0.0986 C 0.09227 -0.08796 0.0924 -0.09235 0.0924 -0.0861 L 0.09475 -0.07221 L 0.10023 -0.06388 L 0.11746 -0.05833 L 0.13234 -0.06666 L 0.14643 -0.08749 L 0.15426 -0.11249 L 0.15426 0.03473 L 0.15583 0.06529 L 0.15818 0.08056 L 0.16601 0.09306 L 0.17619 0.09584 L 0.18402 0.09306 L 0.19342 0.08751 L 0.20282 0.07223 L 0.21221 0.05001 L 0.23101 -0.02916 L 0.23492 -0.05833 L 0.23571 -0.11249 L 0.23571 0.05973 L 0.23727 0.07779 L 0.24354 0.09167 L 0.2545 0.09584 L 0.26468 0.09029 L 0.27799 0.06667 L 0.28817 0.03056 L 0.30383 -0.04583 L 0.3101 -0.11944 L 0.3101 -0.21805 L 0.30932 0.00695 L 0.3101 0.06667 L 0.31636 0.0889 L 0.32498 0.09584 L 0.33437 0.09167 L 0.34521 0.07779 L 0.3563 0.05556 L 0.36805 0.01529 L 0.37353 -0.00856 " pathEditMode="relative" ptsTypes="AAAAAAAAAAAAAAAAAAAAAAAAAAAAAAfAAAAAAAAAAAAAAAAAAAAAAAAAAAAAAAAAAAAAA">
                                      <p:cBhvr>
                                        <p:cTn id="11" dur="1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1.77192E-6 L 0.05718 0.00023 " pathEditMode="relative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11111E-6 L -0.02427 0.04584 " pathEditMode="relative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435292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2415" y="3066998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411" y="-12536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5718" y="-182236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9897" y="-139061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1" y="-9118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095E-6 1.48148E-6 L 0.00704 -0.01667 L 0.01879 -0.03334 L 0.0274 -0.04167 L 0.04306 -0.04306 L 0.05089 -0.0375 L 0.05794 -0.02222 L 0.06029 -0.00556 L 0.06107 0.01805 L 0.06107 0.1625 L 0.06264 0.09028 L 0.07125 0.04166 L 0.08691 -0.00695 L 0.09866 -0.03056 L 0.11354 -0.04445 L 0.12529 -0.04167 L 0.13782 -0.03195 L 0.14408 -0.00972 L 0.14565 0.01528 L 0.14565 0.1625 L 0.14565 0.09305 L 0.16052 0.03194 L 0.17149 -0.00417 L 0.18558 -0.03195 L 0.20046 -0.04722 L 0.21456 -0.04584 L 0.22474 -0.03611 L 0.231 -0.02084 L 0.23179 -0.00278 L 0.23179 0.11389 L 0.23335 0.13333 L 0.23883 0.14722 L 0.2451 0.15278 L 0.25058 0.15278 L 0.25919 0.15 L 0.27172 0.13472 L 0.28347 0.10416 L 0.29756 0.04444 L 0.31088 -0.05 L 0.31088 0.10972 L 0.31323 0.13611 L 0.32106 0.15139 L 0.33124 0.15694 L 0.3422 0.15416 L 0.35316 0.14444 L 0.36726 0.1125 L 0.38135 0.0625 L 0.39154 0.01389 L 0.39154 -0.04861 L 0.39154 0.10555 L 0.39388 0.13472 L 0.40093 0.15278 L 0.4119 0.15694 L 0.42286 0.15 L 0.43304 0.12916 L 0.44635 0.08333 L 0.46201 0.00278 L 0.46749 -0.04722 L 0.46906 -0.15695 L 0.46906 0.10833 L 0.47063 0.14028 L 0.47689 0.15278 L 0.48707 0.15555 L 0.49412 0.14861 L 0.50508 0.13472 L 0.51526 0.1125 L 0.52388 0.08333 L 0.53092 0.05416 " pathEditMode="relative" ptsTypes="AAAAAAAAAAAAAAAAAAAAAAAAAAAAAAAAAAAAAAAAAAAAAAAAAAAAAAAAAAAAAAAAAAAA">
                                      <p:cBhvr>
                                        <p:cTn id="11" dur="2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5.92593E-6 L 0.00365 -0.00555 L 0.01161 -0.00925 L 0.01696 -0.00648 L 0.02114 -0.00092 L 0.02218 0.01227 L 0.0201 0.02153 L 0.01527 0.03288 L 0.009 0.04144 L 0.00313 0.04514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5.18519E-6 L 0.05795 0.00024 " pathEditMode="relative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093E-7 -1.62812E-6 L -0.02662 0.04556 " pathEditMode="relative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2820650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/>
              </a:rPr>
              <a:t>Ŕt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Ŕt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470" y="2826277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/>
              </a:rPr>
              <a:t>Ďt</a:t>
            </a:r>
            <a:r>
              <a:rPr lang="el-GR" sz="1800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Ďt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065" y="3126898"/>
            <a:ext cx="1098731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λ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Ǽt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87444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 λ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Ǽt </a:t>
            </a:r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ε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6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7102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t-LT" sz="18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50690" y="2514601"/>
            <a:ext cx="6193859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3245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t-LT" sz="9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25615" r="31105" b="37192"/>
          <a:stretch/>
        </p:blipFill>
        <p:spPr bwMode="auto">
          <a:xfrm>
            <a:off x="1219200" y="762000"/>
            <a:ext cx="918850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8315" r="5828" b="63716"/>
          <a:stretch/>
        </p:blipFill>
        <p:spPr>
          <a:xfrm>
            <a:off x="1631772" y="381000"/>
            <a:ext cx="7227506" cy="32334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09604" y="5959661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87000" y="481103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11316" y="379615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877794" y="386207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621973" y="4210100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297299" y="5405066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041759" y="4623871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7405722" y="5174866"/>
            <a:ext cx="391026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211413" y="5961694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972800" y="601040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312365" y="6487205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575717" y="5930420"/>
            <a:ext cx="896171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40499" y="6561021"/>
            <a:ext cx="740637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1980" y="884179"/>
            <a:ext cx="329184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sút xa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05200" y="2854344"/>
            <a:ext cx="5105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 chót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0" y="48768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bứt phá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5562600" y="988102"/>
            <a:ext cx="2362200" cy="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67401" y="1696233"/>
            <a:ext cx="5877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801" y="2392180"/>
            <a:ext cx="11565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19600" y="2392180"/>
            <a:ext cx="3276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0400" y="3159732"/>
            <a:ext cx="8525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…</a:t>
            </a:r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gay cấn</a:t>
            </a:r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 đầu, đội nào bị dẫn một bàn?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đã san bằng tỉ số cho đội nhà?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cùng, đội nào chiến thắng?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25754" y="3917430"/>
            <a:ext cx="11058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 giả làm gì để thể hiện vui mừng?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52539" y="3917430"/>
            <a:ext cx="17626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26762" y="3917430"/>
            <a:ext cx="2874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 animBg="1"/>
      <p:bldP spid="22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29000" y="3763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4800" y="37631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15200" y="3763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15408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2501" y="2895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09851" y="2895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01810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44332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24851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32386" y="2901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05308" y="2901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76" y="1"/>
            <a:ext cx="2756411" cy="31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33492" y="914401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bóng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9684" r="4405" b="4994"/>
          <a:stretch/>
        </p:blipFill>
        <p:spPr>
          <a:xfrm>
            <a:off x="1768039" y="2057400"/>
            <a:ext cx="811966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" b="10916"/>
          <a:stretch/>
        </p:blipFill>
        <p:spPr bwMode="auto">
          <a:xfrm>
            <a:off x="0" y="609600"/>
            <a:ext cx="12192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SÚT BÓNG VÀO KHUNG THÀNH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640204"/>
            <a:ext cx="2097755" cy="11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30385" y="12192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8196" y="990601"/>
            <a:ext cx="4383004" cy="3240773"/>
            <a:chOff x="-219631" y="1213305"/>
            <a:chExt cx="4111605" cy="324077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741" b="67315" l="9500" r="92600">
                          <a14:backgroundMark x1="45100" y1="58333" x2="58000" y2="61667"/>
                          <a14:backgroundMark x1="44900" y1="58333" x2="49600" y2="65000"/>
                          <a14:backgroundMark x1="46100" y1="62500" x2="47700" y2="64537"/>
                          <a14:backgroundMark x1="44400" y1="58148" x2="45300" y2="62130"/>
                          <a14:backgroundMark x1="49200" y1="55000" x2="51800" y2="55463"/>
                          <a14:backgroundMark x1="53500" y1="56389" x2="55600" y2="59907"/>
                          <a14:backgroundMark x1="44900" y1="62315" x2="55600" y2="62963"/>
                          <a14:backgroundMark x1="46300" y1="61667" x2="51300" y2="63241"/>
                          <a14:backgroundMark x1="51300" y1="63241" x2="51300" y2="63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25745" r="7278" b="32489"/>
            <a:stretch/>
          </p:blipFill>
          <p:spPr bwMode="auto">
            <a:xfrm rot="21135014">
              <a:off x="-219631" y="1782227"/>
              <a:ext cx="4111605" cy="2671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 rot="20783150">
              <a:off x="1106738" y="1213305"/>
              <a:ext cx="1343785" cy="82904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ut</a:t>
              </a: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85326" y="914400"/>
            <a:ext cx="4317311" cy="3365854"/>
            <a:chOff x="5108509" y="1126494"/>
            <a:chExt cx="4317311" cy="336585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741" b="67315" l="9500" r="92600">
                          <a14:backgroundMark x1="45100" y1="58333" x2="58000" y2="61667"/>
                          <a14:backgroundMark x1="44900" y1="58333" x2="49600" y2="65000"/>
                          <a14:backgroundMark x1="46100" y1="62500" x2="47700" y2="64537"/>
                          <a14:backgroundMark x1="44400" y1="58148" x2="45300" y2="62130"/>
                          <a14:backgroundMark x1="49200" y1="55000" x2="51800" y2="55463"/>
                          <a14:backgroundMark x1="53500" y1="56389" x2="55600" y2="59907"/>
                          <a14:backgroundMark x1="44900" y1="62315" x2="55600" y2="62963"/>
                          <a14:backgroundMark x1="46300" y1="61667" x2="51300" y2="63241"/>
                          <a14:backgroundMark x1="51300" y1="63241" x2="51300" y2="63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25745" r="7278" b="32489"/>
            <a:stretch/>
          </p:blipFill>
          <p:spPr bwMode="auto">
            <a:xfrm rot="407314" flipH="1">
              <a:off x="5108509" y="1605139"/>
              <a:ext cx="4317311" cy="2887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838533">
              <a:off x="6670008" y="1126494"/>
              <a:ext cx="1366695" cy="78194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ưt</a:t>
              </a: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76400" y="5694150"/>
            <a:ext cx="1143000" cy="1129214"/>
            <a:chOff x="1066800" y="5029200"/>
            <a:chExt cx="1371600" cy="135781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31853" y="5408685"/>
              <a:ext cx="1241492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bụt</a:t>
              </a:r>
              <a:endPara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71800" y="5694150"/>
            <a:ext cx="1143000" cy="1129214"/>
            <a:chOff x="1066800" y="5029200"/>
            <a:chExt cx="1371600" cy="135781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1196908" y="5408685"/>
              <a:ext cx="1241492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67200" y="5728786"/>
            <a:ext cx="1143000" cy="1129214"/>
            <a:chOff x="1066800" y="5029200"/>
            <a:chExt cx="1371600" cy="135781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sứt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77343" y="5694150"/>
            <a:ext cx="1143000" cy="1129214"/>
            <a:chOff x="1066800" y="5029200"/>
            <a:chExt cx="1371600" cy="135781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lụt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0" y="5727187"/>
            <a:ext cx="1143000" cy="1129214"/>
            <a:chOff x="1066800" y="5029200"/>
            <a:chExt cx="1371600" cy="1357814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dứt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19813" y="5728786"/>
            <a:ext cx="1143000" cy="1129214"/>
            <a:chOff x="1066800" y="5029200"/>
            <a:chExt cx="1371600" cy="135781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196908" y="5218942"/>
              <a:ext cx="1111384" cy="9783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nứt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nẻ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50611" y="5694150"/>
            <a:ext cx="1241189" cy="1129214"/>
            <a:chOff x="1066800" y="5029200"/>
            <a:chExt cx="1489427" cy="135781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1131853" y="5237523"/>
              <a:ext cx="1424374" cy="7700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bút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chì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38200" y="76200"/>
            <a:ext cx="609600" cy="609600"/>
          </a:xfrm>
          <a:prstGeom prst="rect">
            <a:avLst/>
          </a:prstGeom>
        </p:spPr>
      </p:pic>
      <p:pic>
        <p:nvPicPr>
          <p:cNvPr id="28" name="Âm thanh phép thuậ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43000" y="3505200"/>
            <a:ext cx="609600" cy="609600"/>
          </a:xfrm>
          <a:prstGeom prst="rect">
            <a:avLst/>
          </a:prstGeom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" y="1295400"/>
            <a:ext cx="609600" cy="609600"/>
          </a:xfrm>
          <a:prstGeom prst="rect">
            <a:avLst/>
          </a:prstGeom>
        </p:spPr>
      </p:pic>
      <p:pic>
        <p:nvPicPr>
          <p:cNvPr id="30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-609600"/>
            <a:ext cx="609600" cy="6096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" y="-609600"/>
            <a:ext cx="609600" cy="6096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-599661"/>
            <a:ext cx="609600" cy="609600"/>
          </a:xfrm>
          <a:prstGeom prst="rect">
            <a:avLst/>
          </a:prstGeom>
        </p:spPr>
      </p:pic>
      <p:pic>
        <p:nvPicPr>
          <p:cNvPr id="36" name="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022E-16 C 0.00196 -0.00602 0.00417 -0.01181 0.00626 -0.01736 C 0.00665 -0.02014 0.00691 -0.02338 0.00743 -0.02593 C 0.00899 -0.03125 0.01277 -0.04005 0.01277 -0.03981 C 0.01836 -0.08426 0.03685 -0.12199 0.04883 -0.1544 C 0.05665 -0.17546 0.06433 -0.20116 0.07435 -0.21435 C 0.08126 -0.23264 0.07383 -0.21481 0.08178 -0.22894 C 0.08516 -0.23449 0.08555 -0.23958 0.08946 -0.24306 C 0.09036 -0.24699 0.09115 -0.25162 0.09258 -0.25463 C 0.09349 -0.25648 0.09493 -0.25532 0.09571 -0.25718 C 0.1017 -0.27014 0.10626 -0.29097 0.11381 -0.29722 C 0.11758 -0.30741 0.12188 -0.3162 0.12553 -0.32616 C 0.13126 -0.34144 0.12566 -0.33495 0.13191 -0.33981 C 0.13503 -0.34907 0.13399 -0.35255 0.13829 -0.35995 C 0.1431 -0.37778 0.1487 -0.39282 0.15534 -0.40579 C 0.15912 -0.42037 0.16433 -0.43588 0.16902 -0.44884 C 0.17097 -0.46389 0.17514 -0.47593 0.17982 -0.48565 C 0.18269 -0.49213 0.18386 -0.49977 0.18724 -0.50602 C 0.18842 -0.51551 0.18998 -0.51898 0.19245 -0.52593 C 0.19284 -0.52894 0.1931 -0.53171 0.19362 -0.53449 C 0.19714 -0.54815 0.19688 -0.53773 0.19688 -0.54583 " pathEditMode="relative" rAng="0" ptsTypes="AAAAAA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022E-16 C 0.01511 -0.01852 0.03299 -0.03287 0.04896 -0.04977 C 0.05868 -0.05972 0.06476 -0.07546 0.07448 -0.08519 C 0.07778 -0.09491 0.0823 -0.10301 0.08716 -0.11111 C 0.09063 -0.1169 0.09827 -0.12778 0.09827 -0.12731 C 0.10625 -0.15231 0.09532 -0.12361 0.10764 -0.14167 C 0.12118 -0.16134 0.09983 -0.14282 0.11736 -0.15602 C 0.12396 -0.16921 0.13108 -0.17477 0.13959 -0.18426 C 0.14289 -0.18819 0.14549 -0.19306 0.14896 -0.1963 C 0.15348 -0.20023 0.15886 -0.20185 0.16337 -0.20579 C 0.17414 -0.21458 0.17552 -0.22083 0.18559 -0.23171 C 0.19757 -0.24491 0.21094 -0.25509 0.22361 -0.26713 C 0.23837 -0.28148 0.25261 -0.29745 0.2665 -0.31435 C 0.26927 -0.31782 0.27136 -0.32292 0.27448 -0.32616 C 0.27969 -0.33194 0.28577 -0.33588 0.29028 -0.34282 C 0.30504 -0.36528 0.33004 -0.38935 0.35052 -0.39722 C 0.35608 -0.40532 0.35955 -0.40463 0.36476 -0.41134 C 0.37223 -0.42106 0.379 -0.43102 0.38698 -0.43981 C 0.39271 -0.44606 0.39914 -0.45139 0.40434 -0.4588 C 0.40695 -0.46227 0.4125 -0.46806 0.4125 -0.46782 " pathEditMode="relative" rAng="0" ptsTypes="fffffffffffffffffff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5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C 0.00066 -0.00926 0.00079 -0.01805 0.00248 -0.02639 C 0.00951 -0.06504 0.02982 -0.1162 0.04493 -0.1375 C 0.05209 -0.16088 0.06159 -0.17662 0.07097 -0.19328 C 0.08321 -0.21435 0.09297 -0.24051 0.10495 -0.26203 C 0.11172 -0.28611 0.12279 -0.30069 0.13099 -0.32129 C 0.13659 -0.33472 0.14167 -0.34653 0.14753 -0.36041 C 0.14896 -0.36365 0.15118 -0.36412 0.153 -0.3669 C 0.16368 -0.3824 0.17305 -0.39583 0.18438 -0.40926 C 0.19792 -0.42477 0.20847 -0.45139 0.22136 -0.46852 C 0.22435 -0.47268 0.23334 -0.4787 0.23633 -0.48102 C 0.24545 -0.49768 0.25586 -0.50903 0.26511 -0.52384 C 0.27279 -0.53634 0.2793 -0.55231 0.28816 -0.55972 C 0.29102 -0.56597 0.29219 -0.56736 0.29376 -0.57639 C 0.2948 -0.58287 0.29688 -0.59537 0.29688 -0.59514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022E-16 C -0.00742 -0.0125 -0.00534 -0.02569 -0.01055 -0.03958 C -0.01367 -0.06782 -0.02045 -0.08588 -0.0293 -0.10463 C -0.03021 -0.10648 -0.03073 -0.11019 -0.0319 -0.11111 C -0.03399 -0.11366 -0.03633 -0.11366 -0.03867 -0.11458 C -0.05821 -0.14606 -0.07969 -0.1662 -0.09948 -0.19606 C -0.10651 -0.20648 -0.103 -0.19907 -0.11016 -0.20579 C -0.11446 -0.20972 -0.11927 -0.2169 -0.12344 -0.22222 C -0.12696 -0.22708 -0.13412 -0.23843 -0.13412 -0.23796 C -0.13763 -0.25046 -0.14115 -0.25394 -0.14466 -0.26435 C -0.15222 -0.2875 -0.14258 -0.2625 -0.14987 -0.28102 C -0.15183 -0.29375 -0.15443 -0.30255 -0.15795 -0.31343 C -0.16172 -0.34028 -0.16849 -0.34838 -0.17657 -0.36551 C -0.18073 -0.375 -0.18425 -0.38542 -0.18841 -0.39491 C -0.19193 -0.41991 -0.20131 -0.43241 -0.21094 -0.44051 C -0.21784 -0.45162 -0.21992 -0.45417 -0.22422 -0.47014 C -0.22696 -0.49167 -0.22552 -0.51389 -0.2293 -0.53472 " pathEditMode="relative" rAng="0" ptsTypes="AAAAAAAAAAAAAAA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0.00695 -0.01065 0.01111 -0.02824 0.01823 -0.03842 C 0.02084 -0.04792 0.02448 -0.05486 0.02795 -0.06273 C 0.03125 -0.07014 0.03212 -0.07893 0.03559 -0.08657 C 0.03733 -0.09815 0.04236 -0.11018 0.04532 -0.11967 C 0.04844 -0.12986 0.05105 -0.14005 0.05504 -0.14861 C 0.0566 -0.16296 0.06059 -0.17361 0.06372 -0.18657 C 0.0658 -0.1956 0.0658 -0.20347 0.0691 -0.21088 C 0.07188 -0.22986 0.07657 -0.24884 0.08299 -0.26319 C 0.08716 -0.28889 0.0948 -0.28889 0.10157 -0.30856 C 0.10695 -0.32384 0.11268 -0.33866 0.11789 -0.3537 C 0.12657 -0.37917 0.11632 -0.35532 0.12431 -0.37292 C 0.1257 -0.38495 0.12813 -0.39537 0.13177 -0.40393 C 0.13386 -0.41597 0.13473 -0.42917 0.1375 -0.43958 L 0.13629 -0.42315 " pathEditMode="relative" rAng="0" ptsTypes="fffffffffffff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0.00195 -0.06227 -0.00195 -0.12384 -0.00495 -0.18495 C -0.00599 -0.20486 -0.02057 -0.23194 -0.02318 -0.25023 C -0.03125 -0.31065 -0.05456 -0.36481 -0.08138 -0.42176 C -0.08893 -0.45833 -0.09414 -0.49143 -0.09414 -0.5287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-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022E-16 C -0.00938 -0.01968 -0.02201 -0.01898 -0.03333 -0.02685 C -0.04544 -0.03519 -0.05755 -0.04375 -0.06966 -0.05324 C -0.1043 -0.08009 -0.13998 -0.09861 -0.17526 -0.11898 C -0.18711 -0.12616 -0.19831 -0.1375 -0.21029 -0.14282 C -0.21875 -0.15394 -0.22852 -0.15579 -0.23763 -0.16134 C -0.24466 -0.16551 -0.25143 -0.1713 -0.25873 -0.17431 C -0.27539 -0.18912 -0.29219 -0.19606 -0.30912 -0.2088 C -0.32318 -0.21944 -0.30508 -0.20833 -0.32513 -0.21944 C -0.32682 -0.22037 -0.33008 -0.22199 -0.33008 -0.22176 C -0.33672 -0.23056 -0.34414 -0.23356 -0.35117 -0.23796 C -0.35886 -0.24236 -0.36576 -0.24977 -0.37344 -0.25347 C -0.37435 -0.25532 -0.37526 -0.25741 -0.37643 -0.25903 C -0.37735 -0.25995 -0.37852 -0.25972 -0.37943 -0.26134 C -0.38086 -0.26343 -0.38203 -0.26713 -0.38333 -0.26968 C -0.38464 -0.27176 -0.38607 -0.27292 -0.38737 -0.27477 C -0.39505 -0.29444 -0.3819 -0.26134 -0.39362 -0.28519 C -0.39948 -0.29722 -0.40443 -0.31551 -0.41159 -0.32222 C -0.41654 -0.33611 -0.42175 -0.35532 -0.42865 -0.36157 C -0.43242 -0.3713 -0.43177 -0.37778 -0.43477 -0.38542 C -0.43815 -0.39468 -0.44349 -0.40046 -0.44688 -0.40926 C -0.4487 -0.41389 -0.44961 -0.4169 -0.45182 -0.41991 C -0.45495 -0.42315 -0.45873 -0.42523 -0.46198 -0.42778 C -0.46485 -0.43287 -0.46797 -0.43681 -0.4711 -0.44074 C -0.47435 -0.44537 -0.47409 -0.44028 -0.47409 -0.44583 " pathEditMode="relative" rAng="0" ptsTypes="AAAAAAAAAAAAAAAAAAAAAAA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67" y="1907667"/>
            <a:ext cx="3042666" cy="30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362200" y="3124201"/>
            <a:ext cx="7825344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đến thật gần.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19800" y="2895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284724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1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55" y="595116"/>
            <a:ext cx="6204293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1" y="371583"/>
            <a:ext cx="9506602" cy="53119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   ưt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070" y="4448225"/>
            <a:ext cx="11015107" cy="2410565"/>
            <a:chOff x="639988" y="4448224"/>
            <a:chExt cx="11015107" cy="2410565"/>
          </a:xfrm>
        </p:grpSpPr>
        <p:grpSp>
          <p:nvGrpSpPr>
            <p:cNvPr id="29" name="Group 28"/>
            <p:cNvGrpSpPr/>
            <p:nvPr/>
          </p:nvGrpSpPr>
          <p:grpSpPr>
            <a:xfrm>
              <a:off x="639988" y="4448224"/>
              <a:ext cx="11015107" cy="2409034"/>
              <a:chOff x="426431" y="4501563"/>
              <a:chExt cx="10089216" cy="2409034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426431" y="4959051"/>
                <a:ext cx="1008921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Cầu thủ số 7 thu hút </a:t>
                </a:r>
              </a:p>
              <a:p>
                <a:pPr algn="just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khán giả bằng một cú sút dứt điểm.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5517612" y="540950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5019682" y="4501563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7712163" y="5357701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</TotalTime>
  <Words>514</Words>
  <Application>Microsoft Office PowerPoint</Application>
  <PresentationFormat>Widescreen</PresentationFormat>
  <Paragraphs>179</Paragraphs>
  <Slides>40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Arrus-Black</vt:lpstr>
      <vt:lpstr>AvantGarde</vt:lpstr>
      <vt:lpstr>Bandit</vt:lpstr>
      <vt:lpstr>DomCasual</vt:lpstr>
      <vt:lpstr>.VnArial</vt:lpstr>
      <vt:lpstr>.VnAvant</vt:lpstr>
      <vt:lpstr>.VnCooper</vt:lpstr>
      <vt:lpstr>Arial</vt:lpstr>
      <vt:lpstr>Arial Rounded MT Bold</vt:lpstr>
      <vt:lpstr>Arial-Rounded</vt:lpstr>
      <vt:lpstr>Calibri</vt:lpstr>
      <vt:lpstr>HP001 4 hàng</vt:lpstr>
      <vt:lpstr>HP001 4H</vt:lpstr>
      <vt:lpstr>Lato</vt:lpstr>
      <vt:lpstr>Times New Roman</vt:lpstr>
      <vt:lpstr>Simple Light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Thao Tran</cp:lastModifiedBy>
  <cp:revision>126</cp:revision>
  <dcterms:created xsi:type="dcterms:W3CDTF">2002-08-27T21:28:00Z</dcterms:created>
  <dcterms:modified xsi:type="dcterms:W3CDTF">2023-10-31T12:35:54Z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