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theme/themeOverride7.xml" ContentType="application/vnd.openxmlformats-officedocument.themeOverr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Override5.xml" ContentType="application/vnd.openxmlformats-officedocument.themeOverrid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heme/themeOverride3.xml" ContentType="application/vnd.openxmlformats-officedocument.themeOverride+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9.xml" ContentType="application/vnd.openxmlformats-officedocument.themeOverride+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heme/themeOverride8.xml" ContentType="application/vnd.openxmlformats-officedocument.themeOverr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theme/themeOverride4.xml" ContentType="application/vnd.openxmlformats-officedocument.themeOverride+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2"/>
  </p:notesMasterIdLst>
  <p:sldIdLst>
    <p:sldId id="306" r:id="rId3"/>
    <p:sldId id="342" r:id="rId4"/>
    <p:sldId id="267" r:id="rId5"/>
    <p:sldId id="257" r:id="rId6"/>
    <p:sldId id="270" r:id="rId7"/>
    <p:sldId id="271" r:id="rId8"/>
    <p:sldId id="276" r:id="rId9"/>
    <p:sldId id="315" r:id="rId10"/>
    <p:sldId id="344" r:id="rId11"/>
    <p:sldId id="275" r:id="rId12"/>
    <p:sldId id="331" r:id="rId13"/>
    <p:sldId id="332" r:id="rId14"/>
    <p:sldId id="333" r:id="rId15"/>
    <p:sldId id="334" r:id="rId16"/>
    <p:sldId id="335" r:id="rId17"/>
    <p:sldId id="336" r:id="rId18"/>
    <p:sldId id="272" r:id="rId19"/>
    <p:sldId id="345" r:id="rId20"/>
    <p:sldId id="33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6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42358-41E5-446F-B838-F204E62E8A19}" type="datetimeFigureOut">
              <a:rPr lang="en-US" smtClean="0"/>
              <a:pPr/>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4931D-1832-4594-98DF-65DB07A85165}" type="slidenum">
              <a:rPr lang="en-US" smtClean="0"/>
              <a:pPr/>
              <a:t>‹#›</a:t>
            </a:fld>
            <a:endParaRPr lang="en-US"/>
          </a:p>
        </p:txBody>
      </p:sp>
    </p:spTree>
    <p:extLst>
      <p:ext uri="{BB962C8B-B14F-4D97-AF65-F5344CB8AC3E}">
        <p14:creationId xmlns="" xmlns:p14="http://schemas.microsoft.com/office/powerpoint/2010/main" val="410613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pPr/>
              <a:t>4</a:t>
            </a:fld>
            <a:endParaRPr lang="en-US"/>
          </a:p>
        </p:txBody>
      </p:sp>
    </p:spTree>
    <p:extLst>
      <p:ext uri="{BB962C8B-B14F-4D97-AF65-F5344CB8AC3E}">
        <p14:creationId xmlns="" xmlns:p14="http://schemas.microsoft.com/office/powerpoint/2010/main" val="1495249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42438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68251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6AB4F47-4BF8-E356-1B6F-95D71B01983B}"/>
            </a:ext>
          </a:extLst>
        </p:cNvPr>
        <p:cNvGrpSpPr/>
        <p:nvPr/>
      </p:nvGrpSpPr>
      <p:grpSpPr>
        <a:xfrm>
          <a:off x="0" y="0"/>
          <a:ext cx="0" cy="0"/>
          <a:chOff x="0" y="0"/>
          <a:chExt cx="0" cy="0"/>
        </a:xfrm>
      </p:grpSpPr>
      <p:sp>
        <p:nvSpPr>
          <p:cNvPr id="2" name="幻灯片图像占位符 1">
            <a:extLst>
              <a:ext uri="{FF2B5EF4-FFF2-40B4-BE49-F238E27FC236}">
                <a16:creationId xmlns="" xmlns:a16="http://schemas.microsoft.com/office/drawing/2014/main" id="{1D19F136-2D04-1227-C30D-4D60AD5883D6}"/>
              </a:ext>
            </a:extLst>
          </p:cNvPr>
          <p:cNvSpPr>
            <a:spLocks noGrp="1" noRot="1" noChangeAspect="1"/>
          </p:cNvSpPr>
          <p:nvPr>
            <p:ph type="sldImg"/>
          </p:nvPr>
        </p:nvSpPr>
        <p:spPr/>
      </p:sp>
      <p:sp>
        <p:nvSpPr>
          <p:cNvPr id="3" name="备注占位符 2">
            <a:extLst>
              <a:ext uri="{FF2B5EF4-FFF2-40B4-BE49-F238E27FC236}">
                <a16:creationId xmlns="" xmlns:a16="http://schemas.microsoft.com/office/drawing/2014/main" id="{935FC229-B58F-88CE-67A7-3F4C08F531F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 xmlns:a16="http://schemas.microsoft.com/office/drawing/2014/main" id="{D0A7A4F2-4B1D-3708-6C71-E363E06DC3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17474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pPr/>
              <a:t>19</a:t>
            </a:fld>
            <a:endParaRPr lang="en-US"/>
          </a:p>
        </p:txBody>
      </p:sp>
    </p:spTree>
    <p:extLst>
      <p:ext uri="{BB962C8B-B14F-4D97-AF65-F5344CB8AC3E}">
        <p14:creationId xmlns="" xmlns:p14="http://schemas.microsoft.com/office/powerpoint/2010/main" val="240894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46E506-AAC5-4D02-9AF1-9B14FD34AD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6B864578-3E75-4431-ACDC-5291A6687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EA79566-4422-4D6B-AE8C-875E0CC8D674}"/>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5" name="页脚占位符 4">
            <a:extLst>
              <a:ext uri="{FF2B5EF4-FFF2-40B4-BE49-F238E27FC236}">
                <a16:creationId xmlns="" xmlns:a16="http://schemas.microsoft.com/office/drawing/2014/main" id="{F6BA6543-DC10-48F3-8403-2F5D4816DF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E15E68A-9DBA-4450-B3B0-4976E20C92C7}"/>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812332062"/>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63CB745-AA0F-4A3B-86B6-E16C343053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151DE1B5-B902-4C2E-AC78-BE9111501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F9F6701-E33B-4581-893D-5544A696A83A}"/>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5" name="页脚占位符 4">
            <a:extLst>
              <a:ext uri="{FF2B5EF4-FFF2-40B4-BE49-F238E27FC236}">
                <a16:creationId xmlns="" xmlns:a16="http://schemas.microsoft.com/office/drawing/2014/main" id="{992FC9A6-C710-44CE-921C-6D03FCBFA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FBB3F8A-CC78-4B03-BD3A-13F8B140BF53}"/>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211743535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A7A83A8-FFAC-4E13-871D-AC10C05EF8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42A6EAC-3198-4409-A2CF-C58B47AE543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54F594A-89CA-417E-BA01-D62EBE41925D}"/>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5" name="页脚占位符 4">
            <a:extLst>
              <a:ext uri="{FF2B5EF4-FFF2-40B4-BE49-F238E27FC236}">
                <a16:creationId xmlns="" xmlns:a16="http://schemas.microsoft.com/office/drawing/2014/main" id="{C47DDEBF-52DE-40EB-92E1-5ADA856FBF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72C9512-8D19-405C-9EDA-C52725532B18}"/>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87789383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330" lvl="0" indent="-422910" rtl="0">
              <a:spcBef>
                <a:spcPts val="0"/>
              </a:spcBef>
              <a:spcAft>
                <a:spcPts val="0"/>
              </a:spcAft>
              <a:buClr>
                <a:schemeClr val="accent3"/>
              </a:buClr>
              <a:buSzPts val="1400"/>
              <a:buAutoNum type="arabicPeriod"/>
              <a:defRPr sz="1600"/>
            </a:lvl1pPr>
            <a:lvl2pPr marL="1217295" lvl="1" indent="-422910" rtl="0">
              <a:spcBef>
                <a:spcPts val="0"/>
              </a:spcBef>
              <a:spcAft>
                <a:spcPts val="0"/>
              </a:spcAft>
              <a:buSzPts val="1400"/>
              <a:buAutoNum type="alphaLcPeriod"/>
              <a:defRPr/>
            </a:lvl2pPr>
            <a:lvl3pPr marL="1825625" lvl="2" indent="-422910" rtl="0">
              <a:spcBef>
                <a:spcPts val="0"/>
              </a:spcBef>
              <a:spcAft>
                <a:spcPts val="0"/>
              </a:spcAft>
              <a:buSzPts val="1400"/>
              <a:buAutoNum type="romanLcPeriod"/>
              <a:defRPr/>
            </a:lvl3pPr>
            <a:lvl4pPr marL="2434590" lvl="3" indent="-422910" rtl="0">
              <a:spcBef>
                <a:spcPts val="0"/>
              </a:spcBef>
              <a:spcAft>
                <a:spcPts val="0"/>
              </a:spcAft>
              <a:buSzPts val="1400"/>
              <a:buAutoNum type="arabicPeriod"/>
              <a:defRPr/>
            </a:lvl4pPr>
            <a:lvl5pPr marL="3042920" lvl="4" indent="-422910" rtl="0">
              <a:spcBef>
                <a:spcPts val="0"/>
              </a:spcBef>
              <a:spcAft>
                <a:spcPts val="0"/>
              </a:spcAft>
              <a:buSzPts val="1400"/>
              <a:buAutoNum type="alphaLcPeriod"/>
              <a:defRPr/>
            </a:lvl5pPr>
            <a:lvl6pPr marL="3651885" lvl="5" indent="-422910" rtl="0">
              <a:spcBef>
                <a:spcPts val="0"/>
              </a:spcBef>
              <a:spcAft>
                <a:spcPts val="0"/>
              </a:spcAft>
              <a:buSzPts val="1400"/>
              <a:buAutoNum type="romanLcPeriod"/>
              <a:defRPr/>
            </a:lvl6pPr>
            <a:lvl7pPr marL="4260215" lvl="6" indent="-422910" rtl="0">
              <a:spcBef>
                <a:spcPts val="0"/>
              </a:spcBef>
              <a:spcAft>
                <a:spcPts val="0"/>
              </a:spcAft>
              <a:buSzPts val="1400"/>
              <a:buAutoNum type="arabicPeriod"/>
              <a:defRPr/>
            </a:lvl7pPr>
            <a:lvl8pPr marL="4869180" lvl="7" indent="-422910" rtl="0">
              <a:spcBef>
                <a:spcPts val="0"/>
              </a:spcBef>
              <a:spcAft>
                <a:spcPts val="0"/>
              </a:spcAft>
              <a:buSzPts val="1400"/>
              <a:buAutoNum type="alphaLcPeriod"/>
              <a:defRPr/>
            </a:lvl8pPr>
            <a:lvl9pPr marL="5477510" lvl="8" indent="-422910"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2855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935689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 xmlns:p14="http://schemas.microsoft.com/office/powerpoint/2010/main" val="3621744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171102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4039633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90259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1116737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pPr/>
              <a:t>12/10/2024</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pPr/>
              <a:t>‹#›</a:t>
            </a:fld>
            <a:endParaRPr lang="en-US"/>
          </a:p>
        </p:txBody>
      </p:sp>
    </p:spTree>
    <p:extLst>
      <p:ext uri="{BB962C8B-B14F-4D97-AF65-F5344CB8AC3E}">
        <p14:creationId xmlns="" xmlns:p14="http://schemas.microsoft.com/office/powerpoint/2010/main" val="416780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1CD34C6-78E8-481A-917F-542C0D8E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976538-1A22-423C-85BE-B7DA295BC1C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9A64A65-2615-4467-89CF-5F18D7F23536}"/>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5" name="页脚占位符 4">
            <a:extLst>
              <a:ext uri="{FF2B5EF4-FFF2-40B4-BE49-F238E27FC236}">
                <a16:creationId xmlns="" xmlns:a16="http://schemas.microsoft.com/office/drawing/2014/main" id="{39A7B5DC-56AB-4BDA-9139-985CF17D13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05C7CA5-0768-4910-83A0-2C7E1EEC0F80}"/>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1725607387"/>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7ED1E0A-158D-4472-BA0D-A23CE0684F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A4EC316-8A33-42A9-858B-3C73BD988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1E4FAE95-E613-497C-BF89-2F752AEA6F7C}"/>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5" name="页脚占位符 4">
            <a:extLst>
              <a:ext uri="{FF2B5EF4-FFF2-40B4-BE49-F238E27FC236}">
                <a16:creationId xmlns="" xmlns:a16="http://schemas.microsoft.com/office/drawing/2014/main" id="{58F17859-89D0-437E-8B9F-F697764A8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F18337E-9AE5-41A9-8A05-DC4ED22B4CAB}"/>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2517286487"/>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2D47080-D745-44AC-A4C9-636146C75A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42D562F-8AE0-4279-AED3-3D87A2A1B8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1538E115-AEB3-4128-ADA1-BC85B225B4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2F343F9D-0244-4F63-9075-9FD92C420297}"/>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6" name="页脚占位符 5">
            <a:extLst>
              <a:ext uri="{FF2B5EF4-FFF2-40B4-BE49-F238E27FC236}">
                <a16:creationId xmlns="" xmlns:a16="http://schemas.microsoft.com/office/drawing/2014/main" id="{E11BE7F9-1D29-40EF-97C6-267A5169B5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4231F47-C942-4C93-BC7C-82A5C147DB13}"/>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94084362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C5D9BDA-868F-4FC0-AE08-3438E0C5D8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4A769A9-A3FF-43AB-89D3-3317A37F7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CFBAD61F-6A99-4EC1-87CB-3881D6051B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C44434C-4BC3-41F7-BB7E-5BF42B024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F1EF8A04-C4CB-44EB-BD35-DADF389A689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6B14E7A-A63F-412C-B093-35EBF0B4FD45}"/>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8" name="页脚占位符 7">
            <a:extLst>
              <a:ext uri="{FF2B5EF4-FFF2-40B4-BE49-F238E27FC236}">
                <a16:creationId xmlns="" xmlns:a16="http://schemas.microsoft.com/office/drawing/2014/main" id="{1022162B-ADA4-43C8-B021-784C4C3B24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85E36F13-1993-4C67-852C-5B88CAE82C7E}"/>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258214168"/>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16CBBE3-7F38-4079-98A9-E7F76013DA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FCA3A99-73BB-43EE-AAE7-4C961F492C50}"/>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4" name="页脚占位符 3">
            <a:extLst>
              <a:ext uri="{FF2B5EF4-FFF2-40B4-BE49-F238E27FC236}">
                <a16:creationId xmlns="" xmlns:a16="http://schemas.microsoft.com/office/drawing/2014/main" id="{DD7E105C-21FF-483E-B2E4-F4C246E83E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671B006F-AC9C-4432-AEF0-783097ED6266}"/>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16887231"/>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5BC7430-9B5E-4C3F-88F1-32C5F4C25EA1}"/>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3" name="页脚占位符 2">
            <a:extLst>
              <a:ext uri="{FF2B5EF4-FFF2-40B4-BE49-F238E27FC236}">
                <a16:creationId xmlns="" xmlns:a16="http://schemas.microsoft.com/office/drawing/2014/main" id="{EDD0DB72-B8F1-46B1-B260-A925AA7423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1AE68D83-2FCC-486D-B1C3-60CDE40E1432}"/>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308033708"/>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D929D08-8C39-413A-8AE2-161E4265D9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32050CA-214C-4A65-9A3F-47F7F1802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0CE6F97B-3272-44F8-87F4-08DBDEDE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099466E-4D0C-4234-B85E-F90EDA503E1A}"/>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6" name="页脚占位符 5">
            <a:extLst>
              <a:ext uri="{FF2B5EF4-FFF2-40B4-BE49-F238E27FC236}">
                <a16:creationId xmlns="" xmlns:a16="http://schemas.microsoft.com/office/drawing/2014/main" id="{38E6D5B1-859D-434A-8F73-35A0A91160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6689B41-7592-4D15-9BC8-151CB9BCC19E}"/>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2913378460"/>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78BF344-C18F-4ACB-84F3-A25361F120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A17B132-12F9-4444-A7B6-9FB44FAA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67B1DCE-8E58-4271-8221-08EFFCEB5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085989A-6D77-4586-9AFC-D81A7D47EBD8}"/>
              </a:ext>
            </a:extLst>
          </p:cNvPr>
          <p:cNvSpPr>
            <a:spLocks noGrp="1"/>
          </p:cNvSpPr>
          <p:nvPr>
            <p:ph type="dt" sz="half" idx="10"/>
          </p:nvPr>
        </p:nvSpPr>
        <p:spPr/>
        <p:txBody>
          <a:bodyPr/>
          <a:lstStyle/>
          <a:p>
            <a:fld id="{A527CEBE-BCDE-45B2-8097-EC2E8529C77A}" type="datetimeFigureOut">
              <a:rPr lang="zh-CN" altLang="en-US" smtClean="0"/>
              <a:pPr/>
              <a:t>2024/12/10</a:t>
            </a:fld>
            <a:endParaRPr lang="zh-CN" altLang="en-US"/>
          </a:p>
        </p:txBody>
      </p:sp>
      <p:sp>
        <p:nvSpPr>
          <p:cNvPr id="6" name="页脚占位符 5">
            <a:extLst>
              <a:ext uri="{FF2B5EF4-FFF2-40B4-BE49-F238E27FC236}">
                <a16:creationId xmlns="" xmlns:a16="http://schemas.microsoft.com/office/drawing/2014/main" id="{3D1D5714-93EC-4EF3-9028-A563438E52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964CF3B-2222-4446-880B-54313DF372F6}"/>
              </a:ext>
            </a:extLst>
          </p:cNvPr>
          <p:cNvSpPr>
            <a:spLocks noGrp="1"/>
          </p:cNvSpPr>
          <p:nvPr>
            <p:ph type="sldNum" sz="quarter" idx="12"/>
          </p:nvPr>
        </p:nvSpPr>
        <p:spPr/>
        <p:txBody>
          <a:bodyPr/>
          <a:lstStyle/>
          <a:p>
            <a:fld id="{5FAF8170-A415-4D23-BB96-423E089F484E}" type="slidenum">
              <a:rPr lang="zh-CN" altLang="en-US" smtClean="0"/>
              <a:pPr/>
              <a:t>‹#›</a:t>
            </a:fld>
            <a:endParaRPr lang="zh-CN" altLang="en-US"/>
          </a:p>
        </p:txBody>
      </p:sp>
    </p:spTree>
    <p:extLst>
      <p:ext uri="{BB962C8B-B14F-4D97-AF65-F5344CB8AC3E}">
        <p14:creationId xmlns="" xmlns:p14="http://schemas.microsoft.com/office/powerpoint/2010/main" val="1250129757"/>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AA20727-07CA-4ED6-858B-7CD6682C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AFBA218-97F1-4AFC-B3C8-95B2F582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69F4B28-D1F6-428D-B786-B9D5CD454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7CEBE-BCDE-45B2-8097-EC2E8529C77A}" type="datetimeFigureOut">
              <a:rPr lang="zh-CN" altLang="en-US" smtClean="0"/>
              <a:pPr/>
              <a:t>2024/12/10</a:t>
            </a:fld>
            <a:endParaRPr lang="zh-CN" altLang="en-US"/>
          </a:p>
        </p:txBody>
      </p:sp>
      <p:sp>
        <p:nvSpPr>
          <p:cNvPr id="5" name="页脚占位符 4">
            <a:extLst>
              <a:ext uri="{FF2B5EF4-FFF2-40B4-BE49-F238E27FC236}">
                <a16:creationId xmlns="" xmlns:a16="http://schemas.microsoft.com/office/drawing/2014/main" id="{C918C797-6F25-426E-949D-8DAE81F6C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1421B767-9E9F-48C3-B2AC-E58E7CE3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F8170-A415-4D23-BB96-423E089F484E}" type="slidenum">
              <a:rPr lang="zh-CN" altLang="en-US" smtClean="0"/>
              <a:pPr/>
              <a:t>‹#›</a:t>
            </a:fld>
            <a:endParaRPr lang="zh-CN" altLang="en-US"/>
          </a:p>
        </p:txBody>
      </p:sp>
      <p:pic>
        <p:nvPicPr>
          <p:cNvPr id="8" name="Picture 7">
            <a:extLst>
              <a:ext uri="{FF2B5EF4-FFF2-40B4-BE49-F238E27FC236}">
                <a16:creationId xmlns="" xmlns:a16="http://schemas.microsoft.com/office/drawing/2014/main" id="{3AB14ECB-B6E5-42D0-8EED-96AD35CA2C01}"/>
              </a:ext>
            </a:extLst>
          </p:cNvPr>
          <p:cNvPicPr>
            <a:picLocks noChangeAspect="1"/>
          </p:cNvPicPr>
          <p:nvPr userDrawn="1"/>
        </p:nvPicPr>
        <p:blipFill>
          <a:blip r:embed="rId13" cstate="print">
            <a:extLst>
              <a:ext uri="{28A0092B-C50C-407E-A947-70E740481C1C}">
                <a14:useLocalDpi xmlns="" xmlns:a14="http://schemas.microsoft.com/office/drawing/2010/main" val="0"/>
              </a:ext>
            </a:extLst>
          </a:blip>
          <a:stretch>
            <a:fillRect/>
          </a:stretch>
        </p:blipFill>
        <p:spPr>
          <a:xfrm>
            <a:off x="-1618952" y="228600"/>
            <a:ext cx="1333202" cy="1333202"/>
          </a:xfrm>
          <a:prstGeom prst="rect">
            <a:avLst/>
          </a:prstGeom>
        </p:spPr>
      </p:pic>
    </p:spTree>
    <p:extLst>
      <p:ext uri="{BB962C8B-B14F-4D97-AF65-F5344CB8AC3E}">
        <p14:creationId xmlns="" xmlns:p14="http://schemas.microsoft.com/office/powerpoint/2010/main" val="259414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GB" smtClean="0"/>
              <a:pPr/>
              <a:t>‹#›</a:t>
            </a:fld>
            <a:endParaRPr lang="en-GB"/>
          </a:p>
        </p:txBody>
      </p:sp>
    </p:spTree>
    <p:extLst>
      <p:ext uri="{BB962C8B-B14F-4D97-AF65-F5344CB8AC3E}">
        <p14:creationId xmlns="" xmlns:p14="http://schemas.microsoft.com/office/powerpoint/2010/main" val="214083060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 Type="http://schemas.openxmlformats.org/officeDocument/2006/relationships/slideLayout" Target="../slideLayouts/slideLayout7.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6.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18" Type="http://schemas.openxmlformats.org/officeDocument/2006/relationships/slide" Target="slide13.xml"/><Relationship Id="rId26" Type="http://schemas.openxmlformats.org/officeDocument/2006/relationships/image" Target="../media/image41.png"/><Relationship Id="rId3" Type="http://schemas.openxmlformats.org/officeDocument/2006/relationships/notesSlide" Target="../notesSlides/notesSlide5.xml"/><Relationship Id="rId21" Type="http://schemas.openxmlformats.org/officeDocument/2006/relationships/image" Target="../media/image38.png"/><Relationship Id="rId7" Type="http://schemas.openxmlformats.org/officeDocument/2006/relationships/image" Target="../media/image30.gif"/><Relationship Id="rId12" Type="http://schemas.microsoft.com/office/2007/relationships/media" Target="../media/media2.mp3"/><Relationship Id="rId17" Type="http://schemas.openxmlformats.org/officeDocument/2006/relationships/image" Target="../media/image36.png"/><Relationship Id="rId25" Type="http://schemas.openxmlformats.org/officeDocument/2006/relationships/image" Target="../media/image40.png"/><Relationship Id="rId2" Type="http://schemas.openxmlformats.org/officeDocument/2006/relationships/slideLayout" Target="../slideLayouts/slideLayout14.xml"/><Relationship Id="rId16" Type="http://schemas.openxmlformats.org/officeDocument/2006/relationships/slide" Target="slide12.xml"/><Relationship Id="rId20" Type="http://schemas.openxmlformats.org/officeDocument/2006/relationships/slide" Target="slide14.xml"/><Relationship Id="rId29" Type="http://schemas.microsoft.com/office/2007/relationships/hdphoto" Target="../media/hdphoto6.wdp"/><Relationship Id="rId1" Type="http://schemas.openxmlformats.org/officeDocument/2006/relationships/video" Target="NULL" TargetMode="External"/><Relationship Id="rId6" Type="http://schemas.openxmlformats.org/officeDocument/2006/relationships/image" Target="../media/image29.gif"/><Relationship Id="rId11" Type="http://schemas.openxmlformats.org/officeDocument/2006/relationships/image" Target="../media/image32.gif"/><Relationship Id="rId24" Type="http://schemas.openxmlformats.org/officeDocument/2006/relationships/slide" Target="slide16.xml"/><Relationship Id="rId5" Type="http://schemas.openxmlformats.org/officeDocument/2006/relationships/image" Target="../media/image28.png"/><Relationship Id="rId15" Type="http://schemas.openxmlformats.org/officeDocument/2006/relationships/image" Target="../media/image35.png"/><Relationship Id="rId23" Type="http://schemas.openxmlformats.org/officeDocument/2006/relationships/image" Target="../media/image39.png"/><Relationship Id="rId28" Type="http://schemas.openxmlformats.org/officeDocument/2006/relationships/image" Target="../media/image42.png"/><Relationship Id="rId10" Type="http://schemas.microsoft.com/office/2007/relationships/hdphoto" Target="../media/hdphoto4.wdp"/><Relationship Id="rId19" Type="http://schemas.openxmlformats.org/officeDocument/2006/relationships/image" Target="../media/image37.png"/><Relationship Id="rId31" Type="http://schemas.openxmlformats.org/officeDocument/2006/relationships/image" Target="../media/image43.png"/><Relationship Id="rId4" Type="http://schemas.openxmlformats.org/officeDocument/2006/relationships/image" Target="../media/image27.jpeg"/><Relationship Id="rId14" Type="http://schemas.openxmlformats.org/officeDocument/2006/relationships/image" Target="../media/image34.png"/><Relationship Id="rId22" Type="http://schemas.openxmlformats.org/officeDocument/2006/relationships/slide" Target="slide15.xml"/><Relationship Id="rId27" Type="http://schemas.microsoft.com/office/2007/relationships/hdphoto" Target="../media/hdphoto5.wdp"/><Relationship Id="rId30" Type="http://schemas.openxmlformats.org/officeDocument/2006/relationships/slide" Target="slide17.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32.gif"/></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32.gif"/></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png"/><Relationship Id="rId18" Type="http://schemas.openxmlformats.org/officeDocument/2006/relationships/image" Target="../media/image16.svg"/><Relationship Id="rId3" Type="http://schemas.openxmlformats.org/officeDocument/2006/relationships/notesSlide" Target="../notesSlides/notesSlide6.xml"/><Relationship Id="rId21" Type="http://schemas.openxmlformats.org/officeDocument/2006/relationships/image" Target="../media/image45.pn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9.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hemeOverride" Target="../theme/themeOverride9.xml"/><Relationship Id="rId6" Type="http://schemas.openxmlformats.org/officeDocument/2006/relationships/image" Target="../media/image4.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8.sv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png"/><Relationship Id="rId21" Type="http://schemas.openxmlformats.org/officeDocument/2006/relationships/image" Target="../media/image15.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7.png"/><Relationship Id="rId10" Type="http://schemas.openxmlformats.org/officeDocument/2006/relationships/image" Target="../media/image6.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1.jpe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png"/><Relationship Id="rId18" Type="http://schemas.openxmlformats.org/officeDocument/2006/relationships/image" Target="../media/image23.jpeg"/><Relationship Id="rId3" Type="http://schemas.openxmlformats.org/officeDocument/2006/relationships/tags" Target="../tags/tag2.xml"/><Relationship Id="rId7" Type="http://schemas.openxmlformats.org/officeDocument/2006/relationships/notesSlide" Target="../notesSlides/notesSlide3.xml"/><Relationship Id="rId12" Type="http://schemas.openxmlformats.org/officeDocument/2006/relationships/image" Target="../media/image8.svg"/><Relationship Id="rId17" Type="http://schemas.openxmlformats.org/officeDocument/2006/relationships/image" Target="../media/image22.png"/><Relationship Id="rId2" Type="http://schemas.openxmlformats.org/officeDocument/2006/relationships/tags" Target="../tags/tag1.xml"/><Relationship Id="rId16" Type="http://schemas.openxmlformats.org/officeDocument/2006/relationships/image" Target="../media/image12.svg"/><Relationship Id="rId1" Type="http://schemas.openxmlformats.org/officeDocument/2006/relationships/themeOverride" Target="../theme/themeOverride6.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tags" Target="../tags/tag4.xml"/><Relationship Id="rId15" Type="http://schemas.openxmlformats.org/officeDocument/2006/relationships/image" Target="../media/image7.png"/><Relationship Id="rId10" Type="http://schemas.openxmlformats.org/officeDocument/2006/relationships/image" Target="../media/image6.svg"/><Relationship Id="rId19" Type="http://schemas.openxmlformats.org/officeDocument/2006/relationships/image" Target="../media/image24.jpeg"/><Relationship Id="rId4" Type="http://schemas.openxmlformats.org/officeDocument/2006/relationships/tags" Target="../tags/tag3.xml"/><Relationship Id="rId9" Type="http://schemas.openxmlformats.org/officeDocument/2006/relationships/image" Target="../media/image4.png"/><Relationship Id="rId1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png"/><Relationship Id="rId3" Type="http://schemas.openxmlformats.org/officeDocument/2006/relationships/tags" Target="../tags/tag7.xml"/><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26.jpeg"/><Relationship Id="rId2" Type="http://schemas.openxmlformats.org/officeDocument/2006/relationships/tags" Target="../tags/tag6.xml"/><Relationship Id="rId16" Type="http://schemas.openxmlformats.org/officeDocument/2006/relationships/image" Target="../media/image25.jpeg"/><Relationship Id="rId1" Type="http://schemas.openxmlformats.org/officeDocument/2006/relationships/tags" Target="../tags/tag5.xml"/><Relationship Id="rId6" Type="http://schemas.openxmlformats.org/officeDocument/2006/relationships/notesSlide" Target="../notesSlides/notesSlide4.xml"/><Relationship Id="rId11" Type="http://schemas.openxmlformats.org/officeDocument/2006/relationships/image" Target="../media/image6.png"/><Relationship Id="rId5" Type="http://schemas.openxmlformats.org/officeDocument/2006/relationships/slideLayout" Target="../slideLayouts/slideLayout7.xml"/><Relationship Id="rId15" Type="http://schemas.openxmlformats.org/officeDocument/2006/relationships/image" Target="../media/image22.png"/><Relationship Id="rId10" Type="http://schemas.openxmlformats.org/officeDocument/2006/relationships/image" Target="../media/image8.svg"/><Relationship Id="rId4" Type="http://schemas.openxmlformats.org/officeDocument/2006/relationships/tags" Target="../tags/tag8.xml"/><Relationship Id="rId9" Type="http://schemas.openxmlformats.org/officeDocument/2006/relationships/image" Target="../media/image5.png"/><Relationship Id="rId1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 xmlns:a16="http://schemas.microsoft.com/office/drawing/2014/main" id="{EE674AA9-7014-4733-B969-3B7AF8C9826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 xmlns:a16="http://schemas.microsoft.com/office/drawing/2014/main" id="{E2C24CD3-479A-4412-8E1B-0A8457B766A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 xmlns:a16="http://schemas.microsoft.com/office/drawing/2014/main" id="{0136BB94-21FF-437D-9A87-B2BC7FBB56E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 xmlns:a16="http://schemas.microsoft.com/office/drawing/2014/main" id="{A32C13A6-CE34-41E7-994C-59E35AD739B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 xmlns:a16="http://schemas.microsoft.com/office/drawing/2014/main" id="{6B26EA02-B081-45A8-81A8-5FA19E88090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 xmlns:a16="http://schemas.microsoft.com/office/drawing/2014/main" id="{40F167AE-54D9-4A8B-8405-EBD8F212D7A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 xmlns:a16="http://schemas.microsoft.com/office/drawing/2014/main" id="{1CF801EC-6D00-419D-B848-C58E52B919C1}"/>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 xmlns:a16="http://schemas.microsoft.com/office/drawing/2014/main" id="{9816B3FD-0898-47FB-9D0D-0EF30D728C6E}"/>
              </a:ext>
            </a:extLst>
          </p:cNvPr>
          <p:cNvPicPr>
            <a:picLocks noChangeAspect="1"/>
          </p:cNvPicPr>
          <p:nvPr/>
        </p:nvPicPr>
        <p:blipFill>
          <a:blip r:embed="rId16" cstate="print">
            <a:extLst>
              <a:ext uri="{96DAC541-7B7A-43D3-8B79-37D633B846F1}">
                <asvg:svgBlip xmlns="" xmlns:asvg="http://schemas.microsoft.com/office/drawing/2016/SVG/main"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 xmlns:a16="http://schemas.microsoft.com/office/drawing/2014/main" id="{C6281ACA-CF0B-4565-A983-DDF253614A23}"/>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19" name="Picture 18">
            <a:extLst>
              <a:ext uri="{FF2B5EF4-FFF2-40B4-BE49-F238E27FC236}">
                <a16:creationId xmlns="" xmlns:a16="http://schemas.microsoft.com/office/drawing/2014/main" id="{FA88474F-ECB5-4ACD-8A70-9CD48BDB3394}"/>
              </a:ext>
            </a:extLst>
          </p:cNvPr>
          <p:cNvPicPr>
            <a:picLocks noChangeAspect="1"/>
          </p:cNvPicPr>
          <p:nvPr/>
        </p:nvPicPr>
        <p:blipFill>
          <a:blip r:embed="rId20"/>
          <a:stretch>
            <a:fillRect/>
          </a:stretch>
        </p:blipFill>
        <p:spPr>
          <a:xfrm>
            <a:off x="2091292" y="2404162"/>
            <a:ext cx="5828281" cy="1609483"/>
          </a:xfrm>
          <a:prstGeom prst="rect">
            <a:avLst/>
          </a:prstGeom>
        </p:spPr>
      </p:pic>
    </p:spTree>
    <p:extLst>
      <p:ext uri="{BB962C8B-B14F-4D97-AF65-F5344CB8AC3E}">
        <p14:creationId xmlns="" xmlns:p14="http://schemas.microsoft.com/office/powerpoint/2010/main" val="178746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 xmlns:a16="http://schemas.microsoft.com/office/drawing/2014/main" id="{B6F7BC9C-DA8B-4CEF-9077-117BD447E655}"/>
              </a:ext>
            </a:extLst>
          </p:cNvPr>
          <p:cNvSpPr txBox="1"/>
          <p:nvPr/>
        </p:nvSpPr>
        <p:spPr>
          <a:xfrm>
            <a:off x="3288253" y="1425042"/>
            <a:ext cx="5306062"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000" smtClean="0">
                <a:solidFill>
                  <a:srgbClr val="FF0000"/>
                </a:solidFill>
                <a:latin typeface="Times New Roman" panose="02020603050405020304" pitchFamily="18" charset="0"/>
                <a:cs typeface="Times New Roman" panose="02020603050405020304" pitchFamily="18" charset="0"/>
              </a:rPr>
              <a:t> </a:t>
            </a:r>
            <a:r>
              <a:rPr lang="en-US" sz="5000">
                <a:solidFill>
                  <a:srgbClr val="FF0000"/>
                </a:solidFill>
                <a:latin typeface="Times New Roman" panose="02020603050405020304" pitchFamily="18" charset="0"/>
                <a:cs typeface="Times New Roman" panose="02020603050405020304" pitchFamily="18" charset="0"/>
              </a:rPr>
              <a:t>TÌM </a:t>
            </a:r>
            <a:r>
              <a:rPr lang="en-US" sz="5000" smtClean="0">
                <a:solidFill>
                  <a:srgbClr val="FF0000"/>
                </a:solidFill>
                <a:latin typeface="Times New Roman" panose="02020603050405020304" pitchFamily="18" charset="0"/>
                <a:cs typeface="Times New Roman" panose="02020603050405020304" pitchFamily="18" charset="0"/>
              </a:rPr>
              <a:t>HIỂU BÀI</a:t>
            </a:r>
            <a:endParaRPr lang="en-US" sz="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42087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40"/>
                                        </p:tgtEl>
                                        <p:attrNameLst>
                                          <p:attrName>style.visibility</p:attrName>
                                        </p:attrNameLst>
                                      </p:cBhvr>
                                      <p:to>
                                        <p:strVal val="visible"/>
                                      </p:to>
                                    </p:set>
                                    <p:animEffect transition="in" filter="wipe(left)">
                                      <p:cBhvr>
                                        <p:cTn id="7" dur="200"/>
                                        <p:tgtEl>
                                          <p:spTgt spid="40"/>
                                        </p:tgtEl>
                                      </p:cBhvr>
                                    </p:animEffect>
                                  </p:childTnLst>
                                </p:cTn>
                              </p:par>
                            </p:childTnLst>
                          </p:cTn>
                        </p:par>
                        <p:par>
                          <p:cTn id="8" fill="hold">
                            <p:stCondLst>
                              <p:cond delay="2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0"/>
                                        </p:tgtEl>
                                        <p:attrNameLst>
                                          <p:attrName>ppt_x</p:attrName>
                                          <p:attrName>ppt_y</p:attrName>
                                        </p:attrNameLst>
                                      </p:cBhvr>
                                    </p:animMotion>
                                    <p:animRot by="1500000">
                                      <p:cBhvr>
                                        <p:cTn id="11" dur="125" fill="hold">
                                          <p:stCondLst>
                                            <p:cond delay="0"/>
                                          </p:stCondLst>
                                        </p:cTn>
                                        <p:tgtEl>
                                          <p:spTgt spid="40"/>
                                        </p:tgtEl>
                                        <p:attrNameLst>
                                          <p:attrName>r</p:attrName>
                                        </p:attrNameLst>
                                      </p:cBhvr>
                                    </p:animRot>
                                    <p:animRot by="-1500000">
                                      <p:cBhvr>
                                        <p:cTn id="12" dur="125" fill="hold">
                                          <p:stCondLst>
                                            <p:cond delay="125"/>
                                          </p:stCondLst>
                                        </p:cTn>
                                        <p:tgtEl>
                                          <p:spTgt spid="40"/>
                                        </p:tgtEl>
                                        <p:attrNameLst>
                                          <p:attrName>r</p:attrName>
                                        </p:attrNameLst>
                                      </p:cBhvr>
                                    </p:animRot>
                                    <p:animRot by="-1500000">
                                      <p:cBhvr>
                                        <p:cTn id="13" dur="125" fill="hold">
                                          <p:stCondLst>
                                            <p:cond delay="250"/>
                                          </p:stCondLst>
                                        </p:cTn>
                                        <p:tgtEl>
                                          <p:spTgt spid="40"/>
                                        </p:tgtEl>
                                        <p:attrNameLst>
                                          <p:attrName>r</p:attrName>
                                        </p:attrNameLst>
                                      </p:cBhvr>
                                    </p:animRot>
                                    <p:animRot by="1500000">
                                      <p:cBhvr>
                                        <p:cTn id="14" dur="125" fill="hold">
                                          <p:stCondLst>
                                            <p:cond delay="375"/>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 xmlns:a14="http://schemas.microsoft.com/office/drawing/2010/main" val="0"/>
              </a:ext>
            </a:extLst>
          </a:blip>
          <a:srcRect t="4000" b="21801"/>
          <a:stretch>
            <a:fillRect/>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8" cstate="print">
            <a:extLst>
              <a:ext uri="{BEBA8EAE-BF5A-486C-A8C5-ECC9F3942E4B}">
                <a14:imgProps xmlns="" xmlns:a14="http://schemas.microsoft.com/office/drawing/2010/main">
                  <a14:imgLayer r:embed="rId10">
                    <a14:imgEffect>
                      <a14:backgroundRemoval t="3030" b="97980" l="8108" r="83514"/>
                    </a14:imgEffect>
                  </a14:imgLayer>
                </a14:imgProps>
              </a:ext>
              <a:ext uri="{28A0092B-C50C-407E-A947-70E740481C1C}">
                <a14:useLocalDpi xmlns=""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8" cstate="print">
            <a:extLst>
              <a:ext uri="{BEBA8EAE-BF5A-486C-A8C5-ECC9F3942E4B}">
                <a14:imgProps xmlns="" xmlns:a14="http://schemas.microsoft.com/office/drawing/2010/main">
                  <a14:imgLayer r:embed="rId10">
                    <a14:imgEffect>
                      <a14:backgroundRemoval t="3030" b="97980" l="8108" r="83514"/>
                    </a14:imgEffect>
                  </a14:imgLayer>
                </a14:imgProps>
              </a:ext>
              <a:ext uri="{28A0092B-C50C-407E-A947-70E740481C1C}">
                <a14:useLocalDpi xmlns=""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ĂN KHẾ </a:t>
            </a:r>
          </a:p>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TRẢ VÀNG</a:t>
            </a:r>
          </a:p>
        </p:txBody>
      </p:sp>
      <p:pic>
        <p:nvPicPr>
          <p:cNvPr id="22" name="Nhac-chuong-bao-thuc-nhe-nhang-www_nhacchuongvui_com.mp3">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cstate="print"/>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khế 1">
            <a:hlinkClick r:id="rId16" action="ppaction://hlinksldjump"/>
          </p:cNvPr>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3" name="khế 2">
            <a:hlinkClick r:id="rId18" action="ppaction://hlinksldjump"/>
          </p:cNvPr>
          <p:cNvPicPr>
            <a:picLocks noChangeAspect="1" noChangeArrowheads="1"/>
          </p:cNvPicPr>
          <p:nvPr/>
        </p:nvPicPr>
        <p:blipFill>
          <a:blip r:embed="rId19">
            <a:extLst>
              <a:ext uri="{28A0092B-C50C-407E-A947-70E740481C1C}">
                <a14:useLocalDpi xmlns=""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4" name="khế 2">
            <a:hlinkClick r:id="rId20" action="ppaction://hlinksldjump"/>
          </p:cNvPr>
          <p:cNvPicPr>
            <a:picLocks noChangeAspect="1" noChangeArrowheads="1"/>
          </p:cNvPicPr>
          <p:nvPr/>
        </p:nvPicPr>
        <p:blipFill>
          <a:blip r:embed="rId21">
            <a:extLst>
              <a:ext uri="{28A0092B-C50C-407E-A947-70E740481C1C}">
                <a14:useLocalDpi xmlns=""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5" name="khế 4">
            <a:hlinkClick r:id="rId22" action="ppaction://hlinksldjump"/>
          </p:cNvPr>
          <p:cNvPicPr>
            <a:picLocks noChangeAspect="1" noChangeArrowheads="1"/>
          </p:cNvPicPr>
          <p:nvPr/>
        </p:nvPicPr>
        <p:blipFill>
          <a:blip r:embed="rId23">
            <a:extLst>
              <a:ext uri="{28A0092B-C50C-407E-A947-70E740481C1C}">
                <a14:useLocalDpi xmlns=""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6" name="khế 5">
            <a:hlinkClick r:id="rId24" action="ppaction://hlinksldjump"/>
          </p:cNvPr>
          <p:cNvPicPr>
            <a:picLocks noChangeAspect="1" noChangeArrowheads="1"/>
          </p:cNvPicPr>
          <p:nvPr/>
        </p:nvPicPr>
        <p:blipFill>
          <a:blip r:embed="rId25">
            <a:extLst>
              <a:ext uri="{28A0092B-C50C-407E-A947-70E740481C1C}">
                <a14:useLocalDpi xmlns=""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6" cstate="print">
            <a:extLst>
              <a:ext uri="{BEBA8EAE-BF5A-486C-A8C5-ECC9F3942E4B}">
                <a14:imgProps xmlns="" xmlns:a14="http://schemas.microsoft.com/office/drawing/2010/main">
                  <a14:imgLayer r:embed="rId27">
                    <a14:imgEffect>
                      <a14:backgroundRemoval t="10000" b="75093" l="10000" r="95600"/>
                    </a14:imgEffect>
                  </a14:imgLayer>
                </a14:imgProps>
              </a:ext>
              <a:ext uri="{28A0092B-C50C-407E-A947-70E740481C1C}">
                <a14:useLocalDpi xmlns=""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6" cstate="print">
            <a:extLst>
              <a:ext uri="{BEBA8EAE-BF5A-486C-A8C5-ECC9F3942E4B}">
                <a14:imgProps xmlns="" xmlns:a14="http://schemas.microsoft.com/office/drawing/2010/main">
                  <a14:imgLayer r:embed="rId27">
                    <a14:imgEffect>
                      <a14:backgroundRemoval t="10000" b="75093" l="10000" r="95600"/>
                    </a14:imgEffect>
                  </a14:imgLayer>
                </a14:imgProps>
              </a:ext>
              <a:ext uri="{28A0092B-C50C-407E-A947-70E740481C1C}">
                <a14:useLocalDpi xmlns=""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6" cstate="print">
            <a:extLst>
              <a:ext uri="{BEBA8EAE-BF5A-486C-A8C5-ECC9F3942E4B}">
                <a14:imgProps xmlns="" xmlns:a14="http://schemas.microsoft.com/office/drawing/2010/main">
                  <a14:imgLayer r:embed="rId27">
                    <a14:imgEffect>
                      <a14:backgroundRemoval t="10000" b="75093" l="10000" r="95600"/>
                    </a14:imgEffect>
                  </a14:imgLayer>
                </a14:imgProps>
              </a:ext>
              <a:ext uri="{28A0092B-C50C-407E-A947-70E740481C1C}">
                <a14:useLocalDpi xmlns=""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6" cstate="print">
            <a:extLst>
              <a:ext uri="{BEBA8EAE-BF5A-486C-A8C5-ECC9F3942E4B}">
                <a14:imgProps xmlns="" xmlns:a14="http://schemas.microsoft.com/office/drawing/2010/main">
                  <a14:imgLayer r:embed="rId27">
                    <a14:imgEffect>
                      <a14:backgroundRemoval t="10000" b="75093" l="10000" r="95600"/>
                    </a14:imgEffect>
                  </a14:imgLayer>
                </a14:imgProps>
              </a:ext>
              <a:ext uri="{28A0092B-C50C-407E-A947-70E740481C1C}">
                <a14:useLocalDpi xmlns=""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6" cstate="print">
            <a:extLst>
              <a:ext uri="{BEBA8EAE-BF5A-486C-A8C5-ECC9F3942E4B}">
                <a14:imgProps xmlns="" xmlns:a14="http://schemas.microsoft.com/office/drawing/2010/main">
                  <a14:imgLayer r:embed="rId27">
                    <a14:imgEffect>
                      <a14:backgroundRemoval t="10000" b="75093" l="10000" r="95600"/>
                    </a14:imgEffect>
                  </a14:imgLayer>
                </a14:imgProps>
              </a:ext>
              <a:ext uri="{28A0092B-C50C-407E-A947-70E740481C1C}">
                <a14:useLocalDpi xmlns=""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8">
            <a:extLst>
              <a:ext uri="{BEBA8EAE-BF5A-486C-A8C5-ECC9F3942E4B}">
                <a14:imgProps xmlns="" xmlns:a14="http://schemas.microsoft.com/office/drawing/2010/main">
                  <a14:imgLayer r:embed="rId29">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52" name="Picture 28">
            <a:hlinkClick r:id="rId30" action="ppaction://hlinksldjump"/>
          </p:cNvPr>
          <p:cNvPicPr>
            <a:picLocks noChangeAspect="1" noChangeArrowheads="1"/>
          </p:cNvPicPr>
          <p:nvPr/>
        </p:nvPicPr>
        <p:blipFill>
          <a:blip r:embed="rId31" cstate="print">
            <a:extLst>
              <a:ext uri="{28A0092B-C50C-407E-A947-70E740481C1C}">
                <a14:useLocalDpi xmlns=""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5600" numSld="999">
                <p:cTn id="16" repeatCount="indefinite" fill="hold" display="0">
                  <p:stCondLst>
                    <p:cond delay="indefinite"/>
                  </p:stCondLst>
                  <p:endCondLst>
                    <p:cond evt="onStopAudio" delay="0">
                      <p:tgtEl>
                        <p:sldTgt/>
                      </p:tgtEl>
                    </p:cond>
                  </p:endCondLst>
                </p:cTn>
                <p:tgtEl>
                  <p:spTgt spid="22"/>
                </p:tgtEl>
              </p:cMediaNode>
            </p:vide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 xmlns:a14="http://schemas.microsoft.com/office/drawing/2010/main" val="0"/>
              </a:ext>
            </a:extLst>
          </a:blip>
          <a:srcRect t="4000" b="21801"/>
          <a:stretch>
            <a:fillRect/>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487658" y="603738"/>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phải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các</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hỏi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xem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5" name="Rectangle 4"/>
          <p:cNvSpPr/>
          <p:nvPr/>
        </p:nvSpPr>
        <p:spPr>
          <a:xfrm>
            <a:off x="759655" y="3733800"/>
            <a:ext cx="10705514"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376EEFE-8EBF-4648-84BD-EBC7E8F09932}"/>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 xmlns:a16="http://schemas.microsoft.com/office/drawing/2014/main" id="{EB85533A-C9C0-465D-A364-22BF04913BE2}"/>
              </a:ext>
            </a:extLst>
          </p:cNvPr>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4980824B-7145-4CA0-85A8-62D7C3CEEA2D}"/>
              </a:ext>
            </a:extLst>
          </p:cNvPr>
          <p:cNvSpPr/>
          <p:nvPr/>
        </p:nvSpPr>
        <p:spPr>
          <a:xfrm>
            <a:off x="844062" y="533400"/>
            <a:ext cx="9199256"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gặp</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những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 ?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Kết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ra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 xmlns:a16="http://schemas.microsoft.com/office/drawing/2014/main" id="{D5B6652E-C61C-42EC-9ED0-C0180FD8AD4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 kiến gõ cửa rất nhiều nhà như liếu điếu, chích chòe và nhiều nhà khác nhưng không ai đi, chỉ có gà trống sẵn sàng đi tìm mặt trời.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A9FD1EE-0159-4F94-92BE-7E9CF4E52469}"/>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 xmlns:a16="http://schemas.microsoft.com/office/drawing/2014/main" id="{C11F87A3-A6F1-465C-80E8-2310EB2B1F7B}"/>
              </a:ext>
            </a:extLst>
          </p:cNvPr>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26311F6F-3508-41FB-9681-12C9FF573AE7}"/>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3.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lại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hành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trình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gian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nan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 xmlns:a16="http://schemas.microsoft.com/office/drawing/2014/main" id="{C14CA774-86C1-4113-A964-8CD1E1F9F8F6}"/>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bay từ bụi mây lên rừng nứa. Từ rừng nứa lên rừng lim. Từ rừng lim lên rừng chò. Gà trống bay lên cây chò cao nhất, nhìn lên thấy mây bồng bềnh và sao nhấp nháy.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64F3971-BB14-4C9D-95CF-9B44E5832C05}"/>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 xmlns:a16="http://schemas.microsoft.com/office/drawing/2014/main" id="{6EE2677F-6716-41C9-A284-8E4D00D320F8}"/>
              </a:ext>
            </a:extLst>
          </p:cNvPr>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61F4CF66-F1F5-43FD-ADEC-2937DAF2433F}"/>
              </a:ext>
            </a:extLst>
          </p:cNvPr>
          <p:cNvSpPr/>
          <p:nvPr/>
        </p:nvSpPr>
        <p:spPr>
          <a:xfrm>
            <a:off x="1167618" y="533400"/>
            <a:ext cx="8875700"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4. </a:t>
            </a: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Theo em, vì sao gà trống được mặt trời tặng một cụm lửa hồng?</a:t>
            </a:r>
            <a:endPar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Rectangle 8">
            <a:extLst>
              <a:ext uri="{FF2B5EF4-FFF2-40B4-BE49-F238E27FC236}">
                <a16:creationId xmlns="" xmlns:a16="http://schemas.microsoft.com/office/drawing/2014/main" id="{4A18A3FB-2F68-48EF-BCAB-45522F6B9FE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được mặt trời tặng cho một cụm lửa hồng vì gà trống đã rất cố gắng, nỗ lực để đi tìm mặt trời xin ánh sáng về cho khu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7F7BB7F-65D8-4AC8-B929-C369F6ED71CC}"/>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 xmlns:a16="http://schemas.microsoft.com/office/drawing/2014/main" id="{61ABAA34-E5B9-4966-8678-9E6CFF5B1E57}"/>
              </a:ext>
            </a:extLst>
          </p:cNvPr>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7FE41ECF-CDE1-435B-9BA9-7899B7A3DCD9}"/>
              </a:ext>
            </a:extLst>
          </p:cNvPr>
          <p:cNvSpPr/>
          <p:nvPr/>
        </p:nvSpPr>
        <p:spPr>
          <a:xfrm>
            <a:off x="1600200" y="533399"/>
            <a:ext cx="8443118" cy="517207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5.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Câu</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chuyện</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muốn</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lên</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điều</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gì</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thích</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lí</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do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mào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đỏ</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trên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đầu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thức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dậy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gáy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 Ca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việc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cao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đẹp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cộng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đồng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Nêu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ý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khác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10" name="Oval 9">
            <a:extLst>
              <a:ext uri="{FF2B5EF4-FFF2-40B4-BE49-F238E27FC236}">
                <a16:creationId xmlns="" xmlns:a16="http://schemas.microsoft.com/office/drawing/2014/main" id="{AF9FC15A-4E5D-493C-9643-70B24E8162DA}"/>
              </a:ext>
            </a:extLst>
          </p:cNvPr>
          <p:cNvSpPr/>
          <p:nvPr/>
        </p:nvSpPr>
        <p:spPr>
          <a:xfrm>
            <a:off x="1571625" y="3767903"/>
            <a:ext cx="45720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657225" y="182880"/>
            <a:ext cx="10877550" cy="606868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Rounded Corners 12">
            <a:extLst>
              <a:ext uri="{FF2B5EF4-FFF2-40B4-BE49-F238E27FC236}">
                <a16:creationId xmlns="" xmlns:a16="http://schemas.microsoft.com/office/drawing/2014/main" id="{6FF68EA6-232F-4282-AAD5-E8CDB27E2314}"/>
              </a:ext>
            </a:extLst>
          </p:cNvPr>
          <p:cNvSpPr/>
          <p:nvPr/>
        </p:nvSpPr>
        <p:spPr>
          <a:xfrm>
            <a:off x="2286000" y="702231"/>
            <a:ext cx="8343900" cy="4918111"/>
          </a:xfrm>
          <a:prstGeom prst="roundRect">
            <a:avLst/>
          </a:prstGeom>
          <a:noFill/>
          <a:ln w="76200">
            <a:solidFill>
              <a:schemeClr val="accent4"/>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 xmlns:a16="http://schemas.microsoft.com/office/drawing/2014/main" id="{24B5D1D2-7DB4-409D-8075-5C5C47FE1996}"/>
              </a:ext>
            </a:extLst>
          </p:cNvPr>
          <p:cNvSpPr txBox="1"/>
          <p:nvPr/>
        </p:nvSpPr>
        <p:spPr>
          <a:xfrm>
            <a:off x="3079098" y="763552"/>
            <a:ext cx="6683040" cy="1323439"/>
          </a:xfrm>
          <a:prstGeom prst="rect">
            <a:avLst/>
          </a:prstGeom>
          <a:noFill/>
        </p:spPr>
        <p:txBody>
          <a:bodyPr wrap="square" rtlCol="0">
            <a:spAutoFit/>
          </a:bodyPr>
          <a:lstStyle/>
          <a:p>
            <a:pPr algn="ctr"/>
            <a:r>
              <a:rPr lang="en-US" sz="4000" b="1" dirty="0">
                <a:solidFill>
                  <a:srgbClr val="FF0000"/>
                </a:solidFill>
                <a:latin typeface="Times New Roman" pitchFamily="18" charset="0"/>
                <a:ea typeface="Arial-Rounded" panose="020B0500000000000000" pitchFamily="34" charset="0"/>
                <a:cs typeface="Times New Roman" pitchFamily="18" charset="0"/>
              </a:rPr>
              <a:t>NỘI DUNG CHÍNH CỦA BÀI ĐỌC LÀ GÌ?</a:t>
            </a:r>
          </a:p>
        </p:txBody>
      </p:sp>
      <p:sp>
        <p:nvSpPr>
          <p:cNvPr id="15" name="TextBox 14">
            <a:extLst>
              <a:ext uri="{FF2B5EF4-FFF2-40B4-BE49-F238E27FC236}">
                <a16:creationId xmlns="" xmlns:a16="http://schemas.microsoft.com/office/drawing/2014/main" id="{63DF59EE-AE51-443A-925E-C916437E2456}"/>
              </a:ext>
            </a:extLst>
          </p:cNvPr>
          <p:cNvSpPr txBox="1"/>
          <p:nvPr/>
        </p:nvSpPr>
        <p:spPr>
          <a:xfrm>
            <a:off x="2485459" y="2569030"/>
            <a:ext cx="8144441" cy="2628027"/>
          </a:xfrm>
          <a:prstGeom prst="rect">
            <a:avLst/>
          </a:prstGeom>
          <a:noFill/>
        </p:spPr>
        <p:txBody>
          <a:bodyPr wrap="square">
            <a:spAutoFit/>
          </a:bodyPr>
          <a:lstStyle/>
          <a:p>
            <a:pPr algn="ctr">
              <a:lnSpc>
                <a:spcPct val="107000"/>
              </a:lnSpc>
              <a:spcAft>
                <a:spcPts val="800"/>
              </a:spcAft>
            </a:pPr>
            <a:r>
              <a:rPr lang="vi-VN" sz="3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 đọc kể về hành trình đi tìm mặt trời của gà trống. Nhờ có sự dũng cảm, kiên trì của gà trống mà cả khu rừng đã có được ánh nắng mặt 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Icon&#10;&#10;Description automatically generated">
            <a:extLst>
              <a:ext uri="{FF2B5EF4-FFF2-40B4-BE49-F238E27FC236}">
                <a16:creationId xmlns="" xmlns:a16="http://schemas.microsoft.com/office/drawing/2014/main" id="{955DE4D2-E677-447F-B5F1-5629DF4CE759}"/>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70421" y="0"/>
            <a:ext cx="2189252" cy="2189252"/>
          </a:xfrm>
          <a:prstGeom prst="rect">
            <a:avLst/>
          </a:prstGeom>
        </p:spPr>
      </p:pic>
    </p:spTree>
    <p:extLst>
      <p:ext uri="{BB962C8B-B14F-4D97-AF65-F5344CB8AC3E}">
        <p14:creationId xmlns="" xmlns:p14="http://schemas.microsoft.com/office/powerpoint/2010/main" val="2342836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ữ L hoa">
            <a:hlinkClick r:id="" action="ppaction://media"/>
            <a:extLst>
              <a:ext uri="{FF2B5EF4-FFF2-40B4-BE49-F238E27FC236}">
                <a16:creationId xmlns="" xmlns:a16="http://schemas.microsoft.com/office/drawing/2014/main" id="{8025F17F-FDB5-FB6C-703D-942CFDBA6F4B}"/>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 xmlns:p14="http://schemas.microsoft.com/office/powerpoint/2010/main" val="684758895"/>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 xmlns:a16="http://schemas.microsoft.com/office/drawing/2014/main" id="{EE674AA9-7014-4733-B969-3B7AF8C9826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 xmlns:a16="http://schemas.microsoft.com/office/drawing/2014/main" id="{E2C24CD3-479A-4412-8E1B-0A8457B766A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 xmlns:a16="http://schemas.microsoft.com/office/drawing/2014/main" id="{0136BB94-21FF-437D-9A87-B2BC7FBB56E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 xmlns:a16="http://schemas.microsoft.com/office/drawing/2014/main" id="{A32C13A6-CE34-41E7-994C-59E35AD739B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 xmlns:a16="http://schemas.microsoft.com/office/drawing/2014/main" id="{6B26EA02-B081-45A8-81A8-5FA19E880902}"/>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 xmlns:a16="http://schemas.microsoft.com/office/drawing/2014/main" id="{40F167AE-54D9-4A8B-8405-EBD8F212D7A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 xmlns:a16="http://schemas.microsoft.com/office/drawing/2014/main" id="{1CF801EC-6D00-419D-B848-C58E52B919C1}"/>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 xmlns:a16="http://schemas.microsoft.com/office/drawing/2014/main" id="{9816B3FD-0898-47FB-9D0D-0EF30D728C6E}"/>
              </a:ext>
            </a:extLst>
          </p:cNvPr>
          <p:cNvPicPr>
            <a:picLocks noChangeAspect="1"/>
          </p:cNvPicPr>
          <p:nvPr/>
        </p:nvPicPr>
        <p:blipFill>
          <a:blip r:embed="rId17" cstate="print">
            <a:extLst>
              <a:ext uri="{96DAC541-7B7A-43D3-8B79-37D633B846F1}">
                <asvg:svgBlip xmlns="" xmlns:asvg="http://schemas.microsoft.com/office/drawing/2016/SVG/main" r:embed="rId18"/>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 xmlns:a16="http://schemas.microsoft.com/office/drawing/2014/main" id="{C6281ACA-CF0B-4565-A983-DDF253614A23}"/>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13" name="Picture 12" descr="Text&#10;&#10;Description automatically generated">
            <a:extLst>
              <a:ext uri="{FF2B5EF4-FFF2-40B4-BE49-F238E27FC236}">
                <a16:creationId xmlns="" xmlns:a16="http://schemas.microsoft.com/office/drawing/2014/main" id="{71CD221C-CC3E-485A-9564-4D48A14260A6}"/>
              </a:ext>
            </a:extLst>
          </p:cNvPr>
          <p:cNvPicPr>
            <a:picLocks noChangeAspect="1"/>
          </p:cNvPicPr>
          <p:nvPr/>
        </p:nvPicPr>
        <p:blipFill>
          <a:blip r:embed="rId21"/>
          <a:stretch>
            <a:fillRect/>
          </a:stretch>
        </p:blipFill>
        <p:spPr>
          <a:xfrm>
            <a:off x="1353347" y="1008994"/>
            <a:ext cx="7003887" cy="3419087"/>
          </a:xfrm>
          <a:prstGeom prst="rect">
            <a:avLst/>
          </a:prstGeom>
        </p:spPr>
      </p:pic>
    </p:spTree>
    <p:extLst>
      <p:ext uri="{BB962C8B-B14F-4D97-AF65-F5344CB8AC3E}">
        <p14:creationId xmlns="" xmlns:p14="http://schemas.microsoft.com/office/powerpoint/2010/main" val="4146114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buổi sáng">
            <a:hlinkClick r:id="" action="ppaction://media"/>
            <a:extLst>
              <a:ext uri="{FF2B5EF4-FFF2-40B4-BE49-F238E27FC236}">
                <a16:creationId xmlns="" xmlns:a16="http://schemas.microsoft.com/office/drawing/2014/main" id="{3041B9B0-38ED-2DFC-5055-8D569EE411F8}"/>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 xmlns:p14="http://schemas.microsoft.com/office/powerpoint/2010/main" val="3039886386"/>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形 7">
            <a:extLst>
              <a:ext uri="{FF2B5EF4-FFF2-40B4-BE49-F238E27FC236}">
                <a16:creationId xmlns="" xmlns:a16="http://schemas.microsoft.com/office/drawing/2014/main" id="{1756ECC9-83DE-457C-950A-C9F50CF37529}"/>
              </a:ext>
            </a:extLst>
          </p:cNvPr>
          <p:cNvPicPr>
            <a:picLocks noChangeAspect="1"/>
          </p:cNvPicPr>
          <p:nvPr/>
        </p:nvPicPr>
        <p:blipFill>
          <a:blip r:embed="rId12" cstate="print">
            <a:extLst>
              <a:ext uri="{96DAC541-7B7A-43D3-8B79-37D633B846F1}">
                <asvg:svgBlip xmlns="" xmlns:asvg="http://schemas.microsoft.com/office/drawing/2016/SVG/main" r:embed="rId13"/>
              </a:ext>
            </a:extLst>
          </a:blip>
          <a:stretch>
            <a:fillRect/>
          </a:stretch>
        </p:blipFill>
        <p:spPr>
          <a:xfrm>
            <a:off x="7132320" y="1403634"/>
            <a:ext cx="3993173" cy="4050732"/>
          </a:xfrm>
          <a:prstGeom prst="rect">
            <a:avLst/>
          </a:prstGeom>
          <a:effectLst>
            <a:outerShdw blurRad="25400" dist="25400" dir="2700000" algn="tl" rotWithShape="0">
              <a:prstClr val="black">
                <a:alpha val="40000"/>
              </a:prstClr>
            </a:outerShdw>
          </a:effectLst>
        </p:spPr>
      </p:pic>
      <p:pic>
        <p:nvPicPr>
          <p:cNvPr id="12" name="Picture 11" descr="Icon&#10;&#10;Description automatically generated">
            <a:extLst>
              <a:ext uri="{FF2B5EF4-FFF2-40B4-BE49-F238E27FC236}">
                <a16:creationId xmlns="" xmlns:a16="http://schemas.microsoft.com/office/drawing/2014/main" id="{41B31721-CCAC-4D35-AA19-DE0F1D2C63AA}"/>
              </a:ext>
            </a:extLst>
          </p:cNvPr>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622871" y="542818"/>
            <a:ext cx="2189252" cy="2189252"/>
          </a:xfrm>
          <a:prstGeom prst="rect">
            <a:avLst/>
          </a:prstGeom>
        </p:spPr>
      </p:pic>
      <p:sp>
        <p:nvSpPr>
          <p:cNvPr id="6" name="Rectangle: Rounded Corners 5">
            <a:extLst>
              <a:ext uri="{FF2B5EF4-FFF2-40B4-BE49-F238E27FC236}">
                <a16:creationId xmlns="" xmlns:a16="http://schemas.microsoft.com/office/drawing/2014/main" id="{DA60F29E-1E02-4063-8AB1-F415C30BC30B}"/>
              </a:ext>
            </a:extLst>
          </p:cNvPr>
          <p:cNvSpPr/>
          <p:nvPr/>
        </p:nvSpPr>
        <p:spPr>
          <a:xfrm>
            <a:off x="1866901" y="2676525"/>
            <a:ext cx="5210174" cy="150495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 xmlns:p14="http://schemas.microsoft.com/office/powerpoint/2010/main" val="3432710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 xmlns:a16="http://schemas.microsoft.com/office/drawing/2014/main" id="{EE674AA9-7014-4733-B969-3B7AF8C9826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 xmlns:a16="http://schemas.microsoft.com/office/drawing/2014/main" id="{E2C24CD3-479A-4412-8E1B-0A8457B766A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 xmlns:a16="http://schemas.microsoft.com/office/drawing/2014/main" id="{A7C618CC-6E90-4423-A8AC-5A63D81FF408}"/>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 xmlns:a16="http://schemas.microsoft.com/office/drawing/2014/main" id="{0136BB94-21FF-437D-9A87-B2BC7FBB56E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 xmlns:a16="http://schemas.microsoft.com/office/drawing/2014/main" id="{A32C13A6-CE34-41E7-994C-59E35AD739B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 xmlns:a16="http://schemas.microsoft.com/office/drawing/2014/main" id="{6B26EA02-B081-45A8-81A8-5FA19E88090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 xmlns:a16="http://schemas.microsoft.com/office/drawing/2014/main" id="{40F167AE-54D9-4A8B-8405-EBD8F212D7A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 xmlns:a16="http://schemas.microsoft.com/office/drawing/2014/main" id="{1CF801EC-6D00-419D-B848-C58E52B919C1}"/>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28022" y="5519222"/>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 xmlns:a16="http://schemas.microsoft.com/office/drawing/2014/main" id="{9816B3FD-0898-47FB-9D0D-0EF30D728C6E}"/>
              </a:ext>
            </a:extLst>
          </p:cNvPr>
          <p:cNvPicPr>
            <a:picLocks noChangeAspect="1"/>
          </p:cNvPicPr>
          <p:nvPr/>
        </p:nvPicPr>
        <p:blipFill>
          <a:blip r:embed="rId16" cstate="print">
            <a:extLst>
              <a:ext uri="{96DAC541-7B7A-43D3-8B79-37D633B846F1}">
                <asvg:svgBlip xmlns="" xmlns:asvg="http://schemas.microsoft.com/office/drawing/2016/SVG/main"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 xmlns:a16="http://schemas.microsoft.com/office/drawing/2014/main" id="{C6281ACA-CF0B-4565-A983-DDF253614A23}"/>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8876714" y="967085"/>
            <a:ext cx="3858412" cy="5616420"/>
          </a:xfrm>
          <a:prstGeom prst="rect">
            <a:avLst/>
          </a:prstGeom>
          <a:effectLst>
            <a:outerShdw blurRad="25400" dist="25400" dir="18900000" algn="bl" rotWithShape="0">
              <a:prstClr val="black">
                <a:alpha val="40000"/>
              </a:prstClr>
            </a:outerShdw>
          </a:effectLst>
        </p:spPr>
      </p:pic>
      <p:pic>
        <p:nvPicPr>
          <p:cNvPr id="9" name="Picture 8" descr="Icon&#10;&#10;Description automatically generated">
            <a:extLst>
              <a:ext uri="{FF2B5EF4-FFF2-40B4-BE49-F238E27FC236}">
                <a16:creationId xmlns="" xmlns:a16="http://schemas.microsoft.com/office/drawing/2014/main" id="{A5CACE5C-D684-48AE-BFB9-0541DD02C068}"/>
              </a:ext>
            </a:extLst>
          </p:cNvPr>
          <p:cNvPicPr>
            <a:picLocks noChangeAspect="1"/>
          </p:cNvPicPr>
          <p:nvPr/>
        </p:nvPicPr>
        <p:blipFill>
          <a:blip r:embed="rId20" cstate="print">
            <a:extLst>
              <a:ext uri="{28A0092B-C50C-407E-A947-70E740481C1C}">
                <a14:useLocalDpi xmlns="" xmlns:a14="http://schemas.microsoft.com/office/drawing/2010/main" val="0"/>
              </a:ext>
            </a:extLst>
          </a:blip>
          <a:stretch>
            <a:fillRect/>
          </a:stretch>
        </p:blipFill>
        <p:spPr>
          <a:xfrm>
            <a:off x="0" y="0"/>
            <a:ext cx="2189252" cy="2189252"/>
          </a:xfrm>
          <a:prstGeom prst="rect">
            <a:avLst/>
          </a:prstGeom>
        </p:spPr>
      </p:pic>
      <p:sp>
        <p:nvSpPr>
          <p:cNvPr id="19" name="Rectangle 18">
            <a:extLst>
              <a:ext uri="{FF2B5EF4-FFF2-40B4-BE49-F238E27FC236}">
                <a16:creationId xmlns="" xmlns:a16="http://schemas.microsoft.com/office/drawing/2014/main" id="{BE22C8F9-AAF9-43D5-83B2-10E0E3FE11CE}"/>
              </a:ext>
            </a:extLst>
          </p:cNvPr>
          <p:cNvSpPr/>
          <p:nvPr/>
        </p:nvSpPr>
        <p:spPr>
          <a:xfrm>
            <a:off x="2115206" y="0"/>
            <a:ext cx="8644054" cy="7397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200" b="1" i="0" u="none" strike="noStrike" kern="1200" cap="none" spc="0" normalizeH="0" baseline="0" noProof="0">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b="1">
                <a:solidFill>
                  <a:srgbClr val="7030A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a:t>
            </a:r>
            <a:r>
              <a:rPr kumimoji="0" lang="en-US" sz="3200" b="1" i="0" u="none" strike="noStrike" kern="1200" cap="none" spc="0" normalizeH="0" baseline="0" noProof="0">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ư ngày 11 tháng 12 năm 2024</a:t>
            </a:r>
            <a:endPar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 xmlns:a16="http://schemas.microsoft.com/office/drawing/2014/main" id="{11C23403-CCA0-4140-8EC4-FB578868AE3E}"/>
              </a:ext>
            </a:extLst>
          </p:cNvPr>
          <p:cNvPicPr>
            <a:picLocks noChangeAspect="1"/>
          </p:cNvPicPr>
          <p:nvPr/>
        </p:nvPicPr>
        <p:blipFill>
          <a:blip r:embed="rId21"/>
          <a:stretch>
            <a:fillRect/>
          </a:stretch>
        </p:blipFill>
        <p:spPr>
          <a:xfrm>
            <a:off x="4573889" y="405747"/>
            <a:ext cx="3158002" cy="1493649"/>
          </a:xfrm>
          <a:prstGeom prst="rect">
            <a:avLst/>
          </a:prstGeom>
        </p:spPr>
      </p:pic>
      <p:pic>
        <p:nvPicPr>
          <p:cNvPr id="21" name="Picture 20">
            <a:extLst>
              <a:ext uri="{FF2B5EF4-FFF2-40B4-BE49-F238E27FC236}">
                <a16:creationId xmlns="" xmlns:a16="http://schemas.microsoft.com/office/drawing/2014/main" id="{081B6E8D-29ED-458B-9E97-483DBF53A407}"/>
              </a:ext>
            </a:extLst>
          </p:cNvPr>
          <p:cNvPicPr>
            <a:picLocks noChangeAspect="1"/>
          </p:cNvPicPr>
          <p:nvPr/>
        </p:nvPicPr>
        <p:blipFill>
          <a:blip r:embed="rId22"/>
          <a:stretch>
            <a:fillRect/>
          </a:stretch>
        </p:blipFill>
        <p:spPr>
          <a:xfrm>
            <a:off x="5499465" y="1408262"/>
            <a:ext cx="1579001" cy="676715"/>
          </a:xfrm>
          <a:prstGeom prst="rect">
            <a:avLst/>
          </a:prstGeom>
        </p:spPr>
      </p:pic>
      <p:pic>
        <p:nvPicPr>
          <p:cNvPr id="22" name="Picture 21">
            <a:extLst>
              <a:ext uri="{FF2B5EF4-FFF2-40B4-BE49-F238E27FC236}">
                <a16:creationId xmlns="" xmlns:a16="http://schemas.microsoft.com/office/drawing/2014/main" id="{D4D8BE33-96B8-486A-A29D-5039D72961FD}"/>
              </a:ext>
            </a:extLst>
          </p:cNvPr>
          <p:cNvPicPr>
            <a:picLocks noChangeAspect="1"/>
          </p:cNvPicPr>
          <p:nvPr/>
        </p:nvPicPr>
        <p:blipFill>
          <a:blip r:embed="rId23"/>
          <a:stretch>
            <a:fillRect/>
          </a:stretch>
        </p:blipFill>
        <p:spPr>
          <a:xfrm>
            <a:off x="-357857" y="2350543"/>
            <a:ext cx="9918503" cy="2300043"/>
          </a:xfrm>
          <a:prstGeom prst="rect">
            <a:avLst/>
          </a:prstGeom>
        </p:spPr>
      </p:pic>
    </p:spTree>
    <p:extLst>
      <p:ext uri="{BB962C8B-B14F-4D97-AF65-F5344CB8AC3E}">
        <p14:creationId xmlns="" xmlns:p14="http://schemas.microsoft.com/office/powerpoint/2010/main" val="699607276"/>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83947" y="5901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Rectangle 30">
            <a:extLst>
              <a:ext uri="{FF2B5EF4-FFF2-40B4-BE49-F238E27FC236}">
                <a16:creationId xmlns="" xmlns:a16="http://schemas.microsoft.com/office/drawing/2014/main" id="{01F230D2-9548-4E39-9533-1494EBFCFB73}"/>
              </a:ext>
            </a:extLst>
          </p:cNvPr>
          <p:cNvSpPr/>
          <p:nvPr/>
        </p:nvSpPr>
        <p:spPr>
          <a:xfrm>
            <a:off x="1710706" y="750281"/>
            <a:ext cx="5720608" cy="830997"/>
          </a:xfrm>
          <a:prstGeom prst="rect">
            <a:avLst/>
          </a:prstGeom>
        </p:spPr>
        <p:txBody>
          <a:bodyPr wrap="square">
            <a:spAutoFit/>
          </a:bodyPr>
          <a:lstStyle/>
          <a:p>
            <a:pPr algn="ctr">
              <a:buClrTx/>
              <a:buFontTx/>
              <a:buNone/>
              <a:defRPr/>
            </a:pPr>
            <a:r>
              <a:rPr lang="en-US" altLang="zh-CN" sz="4800" b="1" smtClean="0">
                <a:solidFill>
                  <a:srgbClr val="FF0000"/>
                </a:solidFill>
                <a:latin typeface="Times New Roman" pitchFamily="18" charset="0"/>
                <a:ea typeface="Arial-Rounded" panose="020B0500000000000000" pitchFamily="34" charset="0"/>
                <a:cs typeface="Times New Roman" pitchFamily="18" charset="0"/>
              </a:rPr>
              <a:t>Thảo luận nhóm 4</a:t>
            </a:r>
            <a:endParaRPr lang="zh-CN" altLang="en-US" sz="48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32" name="Rectangle 31">
            <a:extLst>
              <a:ext uri="{FF2B5EF4-FFF2-40B4-BE49-F238E27FC236}">
                <a16:creationId xmlns="" xmlns:a16="http://schemas.microsoft.com/office/drawing/2014/main" id="{D802DF7B-40C2-4B94-BD24-67262F6B84AC}"/>
              </a:ext>
            </a:extLst>
          </p:cNvPr>
          <p:cNvSpPr/>
          <p:nvPr/>
        </p:nvSpPr>
        <p:spPr>
          <a:xfrm>
            <a:off x="2656192" y="1569445"/>
            <a:ext cx="6047864" cy="2816156"/>
          </a:xfrm>
          <a:prstGeom prst="rect">
            <a:avLst/>
          </a:prstGeom>
        </p:spPr>
        <p:txBody>
          <a:bodyPr wrap="square">
            <a:spAutoFit/>
          </a:bodyPr>
          <a:lstStyle/>
          <a:p>
            <a:pPr lvl="0">
              <a:buSzPts val="2800"/>
            </a:pPr>
            <a:r>
              <a:rPr lang="en-US" sz="3300" b="1" smtClean="0">
                <a:latin typeface="Arial-Rounded" panose="020B0500000000000000" pitchFamily="34" charset="0"/>
                <a:ea typeface="Arial-Rounded" panose="020B0500000000000000" pitchFamily="34" charset="0"/>
                <a:cs typeface="Arial-Rounded" panose="020B0500000000000000" pitchFamily="34" charset="0"/>
              </a:rPr>
              <a:t>- </a:t>
            </a:r>
            <a:r>
              <a:rPr lang="en-US" sz="36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từ khó đọc</a:t>
            </a:r>
          </a:p>
          <a:p>
            <a:pPr lvl="0">
              <a:buSzPts val="2800"/>
              <a:buFontTx/>
              <a:buChar char="-"/>
            </a:pPr>
            <a:r>
              <a:rPr lang="en-US" sz="36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Từ khó hiểu nghĩa</a:t>
            </a:r>
          </a:p>
          <a:p>
            <a:pPr lvl="0">
              <a:buSzPts val="2800"/>
              <a:buFontTx/>
              <a:buChar char="-"/>
            </a:pPr>
            <a:r>
              <a:rPr lang="en-US" sz="36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Câu dài</a:t>
            </a:r>
          </a:p>
          <a:p>
            <a:pPr lvl="0">
              <a:buSzPts val="2800"/>
            </a:pPr>
            <a:r>
              <a:rPr lang="en-US" sz="36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Cách đọc từng đoạn.</a:t>
            </a:r>
          </a:p>
          <a:p>
            <a:pPr>
              <a:buSzPts val="2800"/>
            </a:pP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 xmlns:a16="http://schemas.microsoft.com/office/drawing/2014/main" id="{8A75B742-A3FB-4A3E-B6BA-C6759CD1CE5E}"/>
              </a:ext>
            </a:extLst>
          </p:cNvPr>
          <p:cNvPicPr>
            <a:picLocks noChangeAspect="1"/>
          </p:cNvPicPr>
          <p:nvPr/>
        </p:nvPicPr>
        <p:blipFill>
          <a:blip r:embed="rId12"/>
          <a:stretch>
            <a:fillRect/>
          </a:stretch>
        </p:blipFill>
        <p:spPr>
          <a:xfrm rot="16200000">
            <a:off x="1093007" y="863856"/>
            <a:ext cx="511318" cy="511318"/>
          </a:xfrm>
          <a:prstGeom prst="rect">
            <a:avLst/>
          </a:prstGeom>
        </p:spPr>
      </p:pic>
      <p:pic>
        <p:nvPicPr>
          <p:cNvPr id="35" name="Picture 34">
            <a:extLst>
              <a:ext uri="{FF2B5EF4-FFF2-40B4-BE49-F238E27FC236}">
                <a16:creationId xmlns="" xmlns:a16="http://schemas.microsoft.com/office/drawing/2014/main" id="{087BDEE3-E3B3-49E3-86F2-13A492D52BDE}"/>
              </a:ext>
            </a:extLst>
          </p:cNvPr>
          <p:cNvPicPr>
            <a:picLocks noChangeAspect="1"/>
          </p:cNvPicPr>
          <p:nvPr/>
        </p:nvPicPr>
        <p:blipFill>
          <a:blip r:embed="rId13">
            <a:clrChange>
              <a:clrFrom>
                <a:srgbClr val="E0E0E0"/>
              </a:clrFrom>
              <a:clrTo>
                <a:srgbClr val="E0E0E0">
                  <a:alpha val="0"/>
                </a:srgbClr>
              </a:clrTo>
            </a:clrChange>
            <a:extLst>
              <a:ext uri="{BEBA8EAE-BF5A-486C-A8C5-ECC9F3942E4B}">
                <a14:imgProps xmlns="" xmlns:a14="http://schemas.microsoft.com/office/drawing/2010/main">
                  <a14:imgLayer r:embed="rId1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 xmlns:a14="http://schemas.microsoft.com/office/drawing/2010/main" val="0"/>
              </a:ext>
            </a:extLst>
          </a:blip>
          <a:stretch>
            <a:fillRect/>
          </a:stretch>
        </p:blipFill>
        <p:spPr>
          <a:xfrm>
            <a:off x="6415832" y="4122365"/>
            <a:ext cx="3629742" cy="1842094"/>
          </a:xfrm>
          <a:prstGeom prst="rect">
            <a:avLst/>
          </a:prstGeom>
        </p:spPr>
      </p:pic>
      <p:pic>
        <p:nvPicPr>
          <p:cNvPr id="13" name="Picture 12">
            <a:extLst>
              <a:ext uri="{FF2B5EF4-FFF2-40B4-BE49-F238E27FC236}">
                <a16:creationId xmlns="" xmlns:a16="http://schemas.microsoft.com/office/drawing/2014/main" id="{087BDEE3-E3B3-49E3-86F2-13A492D52BDE}"/>
              </a:ext>
            </a:extLst>
          </p:cNvPr>
          <p:cNvPicPr>
            <a:picLocks noChangeAspect="1"/>
          </p:cNvPicPr>
          <p:nvPr/>
        </p:nvPicPr>
        <p:blipFill>
          <a:blip r:embed="rId13">
            <a:clrChange>
              <a:clrFrom>
                <a:srgbClr val="E0E0E0"/>
              </a:clrFrom>
              <a:clrTo>
                <a:srgbClr val="E0E0E0">
                  <a:alpha val="0"/>
                </a:srgbClr>
              </a:clrTo>
            </a:clrChange>
            <a:extLst>
              <a:ext uri="{BEBA8EAE-BF5A-486C-A8C5-ECC9F3942E4B}">
                <a14:imgProps xmlns="" xmlns:a14="http://schemas.microsoft.com/office/drawing/2010/main">
                  <a14:imgLayer r:embed="rId1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 xmlns:a14="http://schemas.microsoft.com/office/drawing/2010/main" val="0"/>
              </a:ext>
            </a:extLst>
          </a:blip>
          <a:stretch>
            <a:fillRect/>
          </a:stretch>
        </p:blipFill>
        <p:spPr>
          <a:xfrm>
            <a:off x="1742233" y="4107849"/>
            <a:ext cx="3629742" cy="1842094"/>
          </a:xfrm>
          <a:prstGeom prst="rect">
            <a:avLst/>
          </a:prstGeom>
        </p:spPr>
      </p:pic>
    </p:spTree>
    <p:extLst>
      <p:ext uri="{BB962C8B-B14F-4D97-AF65-F5344CB8AC3E}">
        <p14:creationId xmlns="" xmlns:p14="http://schemas.microsoft.com/office/powerpoint/2010/main" val="2109294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 xmlns:a16="http://schemas.microsoft.com/office/drawing/2014/main" id="{2C308F8D-51DC-4DB9-81A7-BC0BEE43885A}"/>
              </a:ext>
            </a:extLst>
          </p:cNvPr>
          <p:cNvPicPr>
            <a:picLocks noChangeAspect="1"/>
          </p:cNvPicPr>
          <p:nvPr/>
        </p:nvPicPr>
        <p:blipFill>
          <a:blip r:embed="rId12"/>
          <a:stretch>
            <a:fillRect/>
          </a:stretch>
        </p:blipFill>
        <p:spPr>
          <a:xfrm>
            <a:off x="949795" y="855052"/>
            <a:ext cx="957155" cy="762066"/>
          </a:xfrm>
          <a:prstGeom prst="rect">
            <a:avLst/>
          </a:prstGeom>
        </p:spPr>
      </p:pic>
      <p:sp>
        <p:nvSpPr>
          <p:cNvPr id="13" name="TextBox 12">
            <a:extLst>
              <a:ext uri="{FF2B5EF4-FFF2-40B4-BE49-F238E27FC236}">
                <a16:creationId xmlns="" xmlns:a16="http://schemas.microsoft.com/office/drawing/2014/main" id="{E83DD8B0-355C-408F-8E17-FB5F9FB0959F}"/>
              </a:ext>
            </a:extLst>
          </p:cNvPr>
          <p:cNvSpPr txBox="1"/>
          <p:nvPr/>
        </p:nvSpPr>
        <p:spPr>
          <a:xfrm>
            <a:off x="1833378" y="891091"/>
            <a:ext cx="522860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D8ACA6F8-957B-4AE4-BCB4-3EA6081FCA55}"/>
              </a:ext>
            </a:extLst>
          </p:cNvPr>
          <p:cNvSpPr txBox="1"/>
          <p:nvPr/>
        </p:nvSpPr>
        <p:spPr>
          <a:xfrm>
            <a:off x="1233837" y="2052884"/>
            <a:ext cx="9691337" cy="1468864"/>
          </a:xfrm>
          <a:prstGeom prst="rect">
            <a:avLst/>
          </a:prstGeom>
          <a:solidFill>
            <a:schemeClr val="accent4">
              <a:lumMod val="20000"/>
              <a:lumOff val="80000"/>
            </a:schemeClr>
          </a:solid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Gà trống bay đến cây chò cao nhất,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nhìn 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thấy mây bồng bềnh và sao nhấp nháy.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 xmlns:a16="http://schemas.microsoft.com/office/drawing/2014/main" id="{73D5938E-4380-40FC-B872-13FFACC65096}"/>
              </a:ext>
            </a:extLst>
          </p:cNvPr>
          <p:cNvSpPr txBox="1"/>
          <p:nvPr/>
        </p:nvSpPr>
        <p:spPr>
          <a:xfrm>
            <a:off x="1205262" y="4062659"/>
            <a:ext cx="9929463"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vươn những cánh tay ánh sáng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đính lên đầu gà trống một cụm lửa hồng…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3929895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7">
              <a:extLst>
                <a:ext uri="{96DAC541-7B7A-43D3-8B79-37D633B846F1}">
                  <asvg:svgBlip xmlns=""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1">
              <a:extLst>
                <a:ext uri="{96DAC541-7B7A-43D3-8B79-37D633B846F1}">
                  <asvg:svgBlip xmlns=""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558751"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Rectangle: Rounded Corners 31">
            <a:extLst>
              <a:ext uri="{FF2B5EF4-FFF2-40B4-BE49-F238E27FC236}">
                <a16:creationId xmlns="" xmlns:a16="http://schemas.microsoft.com/office/drawing/2014/main" id="{132BC0F2-DFB3-48A7-BC83-9D776EBB0246}"/>
              </a:ext>
            </a:extLst>
          </p:cNvPr>
          <p:cNvSpPr/>
          <p:nvPr/>
        </p:nvSpPr>
        <p:spPr>
          <a:xfrm>
            <a:off x="3743324" y="1419784"/>
            <a:ext cx="6144895" cy="2304491"/>
          </a:xfrm>
          <a:prstGeom prst="roundRect">
            <a:avLst/>
          </a:prstGeom>
          <a:solidFill>
            <a:schemeClr val="bg1"/>
          </a:solid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TextBox 32">
            <a:extLst>
              <a:ext uri="{FF2B5EF4-FFF2-40B4-BE49-F238E27FC236}">
                <a16:creationId xmlns="" xmlns:a16="http://schemas.microsoft.com/office/drawing/2014/main" id="{4A8996C0-8857-40E8-B6B9-A24CFA2E8642}"/>
              </a:ext>
            </a:extLst>
          </p:cNvPr>
          <p:cNvSpPr txBox="1"/>
          <p:nvPr/>
        </p:nvSpPr>
        <p:spPr>
          <a:xfrm>
            <a:off x="4088571" y="1519519"/>
            <a:ext cx="5962650" cy="208980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4" name="Picture 33">
            <a:extLst>
              <a:ext uri="{FF2B5EF4-FFF2-40B4-BE49-F238E27FC236}">
                <a16:creationId xmlns="" xmlns:a16="http://schemas.microsoft.com/office/drawing/2014/main" id="{80185EB7-4458-4403-A650-7BF600825000}"/>
              </a:ext>
            </a:extLst>
          </p:cNvPr>
          <p:cNvPicPr>
            <a:picLocks noChangeAspect="1"/>
          </p:cNvPicPr>
          <p:nvPr/>
        </p:nvPicPr>
        <p:blipFill>
          <a:blip r:embed="rId13"/>
          <a:stretch>
            <a:fillRect/>
          </a:stretch>
        </p:blipFill>
        <p:spPr>
          <a:xfrm>
            <a:off x="847724" y="1659988"/>
            <a:ext cx="3175636" cy="4455061"/>
          </a:xfrm>
          <a:prstGeom prst="rect">
            <a:avLst/>
          </a:prstGeom>
        </p:spPr>
      </p:pic>
    </p:spTree>
    <p:extLst>
      <p:ext uri="{BB962C8B-B14F-4D97-AF65-F5344CB8AC3E}">
        <p14:creationId xmlns=""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11">
              <a:extLst>
                <a:ext uri="{96DAC541-7B7A-43D3-8B79-37D633B846F1}">
                  <asvg:svgBlip xmlns="" xmlns:asvg="http://schemas.microsoft.com/office/drawing/2016/SVG/main" r:embed="rId12"/>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5">
              <a:extLst>
                <a:ext uri="{96DAC541-7B7A-43D3-8B79-37D633B846F1}">
                  <asvg:svgBlip xmlns="" xmlns:asvg="http://schemas.microsoft.com/office/drawing/2016/SVG/main" r:embed="rId16"/>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0" y="943613"/>
            <a:ext cx="1219200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 name="Group 11">
            <a:extLst>
              <a:ext uri="{FF2B5EF4-FFF2-40B4-BE49-F238E27FC236}">
                <a16:creationId xmlns="" xmlns:a16="http://schemas.microsoft.com/office/drawing/2014/main" id="{57AABC85-3248-41D3-8DED-59C402E4CAA1}"/>
              </a:ext>
            </a:extLst>
          </p:cNvPr>
          <p:cNvGrpSpPr/>
          <p:nvPr/>
        </p:nvGrpSpPr>
        <p:grpSpPr>
          <a:xfrm>
            <a:off x="4164965" y="-75565"/>
            <a:ext cx="3930650" cy="1303020"/>
            <a:chOff x="6559" y="-119"/>
            <a:chExt cx="6190" cy="2052"/>
          </a:xfrm>
        </p:grpSpPr>
        <p:pic>
          <p:nvPicPr>
            <p:cNvPr id="13" name="Picture 12" descr="Picture1">
              <a:extLst>
                <a:ext uri="{FF2B5EF4-FFF2-40B4-BE49-F238E27FC236}">
                  <a16:creationId xmlns="" xmlns:a16="http://schemas.microsoft.com/office/drawing/2014/main" id="{AE431206-2A2B-441B-969E-C5BBC081BC91}"/>
                </a:ext>
              </a:extLst>
            </p:cNvPr>
            <p:cNvPicPr>
              <a:picLocks noChangeAspect="1"/>
            </p:cNvPicPr>
            <p:nvPr/>
          </p:nvPicPr>
          <p:blipFill>
            <a:blip r:embed="rId17"/>
            <a:stretch>
              <a:fillRect/>
            </a:stretch>
          </p:blipFill>
          <p:spPr>
            <a:xfrm>
              <a:off x="6559" y="-119"/>
              <a:ext cx="6190" cy="2052"/>
            </a:xfrm>
            <a:prstGeom prst="rect">
              <a:avLst/>
            </a:prstGeom>
          </p:spPr>
        </p:pic>
        <p:sp>
          <p:nvSpPr>
            <p:cNvPr id="14" name="文本框 14">
              <a:extLst>
                <a:ext uri="{FF2B5EF4-FFF2-40B4-BE49-F238E27FC236}">
                  <a16:creationId xmlns="" xmlns:a16="http://schemas.microsoft.com/office/drawing/2014/main" id="{DB821C28-9D0F-4671-8EAC-1415F32D8AB7}"/>
                </a:ext>
              </a:extLst>
            </p:cNvPr>
            <p:cNvSpPr txBox="1"/>
            <p:nvPr/>
          </p:nvSpPr>
          <p:spPr>
            <a:xfrm>
              <a:off x="6881" y="0"/>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15" name="矩形 39">
            <a:extLst>
              <a:ext uri="{FF2B5EF4-FFF2-40B4-BE49-F238E27FC236}">
                <a16:creationId xmlns="" xmlns:a16="http://schemas.microsoft.com/office/drawing/2014/main" id="{88E27ED9-6423-4862-B6D1-B3D9E545D850}"/>
              </a:ext>
            </a:extLst>
          </p:cNvPr>
          <p:cNvSpPr/>
          <p:nvPr/>
        </p:nvSpPr>
        <p:spPr>
          <a:xfrm>
            <a:off x="3998781" y="2058578"/>
            <a:ext cx="7191733" cy="1169551"/>
          </a:xfrm>
          <a:prstGeom prst="rect">
            <a:avLst/>
          </a:prstGeom>
        </p:spPr>
        <p:txBody>
          <a:bodyPr wrap="square">
            <a:spAutoFit/>
            <a:scene3d>
              <a:camera prst="orthographicFront"/>
              <a:lightRig rig="threePt" dir="t"/>
            </a:scene3d>
            <a:sp3d contourW="12700"/>
          </a:bodyPr>
          <a:lstStyle/>
          <a:p>
            <a:pPr lvl="0" algn="just"/>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L</a:t>
            </a:r>
            <a:r>
              <a:rPr lang="vi-VN"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oài chim nhỏ, lông màu xám, tiếng hót nghe như tên gọi của nó.</a:t>
            </a:r>
          </a:p>
        </p:txBody>
      </p:sp>
      <p:grpSp>
        <p:nvGrpSpPr>
          <p:cNvPr id="17" name="组合 1">
            <a:extLst>
              <a:ext uri="{FF2B5EF4-FFF2-40B4-BE49-F238E27FC236}">
                <a16:creationId xmlns="" xmlns:a16="http://schemas.microsoft.com/office/drawing/2014/main" id="{EDF1A58A-DF5A-46D6-82FB-36084FE261DC}"/>
              </a:ext>
            </a:extLst>
          </p:cNvPr>
          <p:cNvGrpSpPr/>
          <p:nvPr/>
        </p:nvGrpSpPr>
        <p:grpSpPr>
          <a:xfrm>
            <a:off x="262890" y="802640"/>
            <a:ext cx="7102745" cy="2348230"/>
            <a:chOff x="990601" y="1808324"/>
            <a:chExt cx="7102747" cy="2347913"/>
          </a:xfrm>
        </p:grpSpPr>
        <p:sp>
          <p:nvSpPr>
            <p:cNvPr id="24" name="MH_Text_1">
              <a:extLst>
                <a:ext uri="{FF2B5EF4-FFF2-40B4-BE49-F238E27FC236}">
                  <a16:creationId xmlns="" xmlns:a16="http://schemas.microsoft.com/office/drawing/2014/main" id="{5EB18E6B-3362-4ECF-9E69-25305A6E6EBA}"/>
                </a:ext>
              </a:extLst>
            </p:cNvPr>
            <p:cNvSpPr/>
            <p:nvPr>
              <p:custDataLst>
                <p:tags r:id="rId4"/>
              </p:custDataLst>
            </p:nvPr>
          </p:nvSpPr>
          <p:spPr>
            <a:xfrm>
              <a:off x="5671460" y="2176044"/>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25" name="MH_Other_1">
              <a:extLst>
                <a:ext uri="{FF2B5EF4-FFF2-40B4-BE49-F238E27FC236}">
                  <a16:creationId xmlns="" xmlns:a16="http://schemas.microsoft.com/office/drawing/2014/main" id="{5844FE4B-562A-4FAB-B26C-C8D48C607358}"/>
                </a:ext>
              </a:extLst>
            </p:cNvPr>
            <p:cNvSpPr/>
            <p:nvPr>
              <p:custDataLst>
                <p:tags r:id="rId5"/>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26" name="矩形 39">
              <a:extLst>
                <a:ext uri="{FF2B5EF4-FFF2-40B4-BE49-F238E27FC236}">
                  <a16:creationId xmlns="" xmlns:a16="http://schemas.microsoft.com/office/drawing/2014/main" id="{0459FFCD-311A-4022-A711-61A2F6F89AAA}"/>
                </a:ext>
              </a:extLst>
            </p:cNvPr>
            <p:cNvSpPr/>
            <p:nvPr/>
          </p:nvSpPr>
          <p:spPr>
            <a:xfrm>
              <a:off x="5820048" y="2209953"/>
              <a:ext cx="2273300" cy="695930"/>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a:t>
              </a:r>
              <a:r>
                <a:rPr lang="en-US" sz="3600" b="1" i="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iếu </a:t>
              </a: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điếu</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descr="A bird on a branch&#10;&#10;Description automatically generated with medium confidence">
            <a:extLst>
              <a:ext uri="{FF2B5EF4-FFF2-40B4-BE49-F238E27FC236}">
                <a16:creationId xmlns="" xmlns:a16="http://schemas.microsoft.com/office/drawing/2014/main" id="{B7F0FD72-D769-41B0-B0B6-57951EA0F52F}"/>
              </a:ext>
            </a:extLst>
          </p:cNvPr>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0" y="174171"/>
            <a:ext cx="3555999" cy="3076575"/>
          </a:xfrm>
          <a:prstGeom prst="ellipse">
            <a:avLst/>
          </a:prstGeom>
          <a:ln>
            <a:noFill/>
          </a:ln>
          <a:effectLst>
            <a:softEdge rad="112500"/>
          </a:effectLst>
        </p:spPr>
      </p:pic>
      <p:sp>
        <p:nvSpPr>
          <p:cNvPr id="27" name="矩形 39">
            <a:extLst>
              <a:ext uri="{FF2B5EF4-FFF2-40B4-BE49-F238E27FC236}">
                <a16:creationId xmlns="" xmlns:a16="http://schemas.microsoft.com/office/drawing/2014/main" id="{A1378B8A-2B35-4A7B-851D-E8D3FBED1815}"/>
              </a:ext>
            </a:extLst>
          </p:cNvPr>
          <p:cNvSpPr/>
          <p:nvPr/>
        </p:nvSpPr>
        <p:spPr>
          <a:xfrm>
            <a:off x="4852856" y="4257945"/>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cây</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rừng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to,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thân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tròn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và</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thẳng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tán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lá</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gọn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grpSp>
        <p:nvGrpSpPr>
          <p:cNvPr id="28" name="组合 1">
            <a:extLst>
              <a:ext uri="{FF2B5EF4-FFF2-40B4-BE49-F238E27FC236}">
                <a16:creationId xmlns="" xmlns:a16="http://schemas.microsoft.com/office/drawing/2014/main" id="{E8E4A5A3-8945-4479-94F5-8F76844E93BC}"/>
              </a:ext>
            </a:extLst>
          </p:cNvPr>
          <p:cNvGrpSpPr/>
          <p:nvPr/>
        </p:nvGrpSpPr>
        <p:grpSpPr>
          <a:xfrm>
            <a:off x="405765" y="3364865"/>
            <a:ext cx="4270374" cy="2348230"/>
            <a:chOff x="990601" y="1808324"/>
            <a:chExt cx="4270375" cy="2347913"/>
          </a:xfrm>
        </p:grpSpPr>
        <p:sp>
          <p:nvSpPr>
            <p:cNvPr id="29" name="MH_Text_1">
              <a:extLst>
                <a:ext uri="{FF2B5EF4-FFF2-40B4-BE49-F238E27FC236}">
                  <a16:creationId xmlns="" xmlns:a16="http://schemas.microsoft.com/office/drawing/2014/main" id="{39740C7E-2C8B-4894-83D7-1BCC58F86E97}"/>
                </a:ext>
              </a:extLst>
            </p:cNvPr>
            <p:cNvSpPr/>
            <p:nvPr>
              <p:custDataLst>
                <p:tags r:id="rId2"/>
              </p:custDataLst>
            </p:nvPr>
          </p:nvSpPr>
          <p:spPr>
            <a:xfrm>
              <a:off x="3664914" y="2649146"/>
              <a:ext cx="1462894"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0" name="MH_Other_1">
              <a:extLst>
                <a:ext uri="{FF2B5EF4-FFF2-40B4-BE49-F238E27FC236}">
                  <a16:creationId xmlns="" xmlns:a16="http://schemas.microsoft.com/office/drawing/2014/main" id="{F6E24A6D-0441-4485-B859-598183180C8D}"/>
                </a:ext>
              </a:extLst>
            </p:cNvPr>
            <p:cNvSpPr/>
            <p:nvPr>
              <p:custDataLst>
                <p:tags r:id="rId3"/>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1" name="矩形 39">
              <a:extLst>
                <a:ext uri="{FF2B5EF4-FFF2-40B4-BE49-F238E27FC236}">
                  <a16:creationId xmlns="" xmlns:a16="http://schemas.microsoft.com/office/drawing/2014/main" id="{6D4A3A74-F5F8-4FA0-9A00-6FE4CEF6E8AD}"/>
                </a:ext>
              </a:extLst>
            </p:cNvPr>
            <p:cNvSpPr/>
            <p:nvPr/>
          </p:nvSpPr>
          <p:spPr>
            <a:xfrm>
              <a:off x="3323591" y="2659835"/>
              <a:ext cx="1937385" cy="695930"/>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chò</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 xmlns:a16="http://schemas.microsoft.com/office/drawing/2014/main" id="{95C749C0-BF97-85E1-ED86-79F35AFCF3B4}"/>
              </a:ext>
            </a:extLst>
          </p:cNvPr>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0" y="3390314"/>
            <a:ext cx="2975429" cy="3467686"/>
          </a:xfrm>
          <a:prstGeom prst="rect">
            <a:avLst/>
          </a:prstGeom>
        </p:spPr>
      </p:pic>
    </p:spTree>
    <p:extLst>
      <p:ext uri="{BB962C8B-B14F-4D97-AF65-F5344CB8AC3E}">
        <p14:creationId xmlns="" xmlns:p14="http://schemas.microsoft.com/office/powerpoint/2010/main" val="253774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7" grpId="1"/>
      <p:bldP spid="2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56B5F36-499B-1938-F37D-0CF023E1FC17}"/>
            </a:ext>
          </a:extLst>
        </p:cNvPr>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A14A415A-5123-FECF-EB68-CD24C1938B8A}"/>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 xmlns:a16="http://schemas.microsoft.com/office/drawing/2014/main" id="{D78F2B6F-1836-593D-F754-C455946691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D859BF54-888A-9A36-363B-BF3E123E0894}"/>
                </a:ext>
              </a:extLst>
            </p:cNvPr>
            <p:cNvPicPr>
              <a:picLocks noChangeAspect="1"/>
            </p:cNvPicPr>
            <p:nvPr/>
          </p:nvPicPr>
          <p:blipFill>
            <a:blip r:embed="rId9">
              <a:extLst>
                <a:ext uri="{96DAC541-7B7A-43D3-8B79-37D633B846F1}">
                  <asvg:svgBlip xmlns="" xmlns:asvg="http://schemas.microsoft.com/office/drawing/2016/SVG/main"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288F2A93-A469-D5B0-AEF0-C16A38D1B3B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63AC490C-37FB-29F1-ED30-F1D657393256}"/>
                </a:ext>
              </a:extLst>
            </p:cNvPr>
            <p:cNvPicPr>
              <a:picLocks noChangeAspect="1"/>
            </p:cNvPicPr>
            <p:nvPr/>
          </p:nvPicPr>
          <p:blipFill>
            <a:blip r:embed="rId13">
              <a:extLst>
                <a:ext uri="{96DAC541-7B7A-43D3-8B79-37D633B846F1}">
                  <asvg:svgBlip xmlns="" xmlns:asvg="http://schemas.microsoft.com/office/drawing/2016/SVG/main"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A31C5140-EEAE-CBCC-02F0-4A968A346AA8}"/>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 name="Group 11">
            <a:extLst>
              <a:ext uri="{FF2B5EF4-FFF2-40B4-BE49-F238E27FC236}">
                <a16:creationId xmlns="" xmlns:a16="http://schemas.microsoft.com/office/drawing/2014/main" id="{CB97E541-FE32-2F91-3ED1-19D8CB4B39D6}"/>
              </a:ext>
            </a:extLst>
          </p:cNvPr>
          <p:cNvGrpSpPr/>
          <p:nvPr/>
        </p:nvGrpSpPr>
        <p:grpSpPr>
          <a:xfrm>
            <a:off x="4164965" y="-75565"/>
            <a:ext cx="3930650" cy="1303020"/>
            <a:chOff x="6559" y="-119"/>
            <a:chExt cx="6190" cy="2052"/>
          </a:xfrm>
        </p:grpSpPr>
        <p:pic>
          <p:nvPicPr>
            <p:cNvPr id="13" name="Picture 12" descr="Picture1">
              <a:extLst>
                <a:ext uri="{FF2B5EF4-FFF2-40B4-BE49-F238E27FC236}">
                  <a16:creationId xmlns="" xmlns:a16="http://schemas.microsoft.com/office/drawing/2014/main" id="{8827B634-9C97-2CB2-C81E-13FCB1230836}"/>
                </a:ext>
              </a:extLst>
            </p:cNvPr>
            <p:cNvPicPr>
              <a:picLocks noChangeAspect="1"/>
            </p:cNvPicPr>
            <p:nvPr/>
          </p:nvPicPr>
          <p:blipFill>
            <a:blip r:embed="rId15"/>
            <a:stretch>
              <a:fillRect/>
            </a:stretch>
          </p:blipFill>
          <p:spPr>
            <a:xfrm>
              <a:off x="6559" y="-119"/>
              <a:ext cx="6190" cy="2052"/>
            </a:xfrm>
            <a:prstGeom prst="rect">
              <a:avLst/>
            </a:prstGeom>
          </p:spPr>
        </p:pic>
        <p:sp>
          <p:nvSpPr>
            <p:cNvPr id="14" name="文本框 14">
              <a:extLst>
                <a:ext uri="{FF2B5EF4-FFF2-40B4-BE49-F238E27FC236}">
                  <a16:creationId xmlns="" xmlns:a16="http://schemas.microsoft.com/office/drawing/2014/main" id="{074BC72E-A355-878A-088D-8878FB9F42A6}"/>
                </a:ext>
              </a:extLst>
            </p:cNvPr>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15" name="矩形 39">
            <a:extLst>
              <a:ext uri="{FF2B5EF4-FFF2-40B4-BE49-F238E27FC236}">
                <a16:creationId xmlns="" xmlns:a16="http://schemas.microsoft.com/office/drawing/2014/main" id="{D1017262-F8BB-E7AD-0A84-CF0787B7D7D4}"/>
              </a:ext>
            </a:extLst>
          </p:cNvPr>
          <p:cNvSpPr/>
          <p:nvPr/>
        </p:nvSpPr>
        <p:spPr>
          <a:xfrm>
            <a:off x="4695467" y="1390920"/>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a:solidFill>
                  <a:prstClr val="black"/>
                </a:solidFill>
                <a:latin typeface="Calibri" panose="020F0502020204030204" pitchFamily="34" charset="0"/>
                <a:ea typeface="汉仪夏日体W" panose="00020600040101010101" pitchFamily="18" charset="-122"/>
                <a:cs typeface="Calibri" panose="020F0502020204030204" pitchFamily="34" charset="0"/>
              </a:rPr>
              <a:t>Giống cây tre, thân mỏng hơn, mọc thành bụi</a:t>
            </a:r>
            <a:endParaRPr lang="vi-VN"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endParaRPr>
          </a:p>
        </p:txBody>
      </p:sp>
      <p:grpSp>
        <p:nvGrpSpPr>
          <p:cNvPr id="17" name="组合 1">
            <a:extLst>
              <a:ext uri="{FF2B5EF4-FFF2-40B4-BE49-F238E27FC236}">
                <a16:creationId xmlns="" xmlns:a16="http://schemas.microsoft.com/office/drawing/2014/main" id="{796CC3A0-165A-1F04-EE42-9C3FB292E3E9}"/>
              </a:ext>
            </a:extLst>
          </p:cNvPr>
          <p:cNvGrpSpPr/>
          <p:nvPr/>
        </p:nvGrpSpPr>
        <p:grpSpPr>
          <a:xfrm>
            <a:off x="262890" y="802640"/>
            <a:ext cx="4449788" cy="2348230"/>
            <a:chOff x="990601" y="1808324"/>
            <a:chExt cx="4449789" cy="2347913"/>
          </a:xfrm>
        </p:grpSpPr>
        <p:sp>
          <p:nvSpPr>
            <p:cNvPr id="24" name="MH_Text_1">
              <a:extLst>
                <a:ext uri="{FF2B5EF4-FFF2-40B4-BE49-F238E27FC236}">
                  <a16:creationId xmlns="" xmlns:a16="http://schemas.microsoft.com/office/drawing/2014/main" id="{96681468-674C-9B51-3822-B119FD909EF9}"/>
                </a:ext>
              </a:extLst>
            </p:cNvPr>
            <p:cNvSpPr/>
            <p:nvPr>
              <p:custDataLst>
                <p:tags r:id="rId3"/>
              </p:custDataLst>
            </p:nvPr>
          </p:nvSpPr>
          <p:spPr>
            <a:xfrm>
              <a:off x="3737711" y="2624587"/>
              <a:ext cx="1379121"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25" name="MH_Other_1">
              <a:extLst>
                <a:ext uri="{FF2B5EF4-FFF2-40B4-BE49-F238E27FC236}">
                  <a16:creationId xmlns="" xmlns:a16="http://schemas.microsoft.com/office/drawing/2014/main" id="{5740FCE9-4D4C-CD89-1A63-E42DDE21A7A3}"/>
                </a:ext>
              </a:extLst>
            </p:cNvPr>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26" name="矩形 39">
              <a:extLst>
                <a:ext uri="{FF2B5EF4-FFF2-40B4-BE49-F238E27FC236}">
                  <a16:creationId xmlns="" xmlns:a16="http://schemas.microsoft.com/office/drawing/2014/main" id="{BB074E93-EFED-0224-5EC1-B30C91FDF565}"/>
                </a:ext>
              </a:extLst>
            </p:cNvPr>
            <p:cNvSpPr/>
            <p:nvPr/>
          </p:nvSpPr>
          <p:spPr>
            <a:xfrm>
              <a:off x="3175003" y="2659835"/>
              <a:ext cx="2265387" cy="75702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smtClean="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nứa</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矩形 39">
            <a:extLst>
              <a:ext uri="{FF2B5EF4-FFF2-40B4-BE49-F238E27FC236}">
                <a16:creationId xmlns="" xmlns:a16="http://schemas.microsoft.com/office/drawing/2014/main" id="{E1DB8B35-4D7D-6DD7-6230-F3E6FDE95390}"/>
              </a:ext>
            </a:extLst>
          </p:cNvPr>
          <p:cNvSpPr/>
          <p:nvPr/>
        </p:nvSpPr>
        <p:spPr>
          <a:xfrm>
            <a:off x="4838342" y="3953145"/>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a:solidFill>
                  <a:prstClr val="black"/>
                </a:solidFill>
                <a:latin typeface="Calibri" panose="020F0502020204030204" pitchFamily="34" charset="0"/>
                <a:ea typeface="汉仪夏日体W" panose="00020600040101010101" pitchFamily="18" charset="-122"/>
                <a:cs typeface="Calibri" panose="020F0502020204030204" pitchFamily="34" charset="0"/>
              </a:rPr>
              <a:t>Loại cây gỗ lớn, thân thẳng, tròn, gốc có bạnh nhỏ.</a:t>
            </a:r>
            <a:endPar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endParaRPr>
          </a:p>
        </p:txBody>
      </p:sp>
      <p:grpSp>
        <p:nvGrpSpPr>
          <p:cNvPr id="28" name="组合 1">
            <a:extLst>
              <a:ext uri="{FF2B5EF4-FFF2-40B4-BE49-F238E27FC236}">
                <a16:creationId xmlns="" xmlns:a16="http://schemas.microsoft.com/office/drawing/2014/main" id="{72A10A7B-029A-45F0-F6FA-3B497BBE366B}"/>
              </a:ext>
            </a:extLst>
          </p:cNvPr>
          <p:cNvGrpSpPr/>
          <p:nvPr/>
        </p:nvGrpSpPr>
        <p:grpSpPr>
          <a:xfrm>
            <a:off x="349494" y="3350797"/>
            <a:ext cx="3941153" cy="2348230"/>
            <a:chOff x="990601" y="1808324"/>
            <a:chExt cx="3941154" cy="2347913"/>
          </a:xfrm>
        </p:grpSpPr>
        <p:sp>
          <p:nvSpPr>
            <p:cNvPr id="29" name="MH_Text_1">
              <a:extLst>
                <a:ext uri="{FF2B5EF4-FFF2-40B4-BE49-F238E27FC236}">
                  <a16:creationId xmlns="" xmlns:a16="http://schemas.microsoft.com/office/drawing/2014/main" id="{D429E744-A1AE-8452-436C-CB8A4F10D769}"/>
                </a:ext>
              </a:extLst>
            </p:cNvPr>
            <p:cNvSpPr/>
            <p:nvPr>
              <p:custDataLst>
                <p:tags r:id="rId1"/>
              </p:custDataLst>
            </p:nvPr>
          </p:nvSpPr>
          <p:spPr>
            <a:xfrm>
              <a:off x="3653305" y="2596455"/>
              <a:ext cx="115184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0" name="MH_Other_1">
              <a:extLst>
                <a:ext uri="{FF2B5EF4-FFF2-40B4-BE49-F238E27FC236}">
                  <a16:creationId xmlns="" xmlns:a16="http://schemas.microsoft.com/office/drawing/2014/main" id="{29E6C4EC-DD5A-D96D-5B30-CC74636EF77A}"/>
                </a:ext>
              </a:extLst>
            </p:cNvPr>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1" name="矩形 39">
              <a:extLst>
                <a:ext uri="{FF2B5EF4-FFF2-40B4-BE49-F238E27FC236}">
                  <a16:creationId xmlns="" xmlns:a16="http://schemas.microsoft.com/office/drawing/2014/main" id="{8ADB6518-73F8-087A-1F8C-DF9557AC0956}"/>
                </a:ext>
              </a:extLst>
            </p:cNvPr>
            <p:cNvSpPr/>
            <p:nvPr/>
          </p:nvSpPr>
          <p:spPr>
            <a:xfrm>
              <a:off x="3323593" y="2659835"/>
              <a:ext cx="1608162" cy="695930"/>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smtClean="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lim</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 xmlns:a16="http://schemas.microsoft.com/office/drawing/2014/main" id="{46223730-04E7-CB62-5CEB-4B9BE3A81EA1}"/>
              </a:ext>
            </a:extLst>
          </p:cNvPr>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1" y="211015"/>
            <a:ext cx="2968283" cy="2939854"/>
          </a:xfrm>
          <a:prstGeom prst="rect">
            <a:avLst/>
          </a:prstGeom>
        </p:spPr>
      </p:pic>
      <p:pic>
        <p:nvPicPr>
          <p:cNvPr id="8" name="Picture 7">
            <a:extLst>
              <a:ext uri="{FF2B5EF4-FFF2-40B4-BE49-F238E27FC236}">
                <a16:creationId xmlns="" xmlns:a16="http://schemas.microsoft.com/office/drawing/2014/main" id="{C6305A19-3D99-EE9E-364F-1BAE147B9EA8}"/>
              </a:ext>
            </a:extLst>
          </p:cNvPr>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0" y="3364864"/>
            <a:ext cx="3010485" cy="3204747"/>
          </a:xfrm>
          <a:prstGeom prst="rect">
            <a:avLst/>
          </a:prstGeom>
        </p:spPr>
      </p:pic>
    </p:spTree>
    <p:extLst>
      <p:ext uri="{BB962C8B-B14F-4D97-AF65-F5344CB8AC3E}">
        <p14:creationId xmlns="" xmlns:p14="http://schemas.microsoft.com/office/powerpoint/2010/main" val="2868235497"/>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7" grpId="0"/>
      <p:bldP spid="27" grpId="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230</TotalTime>
  <Words>610</Words>
  <Application>Microsoft Office PowerPoint</Application>
  <PresentationFormat>Custom</PresentationFormat>
  <Paragraphs>50</Paragraphs>
  <Slides>19</Slides>
  <Notes>6</Notes>
  <HiddenSlides>0</HiddenSlides>
  <MMClips>3</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主题​​</vt:lpstr>
      <vt:lpstr>Building Siblings Relationships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2022-09-17T06:19:09Z</dcterms:created>
  <dcterms:modified xsi:type="dcterms:W3CDTF">2024-12-10T08:31:50Z</dcterms:modified>
</cp:coreProperties>
</file>