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5" r:id="rId2"/>
    <p:sldMasterId id="2147483670" r:id="rId3"/>
    <p:sldMasterId id="2147483680" r:id="rId4"/>
    <p:sldMasterId id="2147483690" r:id="rId5"/>
    <p:sldMasterId id="2147483718" r:id="rId6"/>
  </p:sldMasterIdLst>
  <p:notesMasterIdLst>
    <p:notesMasterId r:id="rId40"/>
  </p:notesMasterIdLst>
  <p:sldIdLst>
    <p:sldId id="257" r:id="rId7"/>
    <p:sldId id="258" r:id="rId8"/>
    <p:sldId id="261" r:id="rId9"/>
    <p:sldId id="288" r:id="rId10"/>
    <p:sldId id="259" r:id="rId11"/>
    <p:sldId id="286" r:id="rId12"/>
    <p:sldId id="289" r:id="rId13"/>
    <p:sldId id="287" r:id="rId14"/>
    <p:sldId id="260" r:id="rId15"/>
    <p:sldId id="290" r:id="rId16"/>
    <p:sldId id="291" r:id="rId17"/>
    <p:sldId id="262" r:id="rId18"/>
    <p:sldId id="292" r:id="rId19"/>
    <p:sldId id="293" r:id="rId20"/>
    <p:sldId id="294" r:id="rId21"/>
    <p:sldId id="295" r:id="rId22"/>
    <p:sldId id="296" r:id="rId23"/>
    <p:sldId id="265" r:id="rId24"/>
    <p:sldId id="269" r:id="rId25"/>
    <p:sldId id="267" r:id="rId26"/>
    <p:sldId id="550" r:id="rId27"/>
    <p:sldId id="510" r:id="rId28"/>
    <p:sldId id="511" r:id="rId29"/>
    <p:sldId id="551" r:id="rId30"/>
    <p:sldId id="552" r:id="rId31"/>
    <p:sldId id="553" r:id="rId32"/>
    <p:sldId id="276" r:id="rId33"/>
    <p:sldId id="369" r:id="rId34"/>
    <p:sldId id="270" r:id="rId35"/>
    <p:sldId id="268" r:id="rId36"/>
    <p:sldId id="554" r:id="rId37"/>
    <p:sldId id="555" r:id="rId38"/>
    <p:sldId id="26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075" autoAdjust="0"/>
  </p:normalViewPr>
  <p:slideViewPr>
    <p:cSldViewPr snapToGrid="0">
      <p:cViewPr varScale="1">
        <p:scale>
          <a:sx n="50" d="100"/>
          <a:sy n="50" d="100"/>
        </p:scale>
        <p:origin x="12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4.png"/><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9.gif"/><Relationship Id="rId4" Type="http://schemas.openxmlformats.org/officeDocument/2006/relationships/image" Target="../media/image8.gi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32.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11.gi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 Id="rId5" Type="http://schemas.openxmlformats.org/officeDocument/2006/relationships/image" Target="../media/image11.gif"/><Relationship Id="rId4" Type="http://schemas.openxmlformats.org/officeDocument/2006/relationships/image" Target="../media/image9.gi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2.svg"/><Relationship Id="rId2" Type="http://schemas.openxmlformats.org/officeDocument/2006/relationships/image" Target="../media/image35.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6.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53.png"/><Relationship Id="rId14" Type="http://schemas.openxmlformats.org/officeDocument/2006/relationships/image" Target="../media/image49.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3.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microsoft.com/office/2007/relationships/hdphoto" Target="../media/hdphoto2.wdp"/><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4.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microsoft.com/office/2007/relationships/hdphoto" Target="../media/hdphoto3.wdp"/><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Master" Target="../slideMasters/slideMaster6.xml"/><Relationship Id="rId6" Type="http://schemas.openxmlformats.org/officeDocument/2006/relationships/image" Target="../media/image66.png"/><Relationship Id="rId11" Type="http://schemas.openxmlformats.org/officeDocument/2006/relationships/image" Target="../media/image60.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6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95DB-A42F-4DA8-BAE8-B2F1701295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D8459B-42AA-4287-BDDB-F8C2108AD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98C6DC-5AA0-4148-A4BB-C8619AFD0D62}"/>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5" name="Footer Placeholder 4">
            <a:extLst>
              <a:ext uri="{FF2B5EF4-FFF2-40B4-BE49-F238E27FC236}">
                <a16:creationId xmlns:a16="http://schemas.microsoft.com/office/drawing/2014/main" id="{27F5A06C-39F5-448F-A96B-1FC498168A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E1693-F49A-461C-9D89-55A8CB4AA7BC}"/>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58996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23FC-BBE7-445D-B6C3-EA2F47FDC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69779-5FAE-4051-AF13-08BC0D4022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D07D2-DCC8-4605-BE0E-A73B17470C50}"/>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5" name="Footer Placeholder 4">
            <a:extLst>
              <a:ext uri="{FF2B5EF4-FFF2-40B4-BE49-F238E27FC236}">
                <a16:creationId xmlns:a16="http://schemas.microsoft.com/office/drawing/2014/main" id="{EF1B7EA9-9E8F-436C-A149-A11EB00E0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F3C1F8-FB96-4E22-9E94-73C9556508B2}"/>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142465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8E4D-090A-4522-866A-FCCAEBBB4B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5A078C-35A6-47F0-9F14-05B0EA9EE1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885C6F-660B-401C-AE52-A99DF8DC79EB}"/>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5" name="Footer Placeholder 4">
            <a:extLst>
              <a:ext uri="{FF2B5EF4-FFF2-40B4-BE49-F238E27FC236}">
                <a16:creationId xmlns:a16="http://schemas.microsoft.com/office/drawing/2014/main" id="{B0DCFB46-EF76-4675-A64B-8CC4A80E0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AC595-51EF-4B43-BF40-ABB33D3B392A}"/>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1861843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B734-65F3-4F5B-8D97-86BA0CC32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24903F-190E-4CF1-9940-9686B2C016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B0B138-D10F-4708-ACE2-F38BF1FD3B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B9D352-C9CE-42A1-B648-739D3C69F5BA}"/>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6" name="Footer Placeholder 5">
            <a:extLst>
              <a:ext uri="{FF2B5EF4-FFF2-40B4-BE49-F238E27FC236}">
                <a16:creationId xmlns:a16="http://schemas.microsoft.com/office/drawing/2014/main" id="{0726898A-6269-46B1-A46F-67258EE2D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D504E-9BCD-4279-9862-09FF9BCAC872}"/>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2565317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A3A7-6EF8-4805-9529-D2BDAD39D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B7854-AA50-4ECC-8158-606344AC3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928A50-5F75-4D82-8D61-45E2918DEB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0EF78D-2156-442F-A6AB-573EE98B2D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1381E-6D17-405E-A066-BEBAFD97CA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72F8A0-62C5-4CF6-BFDB-39BAEFEFAD6E}"/>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8" name="Footer Placeholder 7">
            <a:extLst>
              <a:ext uri="{FF2B5EF4-FFF2-40B4-BE49-F238E27FC236}">
                <a16:creationId xmlns:a16="http://schemas.microsoft.com/office/drawing/2014/main" id="{80830AEF-C864-47F5-9437-98F3D5547F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8BDA10-236B-4DCD-A04D-C27568FB13D4}"/>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2729662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A379-51CA-4149-88AC-687CF81DD6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5ABF7C-88DA-4750-88B1-8C8E3DD8CB5C}"/>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4" name="Footer Placeholder 3">
            <a:extLst>
              <a:ext uri="{FF2B5EF4-FFF2-40B4-BE49-F238E27FC236}">
                <a16:creationId xmlns:a16="http://schemas.microsoft.com/office/drawing/2014/main" id="{E1F6AA44-3632-4E2B-B853-BC05EB022B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440B3C-DBB2-4ADE-B83D-41840F3AAD24}"/>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1184547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88A17-2036-4BBD-98F9-B633A963418B}"/>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3" name="Footer Placeholder 2">
            <a:extLst>
              <a:ext uri="{FF2B5EF4-FFF2-40B4-BE49-F238E27FC236}">
                <a16:creationId xmlns:a16="http://schemas.microsoft.com/office/drawing/2014/main" id="{514EA11C-ABF8-41AC-AD26-CB00A71385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7BDBC5-C88A-4364-BEA7-E54C1F0F340C}"/>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2462970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79B9-E3A5-4D50-97CF-F1DCF3F2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CF8A58-0F4A-4758-BBD2-3A27283054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A23ED6-F1AE-467E-9657-0761186F8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6BA63-5D97-433E-8EFF-6C1269406893}"/>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6" name="Footer Placeholder 5">
            <a:extLst>
              <a:ext uri="{FF2B5EF4-FFF2-40B4-BE49-F238E27FC236}">
                <a16:creationId xmlns:a16="http://schemas.microsoft.com/office/drawing/2014/main" id="{C76A6878-118F-431B-8751-952B04C6D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75488-E63C-4680-BBFD-8CD58EC266B7}"/>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1588387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B6D3-9D2C-434F-A1A2-70B8D034F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6B709C-9409-44E0-B29C-7A7A536435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BB784A-F217-4359-A14B-98DE6DD05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B6417-161C-4B34-A338-D9378270272E}"/>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6" name="Footer Placeholder 5">
            <a:extLst>
              <a:ext uri="{FF2B5EF4-FFF2-40B4-BE49-F238E27FC236}">
                <a16:creationId xmlns:a16="http://schemas.microsoft.com/office/drawing/2014/main" id="{EA7FB978-7BB8-44ED-8199-B15308B478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A94849-0C58-4D14-B4DB-FBEF175BAD87}"/>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404030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9DBF-E9A6-42C3-9645-0BD3452179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993B8B-8A13-45C7-90CF-EBEFB6875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64E10-21B1-413A-9E85-89E35E206BB8}"/>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5" name="Footer Placeholder 4">
            <a:extLst>
              <a:ext uri="{FF2B5EF4-FFF2-40B4-BE49-F238E27FC236}">
                <a16:creationId xmlns:a16="http://schemas.microsoft.com/office/drawing/2014/main" id="{E998F620-F043-403E-AD91-0F46937F9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07B9E-8812-4A42-8DDE-23055A69D465}"/>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144896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11E48-0B9B-4BBB-8246-C7BB4DC3B7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695818-675D-4F32-9249-B59272FE8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9703C-DE9E-42A8-BB8C-1BDDD514908F}"/>
              </a:ext>
            </a:extLst>
          </p:cNvPr>
          <p:cNvSpPr>
            <a:spLocks noGrp="1"/>
          </p:cNvSpPr>
          <p:nvPr>
            <p:ph type="dt" sz="half" idx="10"/>
          </p:nvPr>
        </p:nvSpPr>
        <p:spPr/>
        <p:txBody>
          <a:bodyPr/>
          <a:lstStyle/>
          <a:p>
            <a:fld id="{0021FA08-D42E-4388-8A8C-A5120F5B44D2}" type="datetimeFigureOut">
              <a:rPr lang="en-US" smtClean="0"/>
              <a:t>12/12/2024</a:t>
            </a:fld>
            <a:endParaRPr lang="en-US"/>
          </a:p>
        </p:txBody>
      </p:sp>
      <p:sp>
        <p:nvSpPr>
          <p:cNvPr id="5" name="Footer Placeholder 4">
            <a:extLst>
              <a:ext uri="{FF2B5EF4-FFF2-40B4-BE49-F238E27FC236}">
                <a16:creationId xmlns:a16="http://schemas.microsoft.com/office/drawing/2014/main" id="{DAAD7067-188C-4E26-8D27-94DEC8D5E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35CF5-AC89-483A-9391-5723E411D838}"/>
              </a:ext>
            </a:extLst>
          </p:cNvPr>
          <p:cNvSpPr>
            <a:spLocks noGrp="1"/>
          </p:cNvSpPr>
          <p:nvPr>
            <p:ph type="sldNum" sz="quarter" idx="12"/>
          </p:nvPr>
        </p:nvSpPr>
        <p:spPr/>
        <p:txBody>
          <a:bodyPr/>
          <a:lstStyle/>
          <a:p>
            <a:fld id="{63ACF497-0116-4FB7-B18B-5669811265B6}" type="slidenum">
              <a:rPr lang="en-US" smtClean="0"/>
              <a:t>‹#›</a:t>
            </a:fld>
            <a:endParaRPr lang="en-US"/>
          </a:p>
        </p:txBody>
      </p:sp>
    </p:spTree>
    <p:extLst>
      <p:ext uri="{BB962C8B-B14F-4D97-AF65-F5344CB8AC3E}">
        <p14:creationId xmlns:p14="http://schemas.microsoft.com/office/powerpoint/2010/main" val="517589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12/12/2024</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5.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EC1D398-0A30-42FA-84D6-A193A3C6B87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252BC6-F7B8-44C5-AB3F-D0F2F52FF08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0700E4-4812-4D0C-8251-049FFB0A77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F09578-29AC-488D-8CA6-7927B00B8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E1E61-134B-448E-B566-CEB6974C91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1FA08-D42E-4388-8A8C-A5120F5B44D2}" type="datetimeFigureOut">
              <a:rPr lang="en-US" smtClean="0"/>
              <a:t>12/12/2024</a:t>
            </a:fld>
            <a:endParaRPr lang="en-US"/>
          </a:p>
        </p:txBody>
      </p:sp>
      <p:sp>
        <p:nvSpPr>
          <p:cNvPr id="5" name="Footer Placeholder 4">
            <a:extLst>
              <a:ext uri="{FF2B5EF4-FFF2-40B4-BE49-F238E27FC236}">
                <a16:creationId xmlns:a16="http://schemas.microsoft.com/office/drawing/2014/main" id="{5EF1F8E3-A52F-431B-A032-85396C36D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CC6D29-429C-4E04-93F2-A690146F3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CF497-0116-4FB7-B18B-5669811265B6}" type="slidenum">
              <a:rPr lang="en-US" smtClean="0"/>
              <a:t>‹#›</a:t>
            </a:fld>
            <a:endParaRPr lang="en-US"/>
          </a:p>
        </p:txBody>
      </p:sp>
    </p:spTree>
    <p:extLst>
      <p:ext uri="{BB962C8B-B14F-4D97-AF65-F5344CB8AC3E}">
        <p14:creationId xmlns:p14="http://schemas.microsoft.com/office/powerpoint/2010/main" val="260623443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2D6B547-8A1E-4874-9608-DC3849C4DD4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C80EC3B-EE13-4FC6-8484-E5F74890AF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11C77B3-5DA2-49AA-A9BB-E87347C634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CD7D9AE-E9DE-4F2A-83E9-2B71560FAC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86.pn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5.png"/><Relationship Id="rId18" Type="http://schemas.openxmlformats.org/officeDocument/2006/relationships/image" Target="../media/image107.png"/><Relationship Id="rId26" Type="http://schemas.openxmlformats.org/officeDocument/2006/relationships/image" Target="../media/image113.png"/><Relationship Id="rId3" Type="http://schemas.openxmlformats.org/officeDocument/2006/relationships/audio" Target="../media/audio4.wav"/><Relationship Id="rId21" Type="http://schemas.openxmlformats.org/officeDocument/2006/relationships/image" Target="../media/image109.png"/><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106.png"/><Relationship Id="rId20" Type="http://schemas.openxmlformats.org/officeDocument/2006/relationships/image" Target="../media/image108.png"/><Relationship Id="rId29" Type="http://schemas.openxmlformats.org/officeDocument/2006/relationships/image" Target="../media/image114.png"/><Relationship Id="rId1" Type="http://schemas.openxmlformats.org/officeDocument/2006/relationships/slideLayout" Target="../slideLayouts/slideLayout41.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12.png"/><Relationship Id="rId5" Type="http://schemas.openxmlformats.org/officeDocument/2006/relationships/audio" Target="../media/audio6.wav"/><Relationship Id="rId15" Type="http://schemas.openxmlformats.org/officeDocument/2006/relationships/slide" Target="slide25.xml"/><Relationship Id="rId23" Type="http://schemas.openxmlformats.org/officeDocument/2006/relationships/image" Target="../media/image111.png"/><Relationship Id="rId28" Type="http://schemas.openxmlformats.org/officeDocument/2006/relationships/slide" Target="slide27.xml"/><Relationship Id="rId10" Type="http://schemas.openxmlformats.org/officeDocument/2006/relationships/image" Target="../media/image104.png"/><Relationship Id="rId19" Type="http://schemas.microsoft.com/office/2007/relationships/hdphoto" Target="../media/hdphoto7.wdp"/><Relationship Id="rId31" Type="http://schemas.openxmlformats.org/officeDocument/2006/relationships/image" Target="../media/image102.svg"/><Relationship Id="rId4" Type="http://schemas.openxmlformats.org/officeDocument/2006/relationships/audio" Target="../media/audio5.wav"/><Relationship Id="rId9" Type="http://schemas.openxmlformats.org/officeDocument/2006/relationships/slide" Target="slide23.xml"/><Relationship Id="rId14" Type="http://schemas.microsoft.com/office/2007/relationships/hdphoto" Target="../media/hdphoto6.wdp"/><Relationship Id="rId22" Type="http://schemas.openxmlformats.org/officeDocument/2006/relationships/image" Target="../media/image110.png"/><Relationship Id="rId27" Type="http://schemas.microsoft.com/office/2007/relationships/hdphoto" Target="../media/hdphoto9.wdp"/><Relationship Id="rId30"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5.png"/><Relationship Id="rId5" Type="http://schemas.openxmlformats.org/officeDocument/2006/relationships/slide" Target="slide22.xml"/><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5.png"/><Relationship Id="rId5" Type="http://schemas.openxmlformats.org/officeDocument/2006/relationships/slide" Target="slide22.xml"/><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71.xml"/><Relationship Id="rId6" Type="http://schemas.microsoft.com/office/2007/relationships/hdphoto" Target="../media/hdphoto10.wdp"/><Relationship Id="rId5" Type="http://schemas.openxmlformats.org/officeDocument/2006/relationships/image" Target="../media/image120.png"/><Relationship Id="rId4" Type="http://schemas.openxmlformats.org/officeDocument/2006/relationships/image" Target="../media/image119.emf"/><Relationship Id="rId9" Type="http://schemas.openxmlformats.org/officeDocument/2006/relationships/image" Target="../media/image1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jpg"/></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17" name="Picture 16">
            <a:extLst>
              <a:ext uri="{FF2B5EF4-FFF2-40B4-BE49-F238E27FC236}">
                <a16:creationId xmlns:a16="http://schemas.microsoft.com/office/drawing/2014/main" id="{A50D6293-5718-4558-BAFD-964A954C4247}"/>
              </a:ext>
            </a:extLst>
          </p:cNvPr>
          <p:cNvPicPr>
            <a:picLocks noChangeAspect="1"/>
          </p:cNvPicPr>
          <p:nvPr/>
        </p:nvPicPr>
        <p:blipFill>
          <a:blip r:embed="rId4"/>
          <a:stretch>
            <a:fillRect/>
          </a:stretch>
        </p:blipFill>
        <p:spPr>
          <a:xfrm>
            <a:off x="6825147" y="2669770"/>
            <a:ext cx="1579001" cy="676715"/>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5"/>
          <a:stretch>
            <a:fillRect/>
          </a:stretch>
        </p:blipFill>
        <p:spPr>
          <a:xfrm>
            <a:off x="4242870" y="3388133"/>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5257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476500" y="409575"/>
            <a:ext cx="6438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1803400" y="409575"/>
            <a:ext cx="6407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08000" y="5137747"/>
            <a:ext cx="10820400" cy="907980"/>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2788076"/>
            <a:chOff x="713044" y="1083856"/>
            <a:chExt cx="10174695" cy="2788076"/>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625163"/>
              <a:ext cx="8880266" cy="2246769"/>
            </a:xfrm>
            <a:prstGeom prst="rect">
              <a:avLst/>
            </a:prstGeom>
            <a:noFill/>
          </p:spPr>
          <p:txBody>
            <a:bodyPr wrap="square" rtlCol="0">
              <a:spAutoFit/>
            </a:bodyPr>
            <a:lstStyle/>
            <a:p>
              <a:pPr algn="just"/>
              <a:r>
                <a:rPr lang="vi-VN" sz="28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28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28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28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2800" b="1" dirty="0">
                  <a:latin typeface="Arial-Rounded" panose="020B0500000000000000" pitchFamily="34" charset="0"/>
                  <a:ea typeface="Arial-Rounded" panose="020B0500000000000000" pitchFamily="34" charset="0"/>
                  <a:cs typeface="Arial-Rounded" panose="020B0500000000000000" pitchFamily="34" charset="0"/>
                </a:rPr>
                <a:t>è</a:t>
              </a:r>
              <a:r>
                <a:rPr lang="vi-VN" sz="28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33400" y="2120543"/>
            <a:ext cx="11061699" cy="408743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273300" y="409575"/>
            <a:ext cx="5937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057400" y="409575"/>
            <a:ext cx="615315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228849" y="1773946"/>
            <a:ext cx="8153401"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128</TotalTime>
  <Words>2070</Words>
  <Application>Microsoft Office PowerPoint</Application>
  <PresentationFormat>Widescreen</PresentationFormat>
  <Paragraphs>116</Paragraphs>
  <Slides>33</Slides>
  <Notes>27</Notes>
  <HiddenSlides>0</HiddenSlides>
  <MMClips>4</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33</vt:i4>
      </vt:variant>
    </vt:vector>
  </HeadingPairs>
  <TitlesOfParts>
    <vt:vector size="50" baseType="lpstr">
      <vt:lpstr>等线</vt:lpstr>
      <vt:lpstr>#9Slide02 Noi dung dai</vt:lpstr>
      <vt:lpstr>#9Slide03 SVNCintra</vt:lpstr>
      <vt:lpstr>#9Slide05 Angelline</vt:lpstr>
      <vt:lpstr>#9Slide05 HLT AphroditeSlimPro</vt:lpstr>
      <vt:lpstr>Arial</vt:lpstr>
      <vt:lpstr>Arial-Rounded</vt:lpstr>
      <vt:lpstr>Calibri</vt:lpstr>
      <vt:lpstr>Calibri Light</vt:lpstr>
      <vt:lpstr>Mali</vt:lpstr>
      <vt:lpstr>思源黑体 CN Bold</vt:lpstr>
      <vt:lpstr>千图网海量PPT模板www.58pic.com​​</vt:lpstr>
      <vt:lpstr>Custom Design</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PHUNG HUONG</cp:lastModifiedBy>
  <cp:revision>51</cp:revision>
  <dcterms:created xsi:type="dcterms:W3CDTF">2022-09-17T00:32:52Z</dcterms:created>
  <dcterms:modified xsi:type="dcterms:W3CDTF">2024-12-12T01:24:43Z</dcterms:modified>
  <cp:category>9Slide.vn</cp:category>
</cp:coreProperties>
</file>