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6" r:id="rId4"/>
    <p:sldId id="257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3" r:id="rId18"/>
    <p:sldId id="265" r:id="rId19"/>
    <p:sldId id="266" r:id="rId20"/>
    <p:sldId id="358" r:id="rId21"/>
    <p:sldId id="348" r:id="rId22"/>
    <p:sldId id="350" r:id="rId23"/>
    <p:sldId id="351" r:id="rId24"/>
    <p:sldId id="357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562</Words>
  <Application>Microsoft Office PowerPoint</Application>
  <PresentationFormat>Widescreen</PresentationFormat>
  <Paragraphs>100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Merriweather Black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may25</cp:lastModifiedBy>
  <cp:revision>35</cp:revision>
  <dcterms:created xsi:type="dcterms:W3CDTF">2024-07-15T04:42:25Z</dcterms:created>
  <dcterms:modified xsi:type="dcterms:W3CDTF">2024-11-30T02:25:55Z</dcterms:modified>
</cp:coreProperties>
</file>