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9"/>
  </p:notesMasterIdLst>
  <p:sldIdLst>
    <p:sldId id="274" r:id="rId5"/>
    <p:sldId id="259" r:id="rId6"/>
    <p:sldId id="334" r:id="rId7"/>
    <p:sldId id="335" r:id="rId8"/>
    <p:sldId id="336" r:id="rId9"/>
    <p:sldId id="337" r:id="rId10"/>
    <p:sldId id="338" r:id="rId11"/>
    <p:sldId id="327"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63" d="100"/>
          <a:sy n="63" d="100"/>
        </p:scale>
        <p:origin x="786" y="4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11/30/2024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0.svg"/><Relationship Id="rId18" Type="http://schemas.openxmlformats.org/officeDocument/2006/relationships/image" Target="../media/image63.png"/><Relationship Id="rId3" Type="http://schemas.openxmlformats.org/officeDocument/2006/relationships/image" Target="../media/image16.svg"/><Relationship Id="rId21" Type="http://schemas.openxmlformats.org/officeDocument/2006/relationships/image" Target="../media/image51.png"/><Relationship Id="rId7" Type="http://schemas.openxmlformats.org/officeDocument/2006/relationships/image" Target="../media/image56.svg"/><Relationship Id="rId12" Type="http://schemas.openxmlformats.org/officeDocument/2006/relationships/image" Target="../media/image59.png"/><Relationship Id="rId17" Type="http://schemas.openxmlformats.org/officeDocument/2006/relationships/image" Target="../media/image62.svg"/><Relationship Id="rId2" Type="http://schemas.openxmlformats.org/officeDocument/2006/relationships/image" Target="../media/image15.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6.svg"/><Relationship Id="rId15" Type="http://schemas.openxmlformats.org/officeDocument/2006/relationships/image" Target="../media/image20.svg"/><Relationship Id="rId23" Type="http://schemas.openxmlformats.org/officeDocument/2006/relationships/image" Target="../media/image66.png"/><Relationship Id="rId10" Type="http://schemas.openxmlformats.org/officeDocument/2006/relationships/image" Target="../media/image57.png"/><Relationship Id="rId19" Type="http://schemas.openxmlformats.org/officeDocument/2006/relationships/image" Target="../media/image64.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9.png"/><Relationship Id="rId22"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8.svg"/><Relationship Id="rId3" Type="http://schemas.openxmlformats.org/officeDocument/2006/relationships/image" Target="../media/image74.png"/><Relationship Id="rId21" Type="http://schemas.openxmlformats.org/officeDocument/2006/relationships/image" Target="../media/image90.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5" Type="http://schemas.openxmlformats.org/officeDocument/2006/relationships/image" Target="../media/image7.png"/><Relationship Id="rId2" Type="http://schemas.openxmlformats.org/officeDocument/2006/relationships/notesSlide" Target="../notesSlides/notesSlide7.xml"/><Relationship Id="rId16" Type="http://schemas.openxmlformats.org/officeDocument/2006/relationships/image" Target="../media/image87.svg"/><Relationship Id="rId20" Type="http://schemas.openxmlformats.org/officeDocument/2006/relationships/image" Target="../media/image58.svg"/><Relationship Id="rId29"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77.svg"/><Relationship Id="rId11" Type="http://schemas.openxmlformats.org/officeDocument/2006/relationships/image" Target="../media/image82.png"/><Relationship Id="rId24" Type="http://schemas.openxmlformats.org/officeDocument/2006/relationships/image" Target="../media/image12.sv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11.png"/><Relationship Id="rId28" Type="http://schemas.openxmlformats.org/officeDocument/2006/relationships/image" Target="../media/image93.svg"/><Relationship Id="rId10" Type="http://schemas.openxmlformats.org/officeDocument/2006/relationships/image" Target="../media/image81.svg"/><Relationship Id="rId19" Type="http://schemas.openxmlformats.org/officeDocument/2006/relationships/image" Target="../media/image57.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1.svg"/><Relationship Id="rId27"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9.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slide" Target="slide5.xml"/><Relationship Id="rId18" Type="http://schemas.openxmlformats.org/officeDocument/2006/relationships/slide" Target="slide6.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4.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31.png"/><Relationship Id="rId24" Type="http://schemas.openxmlformats.org/officeDocument/2006/relationships/image" Target="../media/image36.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7.xml"/><Relationship Id="rId19" Type="http://schemas.openxmlformats.org/officeDocument/2006/relationships/image" Target="../media/image29.png"/><Relationship Id="rId4" Type="http://schemas.microsoft.com/office/2007/relationships/media" Target="../media/media2.mp3"/><Relationship Id="rId9" Type="http://schemas.openxmlformats.org/officeDocument/2006/relationships/image" Target="../media/image28.png"/><Relationship Id="rId14" Type="http://schemas.openxmlformats.org/officeDocument/2006/relationships/image" Target="../media/image30.png"/><Relationship Id="rId22"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image" Target="../media/image3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notesSlide" Target="../notesSlides/notesSlide4.xm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7.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7485</TotalTime>
  <Words>1009</Words>
  <Application>Microsoft Office PowerPoint</Application>
  <PresentationFormat>Widescreen</PresentationFormat>
  <Paragraphs>73</Paragraphs>
  <Slides>24</Slides>
  <Notes>7</Notes>
  <HiddenSlides>0</HiddenSlides>
  <MMClips>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Arial</vt:lpstr>
      <vt:lpstr>Baloo 2</vt:lpstr>
      <vt:lpstr>Calibri</vt:lpstr>
      <vt:lpstr>Calibri Light</vt:lpstr>
      <vt:lpstr>Cambria</vt:lpstr>
      <vt:lpstr>Englebert</vt:lpstr>
      <vt:lpstr>Fredoka One</vt:lpstr>
      <vt:lpstr>Nunito</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may25</cp:lastModifiedBy>
  <cp:revision>227</cp:revision>
  <dcterms:created xsi:type="dcterms:W3CDTF">2024-06-19T08:15:46Z</dcterms:created>
  <dcterms:modified xsi:type="dcterms:W3CDTF">2024-11-30T02:40:41Z</dcterms:modified>
</cp:coreProperties>
</file>