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1" r:id="rId2"/>
    <p:sldMasterId id="2147483761" r:id="rId3"/>
    <p:sldMasterId id="2147483827" r:id="rId4"/>
    <p:sldMasterId id="2147483873" r:id="rId5"/>
    <p:sldMasterId id="2147483895" r:id="rId6"/>
    <p:sldMasterId id="2147483925" r:id="rId7"/>
  </p:sldMasterIdLst>
  <p:notesMasterIdLst>
    <p:notesMasterId r:id="rId30"/>
  </p:notesMasterIdLst>
  <p:sldIdLst>
    <p:sldId id="310" r:id="rId8"/>
    <p:sldId id="321" r:id="rId9"/>
    <p:sldId id="376" r:id="rId10"/>
    <p:sldId id="348" r:id="rId11"/>
    <p:sldId id="351" r:id="rId12"/>
    <p:sldId id="2007577109" r:id="rId13"/>
    <p:sldId id="2007577110" r:id="rId14"/>
    <p:sldId id="2007577095" r:id="rId15"/>
    <p:sldId id="2007577107" r:id="rId16"/>
    <p:sldId id="308" r:id="rId17"/>
    <p:sldId id="320" r:id="rId18"/>
    <p:sldId id="323" r:id="rId19"/>
    <p:sldId id="324" r:id="rId20"/>
    <p:sldId id="325" r:id="rId21"/>
    <p:sldId id="326" r:id="rId22"/>
    <p:sldId id="327" r:id="rId23"/>
    <p:sldId id="328" r:id="rId24"/>
    <p:sldId id="2007577108" r:id="rId25"/>
    <p:sldId id="319" r:id="rId26"/>
    <p:sldId id="318" r:id="rId27"/>
    <p:sldId id="322" r:id="rId28"/>
    <p:sldId id="51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4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hoa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4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2023/10/5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33" y="3931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1712035"/>
            <a:ext cx="9529200" cy="15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331400" y="3261367"/>
            <a:ext cx="9529200" cy="4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4813711"/>
            <a:ext cx="12192099" cy="2045133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9970177" y="5438873"/>
            <a:ext cx="1994276" cy="998500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6119501" y="62549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11"/>
          <p:cNvSpPr/>
          <p:nvPr/>
        </p:nvSpPr>
        <p:spPr>
          <a:xfrm>
            <a:off x="9116733" y="54388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11"/>
          <p:cNvSpPr/>
          <p:nvPr/>
        </p:nvSpPr>
        <p:spPr>
          <a:xfrm>
            <a:off x="8049933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11"/>
          <p:cNvSpPr/>
          <p:nvPr/>
        </p:nvSpPr>
        <p:spPr>
          <a:xfrm>
            <a:off x="6280433" y="52521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11"/>
          <p:cNvSpPr/>
          <p:nvPr/>
        </p:nvSpPr>
        <p:spPr>
          <a:xfrm>
            <a:off x="9281833" y="62549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67918" y="4947300"/>
            <a:ext cx="1766100" cy="1490067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3527367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11"/>
          <p:cNvSpPr/>
          <p:nvPr/>
        </p:nvSpPr>
        <p:spPr>
          <a:xfrm>
            <a:off x="1242733" y="50344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11"/>
          <p:cNvSpPr/>
          <p:nvPr/>
        </p:nvSpPr>
        <p:spPr>
          <a:xfrm>
            <a:off x="3287433" y="50979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11680785" y="4850229"/>
            <a:ext cx="358963" cy="503556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11241019" y="4939129"/>
            <a:ext cx="358963" cy="503556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251052" y="4346662"/>
            <a:ext cx="358963" cy="503556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771485" y="4346662"/>
            <a:ext cx="358963" cy="503556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3718533" y="1581497"/>
            <a:ext cx="1944048" cy="383876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7209401" y="1440087"/>
            <a:ext cx="1264052" cy="249661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34468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7575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25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175" name="Google Shape;1175;p25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5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7" name="Google Shape;1177;p25"/>
          <p:cNvSpPr/>
          <p:nvPr/>
        </p:nvSpPr>
        <p:spPr>
          <a:xfrm>
            <a:off x="-33" y="4947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179" name="Google Shape;1179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180" name="Google Shape;1180;p25"/>
          <p:cNvSpPr/>
          <p:nvPr/>
        </p:nvSpPr>
        <p:spPr>
          <a:xfrm>
            <a:off x="-476200" y="6344701"/>
            <a:ext cx="13144399" cy="60956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181" name="Google Shape;1181;p25"/>
          <p:cNvGrpSpPr/>
          <p:nvPr/>
        </p:nvGrpSpPr>
        <p:grpSpPr>
          <a:xfrm>
            <a:off x="1406752" y="5860095"/>
            <a:ext cx="358963" cy="503556"/>
            <a:chOff x="1988514" y="3567171"/>
            <a:chExt cx="269222" cy="377667"/>
          </a:xfrm>
        </p:grpSpPr>
        <p:sp>
          <p:nvSpPr>
            <p:cNvPr id="1182" name="Google Shape;1182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6" name="Google Shape;1186;p25"/>
          <p:cNvSpPr/>
          <p:nvPr/>
        </p:nvSpPr>
        <p:spPr>
          <a:xfrm>
            <a:off x="2778067" y="65597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87" name="Google Shape;1187;p25"/>
          <p:cNvGrpSpPr/>
          <p:nvPr/>
        </p:nvGrpSpPr>
        <p:grpSpPr>
          <a:xfrm>
            <a:off x="3784127" y="6092942"/>
            <a:ext cx="416395" cy="584132"/>
            <a:chOff x="4959575" y="5405000"/>
            <a:chExt cx="414625" cy="581650"/>
          </a:xfrm>
        </p:grpSpPr>
        <p:sp>
          <p:nvSpPr>
            <p:cNvPr id="1188" name="Google Shape;1188;p25"/>
            <p:cNvSpPr/>
            <p:nvPr/>
          </p:nvSpPr>
          <p:spPr>
            <a:xfrm>
              <a:off x="4986075" y="59056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061300" y="5823000"/>
              <a:ext cx="114800" cy="148250"/>
            </a:xfrm>
            <a:custGeom>
              <a:avLst/>
              <a:gdLst/>
              <a:ahLst/>
              <a:cxnLst/>
              <a:rect l="l" t="t" r="r" b="b"/>
              <a:pathLst>
                <a:path w="4592" h="5930" extrusionOk="0">
                  <a:moveTo>
                    <a:pt x="504" y="1"/>
                  </a:moveTo>
                  <a:lnTo>
                    <a:pt x="446" y="39"/>
                  </a:lnTo>
                  <a:lnTo>
                    <a:pt x="426" y="59"/>
                  </a:lnTo>
                  <a:lnTo>
                    <a:pt x="407" y="97"/>
                  </a:lnTo>
                  <a:lnTo>
                    <a:pt x="426" y="194"/>
                  </a:lnTo>
                  <a:lnTo>
                    <a:pt x="465" y="330"/>
                  </a:lnTo>
                  <a:lnTo>
                    <a:pt x="814" y="950"/>
                  </a:lnTo>
                  <a:lnTo>
                    <a:pt x="1531" y="2345"/>
                  </a:lnTo>
                  <a:lnTo>
                    <a:pt x="1899" y="3081"/>
                  </a:lnTo>
                  <a:lnTo>
                    <a:pt x="2190" y="3740"/>
                  </a:lnTo>
                  <a:lnTo>
                    <a:pt x="2306" y="3992"/>
                  </a:lnTo>
                  <a:lnTo>
                    <a:pt x="2364" y="4205"/>
                  </a:lnTo>
                  <a:lnTo>
                    <a:pt x="2383" y="4340"/>
                  </a:lnTo>
                  <a:lnTo>
                    <a:pt x="2383" y="4379"/>
                  </a:lnTo>
                  <a:lnTo>
                    <a:pt x="2364" y="4399"/>
                  </a:lnTo>
                  <a:lnTo>
                    <a:pt x="1976" y="4476"/>
                  </a:lnTo>
                  <a:lnTo>
                    <a:pt x="1337" y="4554"/>
                  </a:lnTo>
                  <a:lnTo>
                    <a:pt x="969" y="4573"/>
                  </a:lnTo>
                  <a:lnTo>
                    <a:pt x="291" y="4573"/>
                  </a:lnTo>
                  <a:lnTo>
                    <a:pt x="0" y="4534"/>
                  </a:lnTo>
                  <a:lnTo>
                    <a:pt x="175" y="4612"/>
                  </a:lnTo>
                  <a:lnTo>
                    <a:pt x="388" y="4689"/>
                  </a:lnTo>
                  <a:lnTo>
                    <a:pt x="659" y="4767"/>
                  </a:lnTo>
                  <a:lnTo>
                    <a:pt x="1008" y="4825"/>
                  </a:lnTo>
                  <a:lnTo>
                    <a:pt x="1395" y="4883"/>
                  </a:lnTo>
                  <a:lnTo>
                    <a:pt x="1821" y="4902"/>
                  </a:lnTo>
                  <a:lnTo>
                    <a:pt x="2054" y="4902"/>
                  </a:lnTo>
                  <a:lnTo>
                    <a:pt x="2306" y="4883"/>
                  </a:lnTo>
                  <a:lnTo>
                    <a:pt x="2325" y="4941"/>
                  </a:lnTo>
                  <a:lnTo>
                    <a:pt x="2383" y="5038"/>
                  </a:lnTo>
                  <a:lnTo>
                    <a:pt x="2499" y="5193"/>
                  </a:lnTo>
                  <a:lnTo>
                    <a:pt x="2693" y="5367"/>
                  </a:lnTo>
                  <a:lnTo>
                    <a:pt x="2809" y="5464"/>
                  </a:lnTo>
                  <a:lnTo>
                    <a:pt x="2945" y="5542"/>
                  </a:lnTo>
                  <a:lnTo>
                    <a:pt x="3100" y="5638"/>
                  </a:lnTo>
                  <a:lnTo>
                    <a:pt x="3294" y="5716"/>
                  </a:lnTo>
                  <a:lnTo>
                    <a:pt x="3488" y="5793"/>
                  </a:lnTo>
                  <a:lnTo>
                    <a:pt x="3720" y="5852"/>
                  </a:lnTo>
                  <a:lnTo>
                    <a:pt x="3972" y="5890"/>
                  </a:lnTo>
                  <a:lnTo>
                    <a:pt x="4243" y="5929"/>
                  </a:lnTo>
                  <a:lnTo>
                    <a:pt x="4069" y="5813"/>
                  </a:lnTo>
                  <a:lnTo>
                    <a:pt x="3662" y="5522"/>
                  </a:lnTo>
                  <a:lnTo>
                    <a:pt x="3449" y="5348"/>
                  </a:lnTo>
                  <a:lnTo>
                    <a:pt x="3236" y="5174"/>
                  </a:lnTo>
                  <a:lnTo>
                    <a:pt x="3081" y="5019"/>
                  </a:lnTo>
                  <a:lnTo>
                    <a:pt x="3023" y="4941"/>
                  </a:lnTo>
                  <a:lnTo>
                    <a:pt x="2984" y="4883"/>
                  </a:lnTo>
                  <a:lnTo>
                    <a:pt x="3100" y="4941"/>
                  </a:lnTo>
                  <a:lnTo>
                    <a:pt x="3255" y="4999"/>
                  </a:lnTo>
                  <a:lnTo>
                    <a:pt x="3449" y="5057"/>
                  </a:lnTo>
                  <a:lnTo>
                    <a:pt x="3681" y="5096"/>
                  </a:lnTo>
                  <a:lnTo>
                    <a:pt x="3972" y="5115"/>
                  </a:lnTo>
                  <a:lnTo>
                    <a:pt x="4263" y="5096"/>
                  </a:lnTo>
                  <a:lnTo>
                    <a:pt x="4437" y="5077"/>
                  </a:lnTo>
                  <a:lnTo>
                    <a:pt x="4592" y="5038"/>
                  </a:lnTo>
                  <a:lnTo>
                    <a:pt x="4340" y="4980"/>
                  </a:lnTo>
                  <a:lnTo>
                    <a:pt x="3778" y="4805"/>
                  </a:lnTo>
                  <a:lnTo>
                    <a:pt x="3468" y="4709"/>
                  </a:lnTo>
                  <a:lnTo>
                    <a:pt x="3178" y="4592"/>
                  </a:lnTo>
                  <a:lnTo>
                    <a:pt x="2945" y="4457"/>
                  </a:lnTo>
                  <a:lnTo>
                    <a:pt x="2868" y="4399"/>
                  </a:lnTo>
                  <a:lnTo>
                    <a:pt x="2809" y="4321"/>
                  </a:lnTo>
                  <a:lnTo>
                    <a:pt x="2771" y="4224"/>
                  </a:lnTo>
                  <a:lnTo>
                    <a:pt x="2713" y="4050"/>
                  </a:lnTo>
                  <a:lnTo>
                    <a:pt x="2577" y="3565"/>
                  </a:lnTo>
                  <a:lnTo>
                    <a:pt x="2267" y="2248"/>
                  </a:lnTo>
                  <a:lnTo>
                    <a:pt x="1860" y="427"/>
                  </a:lnTo>
                  <a:lnTo>
                    <a:pt x="1589" y="291"/>
                  </a:lnTo>
                  <a:lnTo>
                    <a:pt x="1318" y="175"/>
                  </a:lnTo>
                  <a:lnTo>
                    <a:pt x="1008" y="78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158175" y="5822025"/>
              <a:ext cx="110925" cy="144375"/>
            </a:xfrm>
            <a:custGeom>
              <a:avLst/>
              <a:gdLst/>
              <a:ahLst/>
              <a:cxnLst/>
              <a:rect l="l" t="t" r="r" b="b"/>
              <a:pathLst>
                <a:path w="4437" h="5775" extrusionOk="0">
                  <a:moveTo>
                    <a:pt x="155" y="1"/>
                  </a:moveTo>
                  <a:lnTo>
                    <a:pt x="78" y="40"/>
                  </a:lnTo>
                  <a:lnTo>
                    <a:pt x="19" y="98"/>
                  </a:lnTo>
                  <a:lnTo>
                    <a:pt x="0" y="195"/>
                  </a:lnTo>
                  <a:lnTo>
                    <a:pt x="39" y="311"/>
                  </a:lnTo>
                  <a:lnTo>
                    <a:pt x="329" y="853"/>
                  </a:lnTo>
                  <a:lnTo>
                    <a:pt x="949" y="2074"/>
                  </a:lnTo>
                  <a:lnTo>
                    <a:pt x="1279" y="2733"/>
                  </a:lnTo>
                  <a:lnTo>
                    <a:pt x="1550" y="3333"/>
                  </a:lnTo>
                  <a:lnTo>
                    <a:pt x="1744" y="3779"/>
                  </a:lnTo>
                  <a:lnTo>
                    <a:pt x="1782" y="3934"/>
                  </a:lnTo>
                  <a:lnTo>
                    <a:pt x="1782" y="4011"/>
                  </a:lnTo>
                  <a:lnTo>
                    <a:pt x="1705" y="4108"/>
                  </a:lnTo>
                  <a:lnTo>
                    <a:pt x="1569" y="4224"/>
                  </a:lnTo>
                  <a:lnTo>
                    <a:pt x="1376" y="4341"/>
                  </a:lnTo>
                  <a:lnTo>
                    <a:pt x="1162" y="4438"/>
                  </a:lnTo>
                  <a:lnTo>
                    <a:pt x="911" y="4515"/>
                  </a:lnTo>
                  <a:lnTo>
                    <a:pt x="659" y="4573"/>
                  </a:lnTo>
                  <a:lnTo>
                    <a:pt x="388" y="4573"/>
                  </a:lnTo>
                  <a:lnTo>
                    <a:pt x="252" y="4554"/>
                  </a:lnTo>
                  <a:lnTo>
                    <a:pt x="116" y="4515"/>
                  </a:lnTo>
                  <a:lnTo>
                    <a:pt x="233" y="4573"/>
                  </a:lnTo>
                  <a:lnTo>
                    <a:pt x="388" y="4631"/>
                  </a:lnTo>
                  <a:lnTo>
                    <a:pt x="581" y="4709"/>
                  </a:lnTo>
                  <a:lnTo>
                    <a:pt x="853" y="4748"/>
                  </a:lnTo>
                  <a:lnTo>
                    <a:pt x="1162" y="4786"/>
                  </a:lnTo>
                  <a:lnTo>
                    <a:pt x="1511" y="4767"/>
                  </a:lnTo>
                  <a:lnTo>
                    <a:pt x="1705" y="4748"/>
                  </a:lnTo>
                  <a:lnTo>
                    <a:pt x="1918" y="4709"/>
                  </a:lnTo>
                  <a:lnTo>
                    <a:pt x="2034" y="4883"/>
                  </a:lnTo>
                  <a:lnTo>
                    <a:pt x="2209" y="5077"/>
                  </a:lnTo>
                  <a:lnTo>
                    <a:pt x="2422" y="5271"/>
                  </a:lnTo>
                  <a:lnTo>
                    <a:pt x="2538" y="5367"/>
                  </a:lnTo>
                  <a:lnTo>
                    <a:pt x="2693" y="5464"/>
                  </a:lnTo>
                  <a:lnTo>
                    <a:pt x="2829" y="5561"/>
                  </a:lnTo>
                  <a:lnTo>
                    <a:pt x="3003" y="5639"/>
                  </a:lnTo>
                  <a:lnTo>
                    <a:pt x="3177" y="5697"/>
                  </a:lnTo>
                  <a:lnTo>
                    <a:pt x="3352" y="5736"/>
                  </a:lnTo>
                  <a:lnTo>
                    <a:pt x="3545" y="5774"/>
                  </a:lnTo>
                  <a:lnTo>
                    <a:pt x="3759" y="5755"/>
                  </a:lnTo>
                  <a:lnTo>
                    <a:pt x="3584" y="5658"/>
                  </a:lnTo>
                  <a:lnTo>
                    <a:pt x="3410" y="5561"/>
                  </a:lnTo>
                  <a:lnTo>
                    <a:pt x="3216" y="5426"/>
                  </a:lnTo>
                  <a:lnTo>
                    <a:pt x="3022" y="5251"/>
                  </a:lnTo>
                  <a:lnTo>
                    <a:pt x="2829" y="5058"/>
                  </a:lnTo>
                  <a:lnTo>
                    <a:pt x="2751" y="4961"/>
                  </a:lnTo>
                  <a:lnTo>
                    <a:pt x="2674" y="4864"/>
                  </a:lnTo>
                  <a:lnTo>
                    <a:pt x="2635" y="4767"/>
                  </a:lnTo>
                  <a:lnTo>
                    <a:pt x="2596" y="4670"/>
                  </a:lnTo>
                  <a:lnTo>
                    <a:pt x="2751" y="4767"/>
                  </a:lnTo>
                  <a:lnTo>
                    <a:pt x="2945" y="4844"/>
                  </a:lnTo>
                  <a:lnTo>
                    <a:pt x="3177" y="4941"/>
                  </a:lnTo>
                  <a:lnTo>
                    <a:pt x="3468" y="5019"/>
                  </a:lnTo>
                  <a:lnTo>
                    <a:pt x="3604" y="5038"/>
                  </a:lnTo>
                  <a:lnTo>
                    <a:pt x="3778" y="5058"/>
                  </a:lnTo>
                  <a:lnTo>
                    <a:pt x="3933" y="5058"/>
                  </a:lnTo>
                  <a:lnTo>
                    <a:pt x="4107" y="5038"/>
                  </a:lnTo>
                  <a:lnTo>
                    <a:pt x="4262" y="4999"/>
                  </a:lnTo>
                  <a:lnTo>
                    <a:pt x="4437" y="4941"/>
                  </a:lnTo>
                  <a:lnTo>
                    <a:pt x="4107" y="4864"/>
                  </a:lnTo>
                  <a:lnTo>
                    <a:pt x="3759" y="4767"/>
                  </a:lnTo>
                  <a:lnTo>
                    <a:pt x="3371" y="4651"/>
                  </a:lnTo>
                  <a:lnTo>
                    <a:pt x="2964" y="4496"/>
                  </a:lnTo>
                  <a:lnTo>
                    <a:pt x="2771" y="4418"/>
                  </a:lnTo>
                  <a:lnTo>
                    <a:pt x="2596" y="4321"/>
                  </a:lnTo>
                  <a:lnTo>
                    <a:pt x="2441" y="4224"/>
                  </a:lnTo>
                  <a:lnTo>
                    <a:pt x="2325" y="4108"/>
                  </a:lnTo>
                  <a:lnTo>
                    <a:pt x="2228" y="4011"/>
                  </a:lnTo>
                  <a:lnTo>
                    <a:pt x="2170" y="3895"/>
                  </a:lnTo>
                  <a:lnTo>
                    <a:pt x="2015" y="3062"/>
                  </a:lnTo>
                  <a:lnTo>
                    <a:pt x="1782" y="1841"/>
                  </a:lnTo>
                  <a:lnTo>
                    <a:pt x="1511" y="272"/>
                  </a:lnTo>
                  <a:lnTo>
                    <a:pt x="1240" y="175"/>
                  </a:lnTo>
                  <a:lnTo>
                    <a:pt x="969" y="98"/>
                  </a:lnTo>
                  <a:lnTo>
                    <a:pt x="678" y="4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5178500" y="5425825"/>
              <a:ext cx="41675" cy="37325"/>
            </a:xfrm>
            <a:custGeom>
              <a:avLst/>
              <a:gdLst/>
              <a:ahLst/>
              <a:cxnLst/>
              <a:rect l="l" t="t" r="r" b="b"/>
              <a:pathLst>
                <a:path w="1667" h="1493" extrusionOk="0">
                  <a:moveTo>
                    <a:pt x="582" y="1"/>
                  </a:moveTo>
                  <a:lnTo>
                    <a:pt x="466" y="20"/>
                  </a:lnTo>
                  <a:lnTo>
                    <a:pt x="349" y="59"/>
                  </a:lnTo>
                  <a:lnTo>
                    <a:pt x="233" y="156"/>
                  </a:lnTo>
                  <a:lnTo>
                    <a:pt x="117" y="291"/>
                  </a:lnTo>
                  <a:lnTo>
                    <a:pt x="78" y="369"/>
                  </a:lnTo>
                  <a:lnTo>
                    <a:pt x="40" y="446"/>
                  </a:lnTo>
                  <a:lnTo>
                    <a:pt x="20" y="505"/>
                  </a:lnTo>
                  <a:lnTo>
                    <a:pt x="1" y="582"/>
                  </a:lnTo>
                  <a:lnTo>
                    <a:pt x="20" y="640"/>
                  </a:lnTo>
                  <a:lnTo>
                    <a:pt x="20" y="718"/>
                  </a:lnTo>
                  <a:lnTo>
                    <a:pt x="98" y="834"/>
                  </a:lnTo>
                  <a:lnTo>
                    <a:pt x="194" y="931"/>
                  </a:lnTo>
                  <a:lnTo>
                    <a:pt x="330" y="1047"/>
                  </a:lnTo>
                  <a:lnTo>
                    <a:pt x="485" y="1125"/>
                  </a:lnTo>
                  <a:lnTo>
                    <a:pt x="659" y="1202"/>
                  </a:lnTo>
                  <a:lnTo>
                    <a:pt x="1008" y="1338"/>
                  </a:lnTo>
                  <a:lnTo>
                    <a:pt x="1338" y="1435"/>
                  </a:lnTo>
                  <a:lnTo>
                    <a:pt x="1667" y="1493"/>
                  </a:lnTo>
                  <a:lnTo>
                    <a:pt x="1531" y="1144"/>
                  </a:lnTo>
                  <a:lnTo>
                    <a:pt x="1357" y="795"/>
                  </a:lnTo>
                  <a:lnTo>
                    <a:pt x="1183" y="485"/>
                  </a:lnTo>
                  <a:lnTo>
                    <a:pt x="1086" y="350"/>
                  </a:lnTo>
                  <a:lnTo>
                    <a:pt x="989" y="233"/>
                  </a:lnTo>
                  <a:lnTo>
                    <a:pt x="892" y="137"/>
                  </a:lnTo>
                  <a:lnTo>
                    <a:pt x="795" y="59"/>
                  </a:lnTo>
                  <a:lnTo>
                    <a:pt x="679" y="20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5208050" y="5405000"/>
              <a:ext cx="46050" cy="60575"/>
            </a:xfrm>
            <a:custGeom>
              <a:avLst/>
              <a:gdLst/>
              <a:ahLst/>
              <a:cxnLst/>
              <a:rect l="l" t="t" r="r" b="b"/>
              <a:pathLst>
                <a:path w="1842" h="2423" extrusionOk="0">
                  <a:moveTo>
                    <a:pt x="698" y="1"/>
                  </a:moveTo>
                  <a:lnTo>
                    <a:pt x="562" y="20"/>
                  </a:lnTo>
                  <a:lnTo>
                    <a:pt x="427" y="78"/>
                  </a:lnTo>
                  <a:lnTo>
                    <a:pt x="311" y="136"/>
                  </a:lnTo>
                  <a:lnTo>
                    <a:pt x="194" y="253"/>
                  </a:lnTo>
                  <a:lnTo>
                    <a:pt x="117" y="388"/>
                  </a:lnTo>
                  <a:lnTo>
                    <a:pt x="59" y="543"/>
                  </a:lnTo>
                  <a:lnTo>
                    <a:pt x="20" y="737"/>
                  </a:lnTo>
                  <a:lnTo>
                    <a:pt x="1" y="950"/>
                  </a:lnTo>
                  <a:lnTo>
                    <a:pt x="20" y="1183"/>
                  </a:lnTo>
                  <a:lnTo>
                    <a:pt x="39" y="1376"/>
                  </a:lnTo>
                  <a:lnTo>
                    <a:pt x="78" y="1551"/>
                  </a:lnTo>
                  <a:lnTo>
                    <a:pt x="117" y="1686"/>
                  </a:lnTo>
                  <a:lnTo>
                    <a:pt x="175" y="1822"/>
                  </a:lnTo>
                  <a:lnTo>
                    <a:pt x="233" y="1919"/>
                  </a:lnTo>
                  <a:lnTo>
                    <a:pt x="291" y="2016"/>
                  </a:lnTo>
                  <a:lnTo>
                    <a:pt x="349" y="2093"/>
                  </a:lnTo>
                  <a:lnTo>
                    <a:pt x="485" y="2209"/>
                  </a:lnTo>
                  <a:lnTo>
                    <a:pt x="601" y="2287"/>
                  </a:lnTo>
                  <a:lnTo>
                    <a:pt x="698" y="2345"/>
                  </a:lnTo>
                  <a:lnTo>
                    <a:pt x="776" y="2423"/>
                  </a:lnTo>
                  <a:lnTo>
                    <a:pt x="989" y="2229"/>
                  </a:lnTo>
                  <a:lnTo>
                    <a:pt x="1202" y="2035"/>
                  </a:lnTo>
                  <a:lnTo>
                    <a:pt x="1434" y="1783"/>
                  </a:lnTo>
                  <a:lnTo>
                    <a:pt x="1531" y="1648"/>
                  </a:lnTo>
                  <a:lnTo>
                    <a:pt x="1628" y="1493"/>
                  </a:lnTo>
                  <a:lnTo>
                    <a:pt x="1725" y="1338"/>
                  </a:lnTo>
                  <a:lnTo>
                    <a:pt x="1783" y="1183"/>
                  </a:lnTo>
                  <a:lnTo>
                    <a:pt x="1822" y="1028"/>
                  </a:lnTo>
                  <a:lnTo>
                    <a:pt x="1841" y="873"/>
                  </a:lnTo>
                  <a:lnTo>
                    <a:pt x="1822" y="718"/>
                  </a:lnTo>
                  <a:lnTo>
                    <a:pt x="1744" y="582"/>
                  </a:lnTo>
                  <a:lnTo>
                    <a:pt x="1667" y="427"/>
                  </a:lnTo>
                  <a:lnTo>
                    <a:pt x="1550" y="311"/>
                  </a:lnTo>
                  <a:lnTo>
                    <a:pt x="1415" y="214"/>
                  </a:lnTo>
                  <a:lnTo>
                    <a:pt x="1279" y="117"/>
                  </a:lnTo>
                  <a:lnTo>
                    <a:pt x="1144" y="59"/>
                  </a:lnTo>
                  <a:lnTo>
                    <a:pt x="989" y="2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4959575" y="5453450"/>
              <a:ext cx="375875" cy="384100"/>
            </a:xfrm>
            <a:custGeom>
              <a:avLst/>
              <a:gdLst/>
              <a:ahLst/>
              <a:cxnLst/>
              <a:rect l="l" t="t" r="r" b="b"/>
              <a:pathLst>
                <a:path w="15035" h="15364" extrusionOk="0">
                  <a:moveTo>
                    <a:pt x="11257" y="0"/>
                  </a:moveTo>
                  <a:lnTo>
                    <a:pt x="11005" y="20"/>
                  </a:lnTo>
                  <a:lnTo>
                    <a:pt x="10753" y="39"/>
                  </a:lnTo>
                  <a:lnTo>
                    <a:pt x="10501" y="58"/>
                  </a:lnTo>
                  <a:lnTo>
                    <a:pt x="10269" y="97"/>
                  </a:lnTo>
                  <a:lnTo>
                    <a:pt x="10056" y="155"/>
                  </a:lnTo>
                  <a:lnTo>
                    <a:pt x="9843" y="233"/>
                  </a:lnTo>
                  <a:lnTo>
                    <a:pt x="9630" y="310"/>
                  </a:lnTo>
                  <a:lnTo>
                    <a:pt x="9436" y="407"/>
                  </a:lnTo>
                  <a:lnTo>
                    <a:pt x="9242" y="504"/>
                  </a:lnTo>
                  <a:lnTo>
                    <a:pt x="9068" y="620"/>
                  </a:lnTo>
                  <a:lnTo>
                    <a:pt x="8913" y="736"/>
                  </a:lnTo>
                  <a:lnTo>
                    <a:pt x="8758" y="872"/>
                  </a:lnTo>
                  <a:lnTo>
                    <a:pt x="8603" y="1008"/>
                  </a:lnTo>
                  <a:lnTo>
                    <a:pt x="8467" y="1163"/>
                  </a:lnTo>
                  <a:lnTo>
                    <a:pt x="8351" y="1318"/>
                  </a:lnTo>
                  <a:lnTo>
                    <a:pt x="8235" y="1492"/>
                  </a:lnTo>
                  <a:lnTo>
                    <a:pt x="8118" y="1666"/>
                  </a:lnTo>
                  <a:lnTo>
                    <a:pt x="8022" y="1860"/>
                  </a:lnTo>
                  <a:lnTo>
                    <a:pt x="7944" y="2034"/>
                  </a:lnTo>
                  <a:lnTo>
                    <a:pt x="7867" y="2228"/>
                  </a:lnTo>
                  <a:lnTo>
                    <a:pt x="7808" y="2441"/>
                  </a:lnTo>
                  <a:lnTo>
                    <a:pt x="7712" y="2868"/>
                  </a:lnTo>
                  <a:lnTo>
                    <a:pt x="7634" y="3313"/>
                  </a:lnTo>
                  <a:lnTo>
                    <a:pt x="7615" y="3778"/>
                  </a:lnTo>
                  <a:lnTo>
                    <a:pt x="7653" y="4243"/>
                  </a:lnTo>
                  <a:lnTo>
                    <a:pt x="7653" y="4611"/>
                  </a:lnTo>
                  <a:lnTo>
                    <a:pt x="7615" y="4960"/>
                  </a:lnTo>
                  <a:lnTo>
                    <a:pt x="7557" y="5309"/>
                  </a:lnTo>
                  <a:lnTo>
                    <a:pt x="7440" y="5638"/>
                  </a:lnTo>
                  <a:lnTo>
                    <a:pt x="7285" y="5948"/>
                  </a:lnTo>
                  <a:lnTo>
                    <a:pt x="7092" y="6239"/>
                  </a:lnTo>
                  <a:lnTo>
                    <a:pt x="6859" y="6510"/>
                  </a:lnTo>
                  <a:lnTo>
                    <a:pt x="6607" y="6762"/>
                  </a:lnTo>
                  <a:lnTo>
                    <a:pt x="6220" y="7072"/>
                  </a:lnTo>
                  <a:lnTo>
                    <a:pt x="5774" y="7382"/>
                  </a:lnTo>
                  <a:lnTo>
                    <a:pt x="5309" y="7672"/>
                  </a:lnTo>
                  <a:lnTo>
                    <a:pt x="4883" y="7885"/>
                  </a:lnTo>
                  <a:lnTo>
                    <a:pt x="3701" y="8428"/>
                  </a:lnTo>
                  <a:lnTo>
                    <a:pt x="2771" y="8835"/>
                  </a:lnTo>
                  <a:lnTo>
                    <a:pt x="1938" y="9164"/>
                  </a:lnTo>
                  <a:lnTo>
                    <a:pt x="1279" y="9435"/>
                  </a:lnTo>
                  <a:lnTo>
                    <a:pt x="718" y="9687"/>
                  </a:lnTo>
                  <a:lnTo>
                    <a:pt x="504" y="9823"/>
                  </a:lnTo>
                  <a:lnTo>
                    <a:pt x="311" y="9939"/>
                  </a:lnTo>
                  <a:lnTo>
                    <a:pt x="194" y="10036"/>
                  </a:lnTo>
                  <a:lnTo>
                    <a:pt x="98" y="10133"/>
                  </a:lnTo>
                  <a:lnTo>
                    <a:pt x="39" y="10307"/>
                  </a:lnTo>
                  <a:lnTo>
                    <a:pt x="1" y="10462"/>
                  </a:lnTo>
                  <a:lnTo>
                    <a:pt x="20" y="10617"/>
                  </a:lnTo>
                  <a:lnTo>
                    <a:pt x="59" y="10753"/>
                  </a:lnTo>
                  <a:lnTo>
                    <a:pt x="136" y="10908"/>
                  </a:lnTo>
                  <a:lnTo>
                    <a:pt x="233" y="11043"/>
                  </a:lnTo>
                  <a:lnTo>
                    <a:pt x="349" y="11160"/>
                  </a:lnTo>
                  <a:lnTo>
                    <a:pt x="485" y="11295"/>
                  </a:lnTo>
                  <a:lnTo>
                    <a:pt x="795" y="11567"/>
                  </a:lnTo>
                  <a:lnTo>
                    <a:pt x="1124" y="11838"/>
                  </a:lnTo>
                  <a:lnTo>
                    <a:pt x="1279" y="11993"/>
                  </a:lnTo>
                  <a:lnTo>
                    <a:pt x="1434" y="12148"/>
                  </a:lnTo>
                  <a:lnTo>
                    <a:pt x="1570" y="12303"/>
                  </a:lnTo>
                  <a:lnTo>
                    <a:pt x="1686" y="12477"/>
                  </a:lnTo>
                  <a:lnTo>
                    <a:pt x="1919" y="12826"/>
                  </a:lnTo>
                  <a:lnTo>
                    <a:pt x="2209" y="13233"/>
                  </a:lnTo>
                  <a:lnTo>
                    <a:pt x="2384" y="13426"/>
                  </a:lnTo>
                  <a:lnTo>
                    <a:pt x="2577" y="13620"/>
                  </a:lnTo>
                  <a:lnTo>
                    <a:pt x="2771" y="13814"/>
                  </a:lnTo>
                  <a:lnTo>
                    <a:pt x="3004" y="14008"/>
                  </a:lnTo>
                  <a:lnTo>
                    <a:pt x="3275" y="14201"/>
                  </a:lnTo>
                  <a:lnTo>
                    <a:pt x="3546" y="14376"/>
                  </a:lnTo>
                  <a:lnTo>
                    <a:pt x="3856" y="14550"/>
                  </a:lnTo>
                  <a:lnTo>
                    <a:pt x="4205" y="14705"/>
                  </a:lnTo>
                  <a:lnTo>
                    <a:pt x="4592" y="14860"/>
                  </a:lnTo>
                  <a:lnTo>
                    <a:pt x="4999" y="14996"/>
                  </a:lnTo>
                  <a:lnTo>
                    <a:pt x="5445" y="15112"/>
                  </a:lnTo>
                  <a:lnTo>
                    <a:pt x="5929" y="15209"/>
                  </a:lnTo>
                  <a:lnTo>
                    <a:pt x="6413" y="15286"/>
                  </a:lnTo>
                  <a:lnTo>
                    <a:pt x="6878" y="15325"/>
                  </a:lnTo>
                  <a:lnTo>
                    <a:pt x="7324" y="15364"/>
                  </a:lnTo>
                  <a:lnTo>
                    <a:pt x="7731" y="15364"/>
                  </a:lnTo>
                  <a:lnTo>
                    <a:pt x="8138" y="15344"/>
                  </a:lnTo>
                  <a:lnTo>
                    <a:pt x="8506" y="15306"/>
                  </a:lnTo>
                  <a:lnTo>
                    <a:pt x="8893" y="15248"/>
                  </a:lnTo>
                  <a:lnTo>
                    <a:pt x="9261" y="15151"/>
                  </a:lnTo>
                  <a:lnTo>
                    <a:pt x="9630" y="15015"/>
                  </a:lnTo>
                  <a:lnTo>
                    <a:pt x="10017" y="14860"/>
                  </a:lnTo>
                  <a:lnTo>
                    <a:pt x="10405" y="14666"/>
                  </a:lnTo>
                  <a:lnTo>
                    <a:pt x="10792" y="14434"/>
                  </a:lnTo>
                  <a:lnTo>
                    <a:pt x="11218" y="14182"/>
                  </a:lnTo>
                  <a:lnTo>
                    <a:pt x="11664" y="13891"/>
                  </a:lnTo>
                  <a:lnTo>
                    <a:pt x="12129" y="13562"/>
                  </a:lnTo>
                  <a:lnTo>
                    <a:pt x="12633" y="13194"/>
                  </a:lnTo>
                  <a:lnTo>
                    <a:pt x="12865" y="13000"/>
                  </a:lnTo>
                  <a:lnTo>
                    <a:pt x="13078" y="12787"/>
                  </a:lnTo>
                  <a:lnTo>
                    <a:pt x="13272" y="12593"/>
                  </a:lnTo>
                  <a:lnTo>
                    <a:pt x="13427" y="12380"/>
                  </a:lnTo>
                  <a:lnTo>
                    <a:pt x="13563" y="12167"/>
                  </a:lnTo>
                  <a:lnTo>
                    <a:pt x="13679" y="11954"/>
                  </a:lnTo>
                  <a:lnTo>
                    <a:pt x="13756" y="11741"/>
                  </a:lnTo>
                  <a:lnTo>
                    <a:pt x="13834" y="11528"/>
                  </a:lnTo>
                  <a:lnTo>
                    <a:pt x="13873" y="11315"/>
                  </a:lnTo>
                  <a:lnTo>
                    <a:pt x="13911" y="11102"/>
                  </a:lnTo>
                  <a:lnTo>
                    <a:pt x="13911" y="10869"/>
                  </a:lnTo>
                  <a:lnTo>
                    <a:pt x="13911" y="10656"/>
                  </a:lnTo>
                  <a:lnTo>
                    <a:pt x="13892" y="10443"/>
                  </a:lnTo>
                  <a:lnTo>
                    <a:pt x="13873" y="10230"/>
                  </a:lnTo>
                  <a:lnTo>
                    <a:pt x="13776" y="9803"/>
                  </a:lnTo>
                  <a:lnTo>
                    <a:pt x="13640" y="9397"/>
                  </a:lnTo>
                  <a:lnTo>
                    <a:pt x="13485" y="8990"/>
                  </a:lnTo>
                  <a:lnTo>
                    <a:pt x="13330" y="8622"/>
                  </a:lnTo>
                  <a:lnTo>
                    <a:pt x="13156" y="8254"/>
                  </a:lnTo>
                  <a:lnTo>
                    <a:pt x="12846" y="7614"/>
                  </a:lnTo>
                  <a:lnTo>
                    <a:pt x="12729" y="7362"/>
                  </a:lnTo>
                  <a:lnTo>
                    <a:pt x="12652" y="7130"/>
                  </a:lnTo>
                  <a:lnTo>
                    <a:pt x="12613" y="6917"/>
                  </a:lnTo>
                  <a:lnTo>
                    <a:pt x="12613" y="6723"/>
                  </a:lnTo>
                  <a:lnTo>
                    <a:pt x="12613" y="6549"/>
                  </a:lnTo>
                  <a:lnTo>
                    <a:pt x="12633" y="6413"/>
                  </a:lnTo>
                  <a:lnTo>
                    <a:pt x="12652" y="6258"/>
                  </a:lnTo>
                  <a:lnTo>
                    <a:pt x="12691" y="6142"/>
                  </a:lnTo>
                  <a:lnTo>
                    <a:pt x="12749" y="6026"/>
                  </a:lnTo>
                  <a:lnTo>
                    <a:pt x="12807" y="5948"/>
                  </a:lnTo>
                  <a:lnTo>
                    <a:pt x="12923" y="5793"/>
                  </a:lnTo>
                  <a:lnTo>
                    <a:pt x="13020" y="5696"/>
                  </a:lnTo>
                  <a:lnTo>
                    <a:pt x="13136" y="5619"/>
                  </a:lnTo>
                  <a:lnTo>
                    <a:pt x="13408" y="5502"/>
                  </a:lnTo>
                  <a:lnTo>
                    <a:pt x="13679" y="5367"/>
                  </a:lnTo>
                  <a:lnTo>
                    <a:pt x="13911" y="5231"/>
                  </a:lnTo>
                  <a:lnTo>
                    <a:pt x="14124" y="5076"/>
                  </a:lnTo>
                  <a:lnTo>
                    <a:pt x="14318" y="4902"/>
                  </a:lnTo>
                  <a:lnTo>
                    <a:pt x="14473" y="4727"/>
                  </a:lnTo>
                  <a:lnTo>
                    <a:pt x="14628" y="4534"/>
                  </a:lnTo>
                  <a:lnTo>
                    <a:pt x="14744" y="4340"/>
                  </a:lnTo>
                  <a:lnTo>
                    <a:pt x="14841" y="4127"/>
                  </a:lnTo>
                  <a:lnTo>
                    <a:pt x="14919" y="3933"/>
                  </a:lnTo>
                  <a:lnTo>
                    <a:pt x="14977" y="3720"/>
                  </a:lnTo>
                  <a:lnTo>
                    <a:pt x="15016" y="3488"/>
                  </a:lnTo>
                  <a:lnTo>
                    <a:pt x="15035" y="3274"/>
                  </a:lnTo>
                  <a:lnTo>
                    <a:pt x="15035" y="3042"/>
                  </a:lnTo>
                  <a:lnTo>
                    <a:pt x="15016" y="2829"/>
                  </a:lnTo>
                  <a:lnTo>
                    <a:pt x="14977" y="2596"/>
                  </a:lnTo>
                  <a:lnTo>
                    <a:pt x="14919" y="2383"/>
                  </a:lnTo>
                  <a:lnTo>
                    <a:pt x="14841" y="2151"/>
                  </a:lnTo>
                  <a:lnTo>
                    <a:pt x="14744" y="1938"/>
                  </a:lnTo>
                  <a:lnTo>
                    <a:pt x="14628" y="1744"/>
                  </a:lnTo>
                  <a:lnTo>
                    <a:pt x="14512" y="1531"/>
                  </a:lnTo>
                  <a:lnTo>
                    <a:pt x="14357" y="1337"/>
                  </a:lnTo>
                  <a:lnTo>
                    <a:pt x="14202" y="1163"/>
                  </a:lnTo>
                  <a:lnTo>
                    <a:pt x="14027" y="988"/>
                  </a:lnTo>
                  <a:lnTo>
                    <a:pt x="13834" y="814"/>
                  </a:lnTo>
                  <a:lnTo>
                    <a:pt x="13621" y="659"/>
                  </a:lnTo>
                  <a:lnTo>
                    <a:pt x="13408" y="523"/>
                  </a:lnTo>
                  <a:lnTo>
                    <a:pt x="13175" y="407"/>
                  </a:lnTo>
                  <a:lnTo>
                    <a:pt x="12923" y="291"/>
                  </a:lnTo>
                  <a:lnTo>
                    <a:pt x="12671" y="194"/>
                  </a:lnTo>
                  <a:lnTo>
                    <a:pt x="12381" y="136"/>
                  </a:lnTo>
                  <a:lnTo>
                    <a:pt x="12090" y="78"/>
                  </a:lnTo>
                  <a:lnTo>
                    <a:pt x="11819" y="39"/>
                  </a:lnTo>
                  <a:lnTo>
                    <a:pt x="11528" y="20"/>
                  </a:lnTo>
                  <a:lnTo>
                    <a:pt x="11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5158179" y="5620566"/>
              <a:ext cx="142425" cy="191350"/>
            </a:xfrm>
            <a:custGeom>
              <a:avLst/>
              <a:gdLst/>
              <a:ahLst/>
              <a:cxnLst/>
              <a:rect l="l" t="t" r="r" b="b"/>
              <a:pathLst>
                <a:path w="5697" h="7654" extrusionOk="0">
                  <a:moveTo>
                    <a:pt x="3488" y="1"/>
                  </a:moveTo>
                  <a:lnTo>
                    <a:pt x="3236" y="39"/>
                  </a:lnTo>
                  <a:lnTo>
                    <a:pt x="2965" y="78"/>
                  </a:lnTo>
                  <a:lnTo>
                    <a:pt x="2674" y="136"/>
                  </a:lnTo>
                  <a:lnTo>
                    <a:pt x="2384" y="214"/>
                  </a:lnTo>
                  <a:lnTo>
                    <a:pt x="2074" y="311"/>
                  </a:lnTo>
                  <a:lnTo>
                    <a:pt x="1764" y="427"/>
                  </a:lnTo>
                  <a:lnTo>
                    <a:pt x="1473" y="563"/>
                  </a:lnTo>
                  <a:lnTo>
                    <a:pt x="1202" y="737"/>
                  </a:lnTo>
                  <a:lnTo>
                    <a:pt x="950" y="911"/>
                  </a:lnTo>
                  <a:lnTo>
                    <a:pt x="718" y="1124"/>
                  </a:lnTo>
                  <a:lnTo>
                    <a:pt x="524" y="1357"/>
                  </a:lnTo>
                  <a:lnTo>
                    <a:pt x="446" y="1493"/>
                  </a:lnTo>
                  <a:lnTo>
                    <a:pt x="369" y="1628"/>
                  </a:lnTo>
                  <a:lnTo>
                    <a:pt x="253" y="1919"/>
                  </a:lnTo>
                  <a:lnTo>
                    <a:pt x="156" y="2209"/>
                  </a:lnTo>
                  <a:lnTo>
                    <a:pt x="78" y="2519"/>
                  </a:lnTo>
                  <a:lnTo>
                    <a:pt x="20" y="2849"/>
                  </a:lnTo>
                  <a:lnTo>
                    <a:pt x="1" y="3159"/>
                  </a:lnTo>
                  <a:lnTo>
                    <a:pt x="1" y="3488"/>
                  </a:lnTo>
                  <a:lnTo>
                    <a:pt x="20" y="3817"/>
                  </a:lnTo>
                  <a:lnTo>
                    <a:pt x="78" y="4127"/>
                  </a:lnTo>
                  <a:lnTo>
                    <a:pt x="156" y="4437"/>
                  </a:lnTo>
                  <a:lnTo>
                    <a:pt x="272" y="4747"/>
                  </a:lnTo>
                  <a:lnTo>
                    <a:pt x="427" y="5019"/>
                  </a:lnTo>
                  <a:lnTo>
                    <a:pt x="601" y="5290"/>
                  </a:lnTo>
                  <a:lnTo>
                    <a:pt x="814" y="5522"/>
                  </a:lnTo>
                  <a:lnTo>
                    <a:pt x="1066" y="5735"/>
                  </a:lnTo>
                  <a:lnTo>
                    <a:pt x="1202" y="5832"/>
                  </a:lnTo>
                  <a:lnTo>
                    <a:pt x="1357" y="5929"/>
                  </a:lnTo>
                  <a:lnTo>
                    <a:pt x="1512" y="6007"/>
                  </a:lnTo>
                  <a:lnTo>
                    <a:pt x="1686" y="6084"/>
                  </a:lnTo>
                  <a:lnTo>
                    <a:pt x="2016" y="6220"/>
                  </a:lnTo>
                  <a:lnTo>
                    <a:pt x="2287" y="6355"/>
                  </a:lnTo>
                  <a:lnTo>
                    <a:pt x="2519" y="6491"/>
                  </a:lnTo>
                  <a:lnTo>
                    <a:pt x="2694" y="6627"/>
                  </a:lnTo>
                  <a:lnTo>
                    <a:pt x="2849" y="6762"/>
                  </a:lnTo>
                  <a:lnTo>
                    <a:pt x="2965" y="6898"/>
                  </a:lnTo>
                  <a:lnTo>
                    <a:pt x="3043" y="7014"/>
                  </a:lnTo>
                  <a:lnTo>
                    <a:pt x="3101" y="7150"/>
                  </a:lnTo>
                  <a:lnTo>
                    <a:pt x="3159" y="7247"/>
                  </a:lnTo>
                  <a:lnTo>
                    <a:pt x="3178" y="7344"/>
                  </a:lnTo>
                  <a:lnTo>
                    <a:pt x="3178" y="7518"/>
                  </a:lnTo>
                  <a:lnTo>
                    <a:pt x="3159" y="7615"/>
                  </a:lnTo>
                  <a:lnTo>
                    <a:pt x="3139" y="7654"/>
                  </a:lnTo>
                  <a:lnTo>
                    <a:pt x="3139" y="7654"/>
                  </a:lnTo>
                  <a:lnTo>
                    <a:pt x="3546" y="7382"/>
                  </a:lnTo>
                  <a:lnTo>
                    <a:pt x="3914" y="7111"/>
                  </a:lnTo>
                  <a:lnTo>
                    <a:pt x="4224" y="6801"/>
                  </a:lnTo>
                  <a:lnTo>
                    <a:pt x="4496" y="6510"/>
                  </a:lnTo>
                  <a:lnTo>
                    <a:pt x="4747" y="6200"/>
                  </a:lnTo>
                  <a:lnTo>
                    <a:pt x="4941" y="5910"/>
                  </a:lnTo>
                  <a:lnTo>
                    <a:pt x="5135" y="5600"/>
                  </a:lnTo>
                  <a:lnTo>
                    <a:pt x="5271" y="5309"/>
                  </a:lnTo>
                  <a:lnTo>
                    <a:pt x="5387" y="5019"/>
                  </a:lnTo>
                  <a:lnTo>
                    <a:pt x="5484" y="4747"/>
                  </a:lnTo>
                  <a:lnTo>
                    <a:pt x="5561" y="4476"/>
                  </a:lnTo>
                  <a:lnTo>
                    <a:pt x="5619" y="4224"/>
                  </a:lnTo>
                  <a:lnTo>
                    <a:pt x="5677" y="3798"/>
                  </a:lnTo>
                  <a:lnTo>
                    <a:pt x="5697" y="3449"/>
                  </a:lnTo>
                  <a:lnTo>
                    <a:pt x="5697" y="3275"/>
                  </a:lnTo>
                  <a:lnTo>
                    <a:pt x="5677" y="3062"/>
                  </a:lnTo>
                  <a:lnTo>
                    <a:pt x="5581" y="2597"/>
                  </a:lnTo>
                  <a:lnTo>
                    <a:pt x="5445" y="2093"/>
                  </a:lnTo>
                  <a:lnTo>
                    <a:pt x="5251" y="1589"/>
                  </a:lnTo>
                  <a:lnTo>
                    <a:pt x="5154" y="1338"/>
                  </a:lnTo>
                  <a:lnTo>
                    <a:pt x="5038" y="1086"/>
                  </a:lnTo>
                  <a:lnTo>
                    <a:pt x="4902" y="853"/>
                  </a:lnTo>
                  <a:lnTo>
                    <a:pt x="4767" y="659"/>
                  </a:lnTo>
                  <a:lnTo>
                    <a:pt x="4631" y="466"/>
                  </a:lnTo>
                  <a:lnTo>
                    <a:pt x="4476" y="311"/>
                  </a:lnTo>
                  <a:lnTo>
                    <a:pt x="4341" y="175"/>
                  </a:lnTo>
                  <a:lnTo>
                    <a:pt x="4166" y="59"/>
                  </a:lnTo>
                  <a:lnTo>
                    <a:pt x="4069" y="39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5020675" y="5620563"/>
              <a:ext cx="141950" cy="140475"/>
            </a:xfrm>
            <a:custGeom>
              <a:avLst/>
              <a:gdLst/>
              <a:ahLst/>
              <a:cxnLst/>
              <a:rect l="l" t="t" r="r" b="b"/>
              <a:pathLst>
                <a:path w="5678" h="5619" extrusionOk="0">
                  <a:moveTo>
                    <a:pt x="4612" y="1"/>
                  </a:moveTo>
                  <a:lnTo>
                    <a:pt x="4205" y="156"/>
                  </a:lnTo>
                  <a:lnTo>
                    <a:pt x="3798" y="369"/>
                  </a:lnTo>
                  <a:lnTo>
                    <a:pt x="3275" y="659"/>
                  </a:lnTo>
                  <a:lnTo>
                    <a:pt x="3004" y="834"/>
                  </a:lnTo>
                  <a:lnTo>
                    <a:pt x="2733" y="1008"/>
                  </a:lnTo>
                  <a:lnTo>
                    <a:pt x="2461" y="1221"/>
                  </a:lnTo>
                  <a:lnTo>
                    <a:pt x="2209" y="1434"/>
                  </a:lnTo>
                  <a:lnTo>
                    <a:pt x="1958" y="1686"/>
                  </a:lnTo>
                  <a:lnTo>
                    <a:pt x="1725" y="1938"/>
                  </a:lnTo>
                  <a:lnTo>
                    <a:pt x="1512" y="2209"/>
                  </a:lnTo>
                  <a:lnTo>
                    <a:pt x="1338" y="2480"/>
                  </a:lnTo>
                  <a:lnTo>
                    <a:pt x="1" y="5018"/>
                  </a:lnTo>
                  <a:lnTo>
                    <a:pt x="78" y="4980"/>
                  </a:lnTo>
                  <a:lnTo>
                    <a:pt x="175" y="4960"/>
                  </a:lnTo>
                  <a:lnTo>
                    <a:pt x="253" y="4960"/>
                  </a:lnTo>
                  <a:lnTo>
                    <a:pt x="350" y="4980"/>
                  </a:lnTo>
                  <a:lnTo>
                    <a:pt x="524" y="5038"/>
                  </a:lnTo>
                  <a:lnTo>
                    <a:pt x="737" y="5135"/>
                  </a:lnTo>
                  <a:lnTo>
                    <a:pt x="950" y="5232"/>
                  </a:lnTo>
                  <a:lnTo>
                    <a:pt x="1221" y="5348"/>
                  </a:lnTo>
                  <a:lnTo>
                    <a:pt x="1531" y="5464"/>
                  </a:lnTo>
                  <a:lnTo>
                    <a:pt x="1880" y="5561"/>
                  </a:lnTo>
                  <a:lnTo>
                    <a:pt x="2093" y="5600"/>
                  </a:lnTo>
                  <a:lnTo>
                    <a:pt x="2306" y="5619"/>
                  </a:lnTo>
                  <a:lnTo>
                    <a:pt x="2752" y="5619"/>
                  </a:lnTo>
                  <a:lnTo>
                    <a:pt x="3004" y="5600"/>
                  </a:lnTo>
                  <a:lnTo>
                    <a:pt x="3236" y="5580"/>
                  </a:lnTo>
                  <a:lnTo>
                    <a:pt x="3469" y="5522"/>
                  </a:lnTo>
                  <a:lnTo>
                    <a:pt x="3721" y="5445"/>
                  </a:lnTo>
                  <a:lnTo>
                    <a:pt x="3953" y="5348"/>
                  </a:lnTo>
                  <a:lnTo>
                    <a:pt x="4186" y="5212"/>
                  </a:lnTo>
                  <a:lnTo>
                    <a:pt x="4418" y="5077"/>
                  </a:lnTo>
                  <a:lnTo>
                    <a:pt x="4651" y="4902"/>
                  </a:lnTo>
                  <a:lnTo>
                    <a:pt x="4864" y="4689"/>
                  </a:lnTo>
                  <a:lnTo>
                    <a:pt x="5057" y="4457"/>
                  </a:lnTo>
                  <a:lnTo>
                    <a:pt x="5251" y="4185"/>
                  </a:lnTo>
                  <a:lnTo>
                    <a:pt x="5426" y="3895"/>
                  </a:lnTo>
                  <a:lnTo>
                    <a:pt x="5503" y="3740"/>
                  </a:lnTo>
                  <a:lnTo>
                    <a:pt x="5561" y="3565"/>
                  </a:lnTo>
                  <a:lnTo>
                    <a:pt x="5619" y="3410"/>
                  </a:lnTo>
                  <a:lnTo>
                    <a:pt x="5658" y="3236"/>
                  </a:lnTo>
                  <a:lnTo>
                    <a:pt x="5677" y="3062"/>
                  </a:lnTo>
                  <a:lnTo>
                    <a:pt x="5677" y="2907"/>
                  </a:lnTo>
                  <a:lnTo>
                    <a:pt x="5677" y="2558"/>
                  </a:lnTo>
                  <a:lnTo>
                    <a:pt x="5639" y="2229"/>
                  </a:lnTo>
                  <a:lnTo>
                    <a:pt x="5561" y="1919"/>
                  </a:lnTo>
                  <a:lnTo>
                    <a:pt x="5464" y="1609"/>
                  </a:lnTo>
                  <a:lnTo>
                    <a:pt x="5348" y="1299"/>
                  </a:lnTo>
                  <a:lnTo>
                    <a:pt x="5232" y="1027"/>
                  </a:lnTo>
                  <a:lnTo>
                    <a:pt x="5096" y="775"/>
                  </a:lnTo>
                  <a:lnTo>
                    <a:pt x="4864" y="369"/>
                  </a:lnTo>
                  <a:lnTo>
                    <a:pt x="4670" y="97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5027875" y="5636525"/>
              <a:ext cx="119650" cy="108525"/>
            </a:xfrm>
            <a:custGeom>
              <a:avLst/>
              <a:gdLst/>
              <a:ahLst/>
              <a:cxnLst/>
              <a:rect l="l" t="t" r="r" b="b"/>
              <a:pathLst>
                <a:path w="4786" h="4341" extrusionOk="0">
                  <a:moveTo>
                    <a:pt x="4146" y="1"/>
                  </a:moveTo>
                  <a:lnTo>
                    <a:pt x="4030" y="388"/>
                  </a:lnTo>
                  <a:lnTo>
                    <a:pt x="3914" y="776"/>
                  </a:lnTo>
                  <a:lnTo>
                    <a:pt x="3759" y="1163"/>
                  </a:lnTo>
                  <a:lnTo>
                    <a:pt x="3585" y="1531"/>
                  </a:lnTo>
                  <a:lnTo>
                    <a:pt x="3372" y="1880"/>
                  </a:lnTo>
                  <a:lnTo>
                    <a:pt x="3158" y="2209"/>
                  </a:lnTo>
                  <a:lnTo>
                    <a:pt x="2907" y="2519"/>
                  </a:lnTo>
                  <a:lnTo>
                    <a:pt x="2635" y="2810"/>
                  </a:lnTo>
                  <a:lnTo>
                    <a:pt x="2345" y="3042"/>
                  </a:lnTo>
                  <a:lnTo>
                    <a:pt x="2073" y="3217"/>
                  </a:lnTo>
                  <a:lnTo>
                    <a:pt x="1763" y="3372"/>
                  </a:lnTo>
                  <a:lnTo>
                    <a:pt x="1453" y="3469"/>
                  </a:lnTo>
                  <a:lnTo>
                    <a:pt x="1143" y="3527"/>
                  </a:lnTo>
                  <a:lnTo>
                    <a:pt x="814" y="3565"/>
                  </a:lnTo>
                  <a:lnTo>
                    <a:pt x="485" y="3565"/>
                  </a:lnTo>
                  <a:lnTo>
                    <a:pt x="155" y="3527"/>
                  </a:lnTo>
                  <a:lnTo>
                    <a:pt x="0" y="3837"/>
                  </a:lnTo>
                  <a:lnTo>
                    <a:pt x="0" y="3837"/>
                  </a:lnTo>
                  <a:lnTo>
                    <a:pt x="78" y="3798"/>
                  </a:lnTo>
                  <a:lnTo>
                    <a:pt x="291" y="3798"/>
                  </a:lnTo>
                  <a:lnTo>
                    <a:pt x="446" y="3856"/>
                  </a:lnTo>
                  <a:lnTo>
                    <a:pt x="620" y="3934"/>
                  </a:lnTo>
                  <a:lnTo>
                    <a:pt x="814" y="4011"/>
                  </a:lnTo>
                  <a:lnTo>
                    <a:pt x="1027" y="4127"/>
                  </a:lnTo>
                  <a:lnTo>
                    <a:pt x="1279" y="4205"/>
                  </a:lnTo>
                  <a:lnTo>
                    <a:pt x="1589" y="4282"/>
                  </a:lnTo>
                  <a:lnTo>
                    <a:pt x="1938" y="4340"/>
                  </a:lnTo>
                  <a:lnTo>
                    <a:pt x="2519" y="4340"/>
                  </a:lnTo>
                  <a:lnTo>
                    <a:pt x="2732" y="4302"/>
                  </a:lnTo>
                  <a:lnTo>
                    <a:pt x="2926" y="4263"/>
                  </a:lnTo>
                  <a:lnTo>
                    <a:pt x="3139" y="4185"/>
                  </a:lnTo>
                  <a:lnTo>
                    <a:pt x="3333" y="4108"/>
                  </a:lnTo>
                  <a:lnTo>
                    <a:pt x="3527" y="4011"/>
                  </a:lnTo>
                  <a:lnTo>
                    <a:pt x="3720" y="3875"/>
                  </a:lnTo>
                  <a:lnTo>
                    <a:pt x="3914" y="3740"/>
                  </a:lnTo>
                  <a:lnTo>
                    <a:pt x="4088" y="3565"/>
                  </a:lnTo>
                  <a:lnTo>
                    <a:pt x="4263" y="3372"/>
                  </a:lnTo>
                  <a:lnTo>
                    <a:pt x="4418" y="3139"/>
                  </a:lnTo>
                  <a:lnTo>
                    <a:pt x="4573" y="2887"/>
                  </a:lnTo>
                  <a:lnTo>
                    <a:pt x="4670" y="2694"/>
                  </a:lnTo>
                  <a:lnTo>
                    <a:pt x="4728" y="2500"/>
                  </a:lnTo>
                  <a:lnTo>
                    <a:pt x="4766" y="2287"/>
                  </a:lnTo>
                  <a:lnTo>
                    <a:pt x="4786" y="2093"/>
                  </a:lnTo>
                  <a:lnTo>
                    <a:pt x="4786" y="1880"/>
                  </a:lnTo>
                  <a:lnTo>
                    <a:pt x="4766" y="1686"/>
                  </a:lnTo>
                  <a:lnTo>
                    <a:pt x="4747" y="1473"/>
                  </a:lnTo>
                  <a:lnTo>
                    <a:pt x="4708" y="1279"/>
                  </a:lnTo>
                  <a:lnTo>
                    <a:pt x="4592" y="911"/>
                  </a:lnTo>
                  <a:lnTo>
                    <a:pt x="4437" y="562"/>
                  </a:lnTo>
                  <a:lnTo>
                    <a:pt x="4282" y="252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5301050" y="5537225"/>
              <a:ext cx="73150" cy="31025"/>
            </a:xfrm>
            <a:custGeom>
              <a:avLst/>
              <a:gdLst/>
              <a:ahLst/>
              <a:cxnLst/>
              <a:rect l="l" t="t" r="r" b="b"/>
              <a:pathLst>
                <a:path w="2926" h="1241" extrusionOk="0">
                  <a:moveTo>
                    <a:pt x="136" y="1"/>
                  </a:moveTo>
                  <a:lnTo>
                    <a:pt x="59" y="20"/>
                  </a:lnTo>
                  <a:lnTo>
                    <a:pt x="0" y="40"/>
                  </a:lnTo>
                  <a:lnTo>
                    <a:pt x="59" y="253"/>
                  </a:lnTo>
                  <a:lnTo>
                    <a:pt x="136" y="447"/>
                  </a:lnTo>
                  <a:lnTo>
                    <a:pt x="233" y="679"/>
                  </a:lnTo>
                  <a:lnTo>
                    <a:pt x="310" y="795"/>
                  </a:lnTo>
                  <a:lnTo>
                    <a:pt x="388" y="912"/>
                  </a:lnTo>
                  <a:lnTo>
                    <a:pt x="485" y="1008"/>
                  </a:lnTo>
                  <a:lnTo>
                    <a:pt x="582" y="1105"/>
                  </a:lnTo>
                  <a:lnTo>
                    <a:pt x="698" y="1183"/>
                  </a:lnTo>
                  <a:lnTo>
                    <a:pt x="814" y="1221"/>
                  </a:lnTo>
                  <a:lnTo>
                    <a:pt x="950" y="1241"/>
                  </a:lnTo>
                  <a:lnTo>
                    <a:pt x="1105" y="1241"/>
                  </a:lnTo>
                  <a:lnTo>
                    <a:pt x="1376" y="1183"/>
                  </a:lnTo>
                  <a:lnTo>
                    <a:pt x="1628" y="1125"/>
                  </a:lnTo>
                  <a:lnTo>
                    <a:pt x="2035" y="989"/>
                  </a:lnTo>
                  <a:lnTo>
                    <a:pt x="2228" y="950"/>
                  </a:lnTo>
                  <a:lnTo>
                    <a:pt x="2442" y="950"/>
                  </a:lnTo>
                  <a:lnTo>
                    <a:pt x="2558" y="970"/>
                  </a:lnTo>
                  <a:lnTo>
                    <a:pt x="2674" y="1008"/>
                  </a:lnTo>
                  <a:lnTo>
                    <a:pt x="2790" y="1066"/>
                  </a:lnTo>
                  <a:lnTo>
                    <a:pt x="2926" y="1125"/>
                  </a:lnTo>
                  <a:lnTo>
                    <a:pt x="2926" y="1028"/>
                  </a:lnTo>
                  <a:lnTo>
                    <a:pt x="2926" y="931"/>
                  </a:lnTo>
                  <a:lnTo>
                    <a:pt x="2868" y="795"/>
                  </a:lnTo>
                  <a:lnTo>
                    <a:pt x="2829" y="737"/>
                  </a:lnTo>
                  <a:lnTo>
                    <a:pt x="2771" y="679"/>
                  </a:lnTo>
                  <a:lnTo>
                    <a:pt x="2713" y="621"/>
                  </a:lnTo>
                  <a:lnTo>
                    <a:pt x="2616" y="563"/>
                  </a:lnTo>
                  <a:lnTo>
                    <a:pt x="2519" y="505"/>
                  </a:lnTo>
                  <a:lnTo>
                    <a:pt x="2383" y="466"/>
                  </a:lnTo>
                  <a:lnTo>
                    <a:pt x="2228" y="447"/>
                  </a:lnTo>
                  <a:lnTo>
                    <a:pt x="2054" y="427"/>
                  </a:lnTo>
                  <a:lnTo>
                    <a:pt x="1705" y="369"/>
                  </a:lnTo>
                  <a:lnTo>
                    <a:pt x="1357" y="311"/>
                  </a:lnTo>
                  <a:lnTo>
                    <a:pt x="1047" y="214"/>
                  </a:lnTo>
                  <a:lnTo>
                    <a:pt x="756" y="137"/>
                  </a:lnTo>
                  <a:lnTo>
                    <a:pt x="523" y="5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5301050" y="5523200"/>
              <a:ext cx="73150" cy="42150"/>
            </a:xfrm>
            <a:custGeom>
              <a:avLst/>
              <a:gdLst/>
              <a:ahLst/>
              <a:cxnLst/>
              <a:rect l="l" t="t" r="r" b="b"/>
              <a:pathLst>
                <a:path w="2926" h="1686" extrusionOk="0">
                  <a:moveTo>
                    <a:pt x="620" y="0"/>
                  </a:moveTo>
                  <a:lnTo>
                    <a:pt x="543" y="39"/>
                  </a:lnTo>
                  <a:lnTo>
                    <a:pt x="446" y="78"/>
                  </a:lnTo>
                  <a:lnTo>
                    <a:pt x="349" y="136"/>
                  </a:lnTo>
                  <a:lnTo>
                    <a:pt x="233" y="213"/>
                  </a:lnTo>
                  <a:lnTo>
                    <a:pt x="136" y="310"/>
                  </a:lnTo>
                  <a:lnTo>
                    <a:pt x="59" y="446"/>
                  </a:lnTo>
                  <a:lnTo>
                    <a:pt x="0" y="601"/>
                  </a:lnTo>
                  <a:lnTo>
                    <a:pt x="117" y="717"/>
                  </a:lnTo>
                  <a:lnTo>
                    <a:pt x="272" y="833"/>
                  </a:lnTo>
                  <a:lnTo>
                    <a:pt x="446" y="949"/>
                  </a:lnTo>
                  <a:lnTo>
                    <a:pt x="659" y="1085"/>
                  </a:lnTo>
                  <a:lnTo>
                    <a:pt x="872" y="1163"/>
                  </a:lnTo>
                  <a:lnTo>
                    <a:pt x="988" y="1201"/>
                  </a:lnTo>
                  <a:lnTo>
                    <a:pt x="1124" y="1221"/>
                  </a:lnTo>
                  <a:lnTo>
                    <a:pt x="1240" y="1221"/>
                  </a:lnTo>
                  <a:lnTo>
                    <a:pt x="1357" y="1201"/>
                  </a:lnTo>
                  <a:lnTo>
                    <a:pt x="1589" y="1163"/>
                  </a:lnTo>
                  <a:lnTo>
                    <a:pt x="1822" y="1143"/>
                  </a:lnTo>
                  <a:lnTo>
                    <a:pt x="2054" y="1163"/>
                  </a:lnTo>
                  <a:lnTo>
                    <a:pt x="2267" y="1201"/>
                  </a:lnTo>
                  <a:lnTo>
                    <a:pt x="2461" y="1259"/>
                  </a:lnTo>
                  <a:lnTo>
                    <a:pt x="2655" y="1376"/>
                  </a:lnTo>
                  <a:lnTo>
                    <a:pt x="2732" y="1434"/>
                  </a:lnTo>
                  <a:lnTo>
                    <a:pt x="2810" y="1511"/>
                  </a:lnTo>
                  <a:lnTo>
                    <a:pt x="2868" y="1589"/>
                  </a:lnTo>
                  <a:lnTo>
                    <a:pt x="2926" y="1686"/>
                  </a:lnTo>
                  <a:lnTo>
                    <a:pt x="2926" y="1627"/>
                  </a:lnTo>
                  <a:lnTo>
                    <a:pt x="2906" y="1414"/>
                  </a:lnTo>
                  <a:lnTo>
                    <a:pt x="2868" y="1298"/>
                  </a:lnTo>
                  <a:lnTo>
                    <a:pt x="2829" y="1143"/>
                  </a:lnTo>
                  <a:lnTo>
                    <a:pt x="2752" y="988"/>
                  </a:lnTo>
                  <a:lnTo>
                    <a:pt x="2655" y="833"/>
                  </a:lnTo>
                  <a:lnTo>
                    <a:pt x="2538" y="678"/>
                  </a:lnTo>
                  <a:lnTo>
                    <a:pt x="2383" y="523"/>
                  </a:lnTo>
                  <a:lnTo>
                    <a:pt x="2209" y="368"/>
                  </a:lnTo>
                  <a:lnTo>
                    <a:pt x="1977" y="252"/>
                  </a:lnTo>
                  <a:lnTo>
                    <a:pt x="1725" y="136"/>
                  </a:lnTo>
                  <a:lnTo>
                    <a:pt x="1395" y="58"/>
                  </a:lnTo>
                  <a:lnTo>
                    <a:pt x="1047" y="1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5315100" y="5529475"/>
              <a:ext cx="5350" cy="6325"/>
            </a:xfrm>
            <a:custGeom>
              <a:avLst/>
              <a:gdLst/>
              <a:ahLst/>
              <a:cxnLst/>
              <a:rect l="l" t="t" r="r" b="b"/>
              <a:pathLst>
                <a:path w="214" h="253" extrusionOk="0">
                  <a:moveTo>
                    <a:pt x="58" y="1"/>
                  </a:moveTo>
                  <a:lnTo>
                    <a:pt x="39" y="40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75"/>
                  </a:lnTo>
                  <a:lnTo>
                    <a:pt x="39" y="214"/>
                  </a:lnTo>
                  <a:lnTo>
                    <a:pt x="58" y="233"/>
                  </a:lnTo>
                  <a:lnTo>
                    <a:pt x="97" y="253"/>
                  </a:lnTo>
                  <a:lnTo>
                    <a:pt x="136" y="233"/>
                  </a:lnTo>
                  <a:lnTo>
                    <a:pt x="175" y="214"/>
                  </a:lnTo>
                  <a:lnTo>
                    <a:pt x="194" y="175"/>
                  </a:lnTo>
                  <a:lnTo>
                    <a:pt x="213" y="117"/>
                  </a:lnTo>
                  <a:lnTo>
                    <a:pt x="194" y="78"/>
                  </a:lnTo>
                  <a:lnTo>
                    <a:pt x="175" y="4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5264225" y="5507700"/>
              <a:ext cx="21825" cy="28100"/>
            </a:xfrm>
            <a:custGeom>
              <a:avLst/>
              <a:gdLst/>
              <a:ahLst/>
              <a:cxnLst/>
              <a:rect l="l" t="t" r="r" b="b"/>
              <a:pathLst>
                <a:path w="873" h="1124" extrusionOk="0">
                  <a:moveTo>
                    <a:pt x="427" y="0"/>
                  </a:moveTo>
                  <a:lnTo>
                    <a:pt x="350" y="19"/>
                  </a:lnTo>
                  <a:lnTo>
                    <a:pt x="272" y="58"/>
                  </a:lnTo>
                  <a:lnTo>
                    <a:pt x="195" y="97"/>
                  </a:lnTo>
                  <a:lnTo>
                    <a:pt x="117" y="174"/>
                  </a:lnTo>
                  <a:lnTo>
                    <a:pt x="78" y="252"/>
                  </a:lnTo>
                  <a:lnTo>
                    <a:pt x="40" y="349"/>
                  </a:lnTo>
                  <a:lnTo>
                    <a:pt x="1" y="446"/>
                  </a:lnTo>
                  <a:lnTo>
                    <a:pt x="1" y="562"/>
                  </a:lnTo>
                  <a:lnTo>
                    <a:pt x="1" y="678"/>
                  </a:lnTo>
                  <a:lnTo>
                    <a:pt x="40" y="775"/>
                  </a:lnTo>
                  <a:lnTo>
                    <a:pt x="78" y="872"/>
                  </a:lnTo>
                  <a:lnTo>
                    <a:pt x="117" y="949"/>
                  </a:lnTo>
                  <a:lnTo>
                    <a:pt x="195" y="1027"/>
                  </a:lnTo>
                  <a:lnTo>
                    <a:pt x="272" y="1085"/>
                  </a:lnTo>
                  <a:lnTo>
                    <a:pt x="350" y="1104"/>
                  </a:lnTo>
                  <a:lnTo>
                    <a:pt x="427" y="1124"/>
                  </a:lnTo>
                  <a:lnTo>
                    <a:pt x="524" y="1104"/>
                  </a:lnTo>
                  <a:lnTo>
                    <a:pt x="602" y="1085"/>
                  </a:lnTo>
                  <a:lnTo>
                    <a:pt x="679" y="1027"/>
                  </a:lnTo>
                  <a:lnTo>
                    <a:pt x="737" y="949"/>
                  </a:lnTo>
                  <a:lnTo>
                    <a:pt x="795" y="872"/>
                  </a:lnTo>
                  <a:lnTo>
                    <a:pt x="834" y="775"/>
                  </a:lnTo>
                  <a:lnTo>
                    <a:pt x="873" y="678"/>
                  </a:lnTo>
                  <a:lnTo>
                    <a:pt x="873" y="562"/>
                  </a:lnTo>
                  <a:lnTo>
                    <a:pt x="873" y="446"/>
                  </a:lnTo>
                  <a:lnTo>
                    <a:pt x="834" y="349"/>
                  </a:lnTo>
                  <a:lnTo>
                    <a:pt x="795" y="252"/>
                  </a:lnTo>
                  <a:lnTo>
                    <a:pt x="737" y="174"/>
                  </a:lnTo>
                  <a:lnTo>
                    <a:pt x="679" y="97"/>
                  </a:lnTo>
                  <a:lnTo>
                    <a:pt x="602" y="58"/>
                  </a:lnTo>
                  <a:lnTo>
                    <a:pt x="524" y="19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1" name="Google Shape;1201;p25"/>
          <p:cNvGrpSpPr/>
          <p:nvPr/>
        </p:nvGrpSpPr>
        <p:grpSpPr>
          <a:xfrm>
            <a:off x="4462447" y="5994559"/>
            <a:ext cx="432768" cy="565165"/>
            <a:chOff x="3483100" y="4963375"/>
            <a:chExt cx="541050" cy="706575"/>
          </a:xfrm>
        </p:grpSpPr>
        <p:sp>
          <p:nvSpPr>
            <p:cNvPr id="1202" name="Google Shape;1202;p25"/>
            <p:cNvSpPr/>
            <p:nvPr/>
          </p:nvSpPr>
          <p:spPr>
            <a:xfrm>
              <a:off x="3612100" y="55889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06400" y="5480175"/>
              <a:ext cx="199575" cy="156475"/>
            </a:xfrm>
            <a:custGeom>
              <a:avLst/>
              <a:gdLst/>
              <a:ahLst/>
              <a:cxnLst/>
              <a:rect l="l" t="t" r="r" b="b"/>
              <a:pathLst>
                <a:path w="7983" h="6259" extrusionOk="0">
                  <a:moveTo>
                    <a:pt x="814" y="1"/>
                  </a:moveTo>
                  <a:lnTo>
                    <a:pt x="562" y="59"/>
                  </a:lnTo>
                  <a:lnTo>
                    <a:pt x="349" y="117"/>
                  </a:lnTo>
                  <a:lnTo>
                    <a:pt x="155" y="175"/>
                  </a:lnTo>
                  <a:lnTo>
                    <a:pt x="0" y="233"/>
                  </a:lnTo>
                  <a:lnTo>
                    <a:pt x="136" y="350"/>
                  </a:lnTo>
                  <a:lnTo>
                    <a:pt x="329" y="543"/>
                  </a:lnTo>
                  <a:lnTo>
                    <a:pt x="853" y="1125"/>
                  </a:lnTo>
                  <a:lnTo>
                    <a:pt x="2228" y="2694"/>
                  </a:lnTo>
                  <a:lnTo>
                    <a:pt x="4049" y="4825"/>
                  </a:lnTo>
                  <a:lnTo>
                    <a:pt x="4011" y="4883"/>
                  </a:lnTo>
                  <a:lnTo>
                    <a:pt x="3933" y="4961"/>
                  </a:lnTo>
                  <a:lnTo>
                    <a:pt x="3739" y="5174"/>
                  </a:lnTo>
                  <a:lnTo>
                    <a:pt x="3468" y="5387"/>
                  </a:lnTo>
                  <a:lnTo>
                    <a:pt x="3177" y="5619"/>
                  </a:lnTo>
                  <a:lnTo>
                    <a:pt x="2654" y="6026"/>
                  </a:lnTo>
                  <a:lnTo>
                    <a:pt x="2422" y="6201"/>
                  </a:lnTo>
                  <a:lnTo>
                    <a:pt x="2674" y="6162"/>
                  </a:lnTo>
                  <a:lnTo>
                    <a:pt x="2906" y="6123"/>
                  </a:lnTo>
                  <a:lnTo>
                    <a:pt x="3332" y="6007"/>
                  </a:lnTo>
                  <a:lnTo>
                    <a:pt x="3720" y="5891"/>
                  </a:lnTo>
                  <a:lnTo>
                    <a:pt x="4030" y="5755"/>
                  </a:lnTo>
                  <a:lnTo>
                    <a:pt x="4262" y="5619"/>
                  </a:lnTo>
                  <a:lnTo>
                    <a:pt x="4456" y="5522"/>
                  </a:lnTo>
                  <a:lnTo>
                    <a:pt x="4592" y="5426"/>
                  </a:lnTo>
                  <a:lnTo>
                    <a:pt x="4921" y="5561"/>
                  </a:lnTo>
                  <a:lnTo>
                    <a:pt x="5231" y="5677"/>
                  </a:lnTo>
                  <a:lnTo>
                    <a:pt x="5812" y="5891"/>
                  </a:lnTo>
                  <a:lnTo>
                    <a:pt x="6335" y="6046"/>
                  </a:lnTo>
                  <a:lnTo>
                    <a:pt x="6781" y="6142"/>
                  </a:lnTo>
                  <a:lnTo>
                    <a:pt x="7149" y="6201"/>
                  </a:lnTo>
                  <a:lnTo>
                    <a:pt x="7440" y="6239"/>
                  </a:lnTo>
                  <a:lnTo>
                    <a:pt x="7672" y="6259"/>
                  </a:lnTo>
                  <a:lnTo>
                    <a:pt x="7440" y="6162"/>
                  </a:lnTo>
                  <a:lnTo>
                    <a:pt x="7207" y="6026"/>
                  </a:lnTo>
                  <a:lnTo>
                    <a:pt x="6994" y="5891"/>
                  </a:lnTo>
                  <a:lnTo>
                    <a:pt x="6781" y="5736"/>
                  </a:lnTo>
                  <a:lnTo>
                    <a:pt x="6452" y="5484"/>
                  </a:lnTo>
                  <a:lnTo>
                    <a:pt x="6335" y="5367"/>
                  </a:lnTo>
                  <a:lnTo>
                    <a:pt x="6704" y="5406"/>
                  </a:lnTo>
                  <a:lnTo>
                    <a:pt x="7014" y="5387"/>
                  </a:lnTo>
                  <a:lnTo>
                    <a:pt x="7304" y="5348"/>
                  </a:lnTo>
                  <a:lnTo>
                    <a:pt x="7537" y="5290"/>
                  </a:lnTo>
                  <a:lnTo>
                    <a:pt x="7730" y="5232"/>
                  </a:lnTo>
                  <a:lnTo>
                    <a:pt x="7866" y="5174"/>
                  </a:lnTo>
                  <a:lnTo>
                    <a:pt x="7982" y="5116"/>
                  </a:lnTo>
                  <a:lnTo>
                    <a:pt x="7537" y="5116"/>
                  </a:lnTo>
                  <a:lnTo>
                    <a:pt x="7052" y="5096"/>
                  </a:lnTo>
                  <a:lnTo>
                    <a:pt x="6529" y="5019"/>
                  </a:lnTo>
                  <a:lnTo>
                    <a:pt x="6025" y="4941"/>
                  </a:lnTo>
                  <a:lnTo>
                    <a:pt x="5134" y="4786"/>
                  </a:lnTo>
                  <a:lnTo>
                    <a:pt x="4669" y="4689"/>
                  </a:lnTo>
                  <a:lnTo>
                    <a:pt x="4611" y="4651"/>
                  </a:lnTo>
                  <a:lnTo>
                    <a:pt x="4476" y="4496"/>
                  </a:lnTo>
                  <a:lnTo>
                    <a:pt x="4107" y="3973"/>
                  </a:lnTo>
                  <a:lnTo>
                    <a:pt x="3623" y="3236"/>
                  </a:lnTo>
                  <a:lnTo>
                    <a:pt x="3081" y="2403"/>
                  </a:lnTo>
                  <a:lnTo>
                    <a:pt x="2093" y="834"/>
                  </a:lnTo>
                  <a:lnTo>
                    <a:pt x="1647" y="136"/>
                  </a:lnTo>
                  <a:lnTo>
                    <a:pt x="1511" y="78"/>
                  </a:lnTo>
                  <a:lnTo>
                    <a:pt x="1376" y="40"/>
                  </a:lnTo>
                  <a:lnTo>
                    <a:pt x="1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635200" y="5471475"/>
              <a:ext cx="152575" cy="184075"/>
            </a:xfrm>
            <a:custGeom>
              <a:avLst/>
              <a:gdLst/>
              <a:ahLst/>
              <a:cxnLst/>
              <a:rect l="l" t="t" r="r" b="b"/>
              <a:pathLst>
                <a:path w="6103" h="7363" extrusionOk="0">
                  <a:moveTo>
                    <a:pt x="1008" y="0"/>
                  </a:moveTo>
                  <a:lnTo>
                    <a:pt x="853" y="19"/>
                  </a:lnTo>
                  <a:lnTo>
                    <a:pt x="698" y="39"/>
                  </a:lnTo>
                  <a:lnTo>
                    <a:pt x="562" y="78"/>
                  </a:lnTo>
                  <a:lnTo>
                    <a:pt x="426" y="116"/>
                  </a:lnTo>
                  <a:lnTo>
                    <a:pt x="194" y="213"/>
                  </a:lnTo>
                  <a:lnTo>
                    <a:pt x="58" y="310"/>
                  </a:lnTo>
                  <a:lnTo>
                    <a:pt x="0" y="349"/>
                  </a:lnTo>
                  <a:lnTo>
                    <a:pt x="465" y="1046"/>
                  </a:lnTo>
                  <a:lnTo>
                    <a:pt x="949" y="1783"/>
                  </a:lnTo>
                  <a:lnTo>
                    <a:pt x="1492" y="2654"/>
                  </a:lnTo>
                  <a:lnTo>
                    <a:pt x="2034" y="3546"/>
                  </a:lnTo>
                  <a:lnTo>
                    <a:pt x="2519" y="4359"/>
                  </a:lnTo>
                  <a:lnTo>
                    <a:pt x="2693" y="4708"/>
                  </a:lnTo>
                  <a:lnTo>
                    <a:pt x="2848" y="4999"/>
                  </a:lnTo>
                  <a:lnTo>
                    <a:pt x="2926" y="5231"/>
                  </a:lnTo>
                  <a:lnTo>
                    <a:pt x="2945" y="5309"/>
                  </a:lnTo>
                  <a:lnTo>
                    <a:pt x="2945" y="5367"/>
                  </a:lnTo>
                  <a:lnTo>
                    <a:pt x="2926" y="5483"/>
                  </a:lnTo>
                  <a:lnTo>
                    <a:pt x="2848" y="5580"/>
                  </a:lnTo>
                  <a:lnTo>
                    <a:pt x="2751" y="5696"/>
                  </a:lnTo>
                  <a:lnTo>
                    <a:pt x="2616" y="5832"/>
                  </a:lnTo>
                  <a:lnTo>
                    <a:pt x="2306" y="6064"/>
                  </a:lnTo>
                  <a:lnTo>
                    <a:pt x="1938" y="6297"/>
                  </a:lnTo>
                  <a:lnTo>
                    <a:pt x="1569" y="6490"/>
                  </a:lnTo>
                  <a:lnTo>
                    <a:pt x="1259" y="6665"/>
                  </a:lnTo>
                  <a:lnTo>
                    <a:pt x="969" y="6800"/>
                  </a:lnTo>
                  <a:lnTo>
                    <a:pt x="1163" y="6859"/>
                  </a:lnTo>
                  <a:lnTo>
                    <a:pt x="1376" y="6897"/>
                  </a:lnTo>
                  <a:lnTo>
                    <a:pt x="1763" y="6897"/>
                  </a:lnTo>
                  <a:lnTo>
                    <a:pt x="1957" y="6878"/>
                  </a:lnTo>
                  <a:lnTo>
                    <a:pt x="2151" y="6859"/>
                  </a:lnTo>
                  <a:lnTo>
                    <a:pt x="2480" y="6781"/>
                  </a:lnTo>
                  <a:lnTo>
                    <a:pt x="2771" y="6684"/>
                  </a:lnTo>
                  <a:lnTo>
                    <a:pt x="3003" y="6587"/>
                  </a:lnTo>
                  <a:lnTo>
                    <a:pt x="3197" y="6490"/>
                  </a:lnTo>
                  <a:lnTo>
                    <a:pt x="3468" y="6626"/>
                  </a:lnTo>
                  <a:lnTo>
                    <a:pt x="3759" y="6762"/>
                  </a:lnTo>
                  <a:lnTo>
                    <a:pt x="4301" y="6975"/>
                  </a:lnTo>
                  <a:lnTo>
                    <a:pt x="4786" y="7130"/>
                  </a:lnTo>
                  <a:lnTo>
                    <a:pt x="5231" y="7227"/>
                  </a:lnTo>
                  <a:lnTo>
                    <a:pt x="5599" y="7304"/>
                  </a:lnTo>
                  <a:lnTo>
                    <a:pt x="5870" y="7343"/>
                  </a:lnTo>
                  <a:lnTo>
                    <a:pt x="6103" y="7362"/>
                  </a:lnTo>
                  <a:lnTo>
                    <a:pt x="5929" y="7304"/>
                  </a:lnTo>
                  <a:lnTo>
                    <a:pt x="5774" y="7246"/>
                  </a:lnTo>
                  <a:lnTo>
                    <a:pt x="5425" y="7052"/>
                  </a:lnTo>
                  <a:lnTo>
                    <a:pt x="5134" y="6859"/>
                  </a:lnTo>
                  <a:lnTo>
                    <a:pt x="4863" y="6645"/>
                  </a:lnTo>
                  <a:lnTo>
                    <a:pt x="4631" y="6452"/>
                  </a:lnTo>
                  <a:lnTo>
                    <a:pt x="4456" y="6277"/>
                  </a:lnTo>
                  <a:lnTo>
                    <a:pt x="4301" y="6122"/>
                  </a:lnTo>
                  <a:lnTo>
                    <a:pt x="4437" y="6161"/>
                  </a:lnTo>
                  <a:lnTo>
                    <a:pt x="4572" y="6180"/>
                  </a:lnTo>
                  <a:lnTo>
                    <a:pt x="4882" y="6200"/>
                  </a:lnTo>
                  <a:lnTo>
                    <a:pt x="5173" y="6180"/>
                  </a:lnTo>
                  <a:lnTo>
                    <a:pt x="5464" y="6142"/>
                  </a:lnTo>
                  <a:lnTo>
                    <a:pt x="5929" y="6064"/>
                  </a:lnTo>
                  <a:lnTo>
                    <a:pt x="6103" y="6025"/>
                  </a:lnTo>
                  <a:lnTo>
                    <a:pt x="5870" y="6006"/>
                  </a:lnTo>
                  <a:lnTo>
                    <a:pt x="5580" y="5967"/>
                  </a:lnTo>
                  <a:lnTo>
                    <a:pt x="5250" y="5890"/>
                  </a:lnTo>
                  <a:lnTo>
                    <a:pt x="4902" y="5793"/>
                  </a:lnTo>
                  <a:lnTo>
                    <a:pt x="4572" y="5696"/>
                  </a:lnTo>
                  <a:lnTo>
                    <a:pt x="4262" y="5580"/>
                  </a:lnTo>
                  <a:lnTo>
                    <a:pt x="3991" y="5464"/>
                  </a:lnTo>
                  <a:lnTo>
                    <a:pt x="3797" y="5367"/>
                  </a:lnTo>
                  <a:lnTo>
                    <a:pt x="3759" y="5328"/>
                  </a:lnTo>
                  <a:lnTo>
                    <a:pt x="3720" y="5270"/>
                  </a:lnTo>
                  <a:lnTo>
                    <a:pt x="3604" y="5095"/>
                  </a:lnTo>
                  <a:lnTo>
                    <a:pt x="3487" y="4824"/>
                  </a:lnTo>
                  <a:lnTo>
                    <a:pt x="3332" y="4514"/>
                  </a:lnTo>
                  <a:lnTo>
                    <a:pt x="3042" y="3739"/>
                  </a:lnTo>
                  <a:lnTo>
                    <a:pt x="2712" y="2867"/>
                  </a:lnTo>
                  <a:lnTo>
                    <a:pt x="2170" y="1259"/>
                  </a:lnTo>
                  <a:lnTo>
                    <a:pt x="1938" y="543"/>
                  </a:lnTo>
                  <a:lnTo>
                    <a:pt x="1783" y="368"/>
                  </a:lnTo>
                  <a:lnTo>
                    <a:pt x="1647" y="233"/>
                  </a:lnTo>
                  <a:lnTo>
                    <a:pt x="1492" y="116"/>
                  </a:lnTo>
                  <a:lnTo>
                    <a:pt x="1337" y="58"/>
                  </a:lnTo>
                  <a:lnTo>
                    <a:pt x="1163" y="1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83150" y="5443375"/>
              <a:ext cx="128375" cy="54275"/>
            </a:xfrm>
            <a:custGeom>
              <a:avLst/>
              <a:gdLst/>
              <a:ahLst/>
              <a:cxnLst/>
              <a:rect l="l" t="t" r="r" b="b"/>
              <a:pathLst>
                <a:path w="5135" h="2171" extrusionOk="0">
                  <a:moveTo>
                    <a:pt x="3468" y="0"/>
                  </a:moveTo>
                  <a:lnTo>
                    <a:pt x="2984" y="20"/>
                  </a:lnTo>
                  <a:lnTo>
                    <a:pt x="2499" y="59"/>
                  </a:lnTo>
                  <a:lnTo>
                    <a:pt x="1996" y="97"/>
                  </a:lnTo>
                  <a:lnTo>
                    <a:pt x="1531" y="155"/>
                  </a:lnTo>
                  <a:lnTo>
                    <a:pt x="1085" y="233"/>
                  </a:lnTo>
                  <a:lnTo>
                    <a:pt x="698" y="310"/>
                  </a:lnTo>
                  <a:lnTo>
                    <a:pt x="388" y="407"/>
                  </a:lnTo>
                  <a:lnTo>
                    <a:pt x="155" y="523"/>
                  </a:lnTo>
                  <a:lnTo>
                    <a:pt x="78" y="562"/>
                  </a:lnTo>
                  <a:lnTo>
                    <a:pt x="20" y="620"/>
                  </a:lnTo>
                  <a:lnTo>
                    <a:pt x="0" y="678"/>
                  </a:lnTo>
                  <a:lnTo>
                    <a:pt x="20" y="737"/>
                  </a:lnTo>
                  <a:lnTo>
                    <a:pt x="78" y="853"/>
                  </a:lnTo>
                  <a:lnTo>
                    <a:pt x="175" y="969"/>
                  </a:lnTo>
                  <a:lnTo>
                    <a:pt x="271" y="1085"/>
                  </a:lnTo>
                  <a:lnTo>
                    <a:pt x="407" y="1221"/>
                  </a:lnTo>
                  <a:lnTo>
                    <a:pt x="562" y="1337"/>
                  </a:lnTo>
                  <a:lnTo>
                    <a:pt x="717" y="1453"/>
                  </a:lnTo>
                  <a:lnTo>
                    <a:pt x="1085" y="1667"/>
                  </a:lnTo>
                  <a:lnTo>
                    <a:pt x="1492" y="1860"/>
                  </a:lnTo>
                  <a:lnTo>
                    <a:pt x="1918" y="2015"/>
                  </a:lnTo>
                  <a:lnTo>
                    <a:pt x="2131" y="2073"/>
                  </a:lnTo>
                  <a:lnTo>
                    <a:pt x="2344" y="2132"/>
                  </a:lnTo>
                  <a:lnTo>
                    <a:pt x="2558" y="2151"/>
                  </a:lnTo>
                  <a:lnTo>
                    <a:pt x="2751" y="2170"/>
                  </a:lnTo>
                  <a:lnTo>
                    <a:pt x="2945" y="2151"/>
                  </a:lnTo>
                  <a:lnTo>
                    <a:pt x="3158" y="2112"/>
                  </a:lnTo>
                  <a:lnTo>
                    <a:pt x="3371" y="2015"/>
                  </a:lnTo>
                  <a:lnTo>
                    <a:pt x="3565" y="1899"/>
                  </a:lnTo>
                  <a:lnTo>
                    <a:pt x="3778" y="1763"/>
                  </a:lnTo>
                  <a:lnTo>
                    <a:pt x="3972" y="1608"/>
                  </a:lnTo>
                  <a:lnTo>
                    <a:pt x="4166" y="1453"/>
                  </a:lnTo>
                  <a:lnTo>
                    <a:pt x="4340" y="1279"/>
                  </a:lnTo>
                  <a:lnTo>
                    <a:pt x="4669" y="950"/>
                  </a:lnTo>
                  <a:lnTo>
                    <a:pt x="4921" y="659"/>
                  </a:lnTo>
                  <a:lnTo>
                    <a:pt x="5134" y="368"/>
                  </a:lnTo>
                  <a:lnTo>
                    <a:pt x="5134" y="310"/>
                  </a:lnTo>
                  <a:lnTo>
                    <a:pt x="5096" y="252"/>
                  </a:lnTo>
                  <a:lnTo>
                    <a:pt x="5018" y="194"/>
                  </a:lnTo>
                  <a:lnTo>
                    <a:pt x="4921" y="155"/>
                  </a:lnTo>
                  <a:lnTo>
                    <a:pt x="4805" y="117"/>
                  </a:lnTo>
                  <a:lnTo>
                    <a:pt x="4669" y="78"/>
                  </a:lnTo>
                  <a:lnTo>
                    <a:pt x="4321" y="39"/>
                  </a:lnTo>
                  <a:lnTo>
                    <a:pt x="3933" y="20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613400" y="5424975"/>
              <a:ext cx="118675" cy="72675"/>
            </a:xfrm>
            <a:custGeom>
              <a:avLst/>
              <a:gdLst/>
              <a:ahLst/>
              <a:cxnLst/>
              <a:rect l="l" t="t" r="r" b="b"/>
              <a:pathLst>
                <a:path w="4747" h="2907" extrusionOk="0">
                  <a:moveTo>
                    <a:pt x="39" y="0"/>
                  </a:moveTo>
                  <a:lnTo>
                    <a:pt x="20" y="116"/>
                  </a:lnTo>
                  <a:lnTo>
                    <a:pt x="0" y="368"/>
                  </a:lnTo>
                  <a:lnTo>
                    <a:pt x="20" y="543"/>
                  </a:lnTo>
                  <a:lnTo>
                    <a:pt x="20" y="736"/>
                  </a:lnTo>
                  <a:lnTo>
                    <a:pt x="58" y="950"/>
                  </a:lnTo>
                  <a:lnTo>
                    <a:pt x="117" y="1163"/>
                  </a:lnTo>
                  <a:lnTo>
                    <a:pt x="194" y="1395"/>
                  </a:lnTo>
                  <a:lnTo>
                    <a:pt x="291" y="1628"/>
                  </a:lnTo>
                  <a:lnTo>
                    <a:pt x="446" y="1860"/>
                  </a:lnTo>
                  <a:lnTo>
                    <a:pt x="620" y="2093"/>
                  </a:lnTo>
                  <a:lnTo>
                    <a:pt x="853" y="2286"/>
                  </a:lnTo>
                  <a:lnTo>
                    <a:pt x="1124" y="2480"/>
                  </a:lnTo>
                  <a:lnTo>
                    <a:pt x="1279" y="2558"/>
                  </a:lnTo>
                  <a:lnTo>
                    <a:pt x="1434" y="2635"/>
                  </a:lnTo>
                  <a:lnTo>
                    <a:pt x="1628" y="2713"/>
                  </a:lnTo>
                  <a:lnTo>
                    <a:pt x="1821" y="2771"/>
                  </a:lnTo>
                  <a:lnTo>
                    <a:pt x="2015" y="2829"/>
                  </a:lnTo>
                  <a:lnTo>
                    <a:pt x="2209" y="2868"/>
                  </a:lnTo>
                  <a:lnTo>
                    <a:pt x="2383" y="2887"/>
                  </a:lnTo>
                  <a:lnTo>
                    <a:pt x="2558" y="2906"/>
                  </a:lnTo>
                  <a:lnTo>
                    <a:pt x="2887" y="2887"/>
                  </a:lnTo>
                  <a:lnTo>
                    <a:pt x="3178" y="2848"/>
                  </a:lnTo>
                  <a:lnTo>
                    <a:pt x="3449" y="2771"/>
                  </a:lnTo>
                  <a:lnTo>
                    <a:pt x="3681" y="2654"/>
                  </a:lnTo>
                  <a:lnTo>
                    <a:pt x="3894" y="2519"/>
                  </a:lnTo>
                  <a:lnTo>
                    <a:pt x="4088" y="2383"/>
                  </a:lnTo>
                  <a:lnTo>
                    <a:pt x="4243" y="2228"/>
                  </a:lnTo>
                  <a:lnTo>
                    <a:pt x="4379" y="2073"/>
                  </a:lnTo>
                  <a:lnTo>
                    <a:pt x="4495" y="1938"/>
                  </a:lnTo>
                  <a:lnTo>
                    <a:pt x="4592" y="1802"/>
                  </a:lnTo>
                  <a:lnTo>
                    <a:pt x="4708" y="1589"/>
                  </a:lnTo>
                  <a:lnTo>
                    <a:pt x="4747" y="1511"/>
                  </a:lnTo>
                  <a:lnTo>
                    <a:pt x="4747" y="1414"/>
                  </a:lnTo>
                  <a:lnTo>
                    <a:pt x="4728" y="1318"/>
                  </a:lnTo>
                  <a:lnTo>
                    <a:pt x="4669" y="1240"/>
                  </a:lnTo>
                  <a:lnTo>
                    <a:pt x="4592" y="1163"/>
                  </a:lnTo>
                  <a:lnTo>
                    <a:pt x="4495" y="1066"/>
                  </a:lnTo>
                  <a:lnTo>
                    <a:pt x="4379" y="988"/>
                  </a:lnTo>
                  <a:lnTo>
                    <a:pt x="4088" y="833"/>
                  </a:lnTo>
                  <a:lnTo>
                    <a:pt x="3739" y="698"/>
                  </a:lnTo>
                  <a:lnTo>
                    <a:pt x="3352" y="581"/>
                  </a:lnTo>
                  <a:lnTo>
                    <a:pt x="2926" y="465"/>
                  </a:lnTo>
                  <a:lnTo>
                    <a:pt x="2480" y="349"/>
                  </a:lnTo>
                  <a:lnTo>
                    <a:pt x="1589" y="194"/>
                  </a:lnTo>
                  <a:lnTo>
                    <a:pt x="814" y="7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869625" y="5195875"/>
              <a:ext cx="102225" cy="186000"/>
            </a:xfrm>
            <a:custGeom>
              <a:avLst/>
              <a:gdLst/>
              <a:ahLst/>
              <a:cxnLst/>
              <a:rect l="l" t="t" r="r" b="b"/>
              <a:pathLst>
                <a:path w="4089" h="7440" extrusionOk="0">
                  <a:moveTo>
                    <a:pt x="1453" y="0"/>
                  </a:moveTo>
                  <a:lnTo>
                    <a:pt x="1259" y="20"/>
                  </a:lnTo>
                  <a:lnTo>
                    <a:pt x="1104" y="78"/>
                  </a:lnTo>
                  <a:lnTo>
                    <a:pt x="969" y="175"/>
                  </a:lnTo>
                  <a:lnTo>
                    <a:pt x="853" y="271"/>
                  </a:lnTo>
                  <a:lnTo>
                    <a:pt x="736" y="407"/>
                  </a:lnTo>
                  <a:lnTo>
                    <a:pt x="640" y="562"/>
                  </a:lnTo>
                  <a:lnTo>
                    <a:pt x="562" y="736"/>
                  </a:lnTo>
                  <a:lnTo>
                    <a:pt x="504" y="911"/>
                  </a:lnTo>
                  <a:lnTo>
                    <a:pt x="446" y="1124"/>
                  </a:lnTo>
                  <a:lnTo>
                    <a:pt x="407" y="1337"/>
                  </a:lnTo>
                  <a:lnTo>
                    <a:pt x="349" y="1821"/>
                  </a:lnTo>
                  <a:lnTo>
                    <a:pt x="330" y="2344"/>
                  </a:lnTo>
                  <a:lnTo>
                    <a:pt x="330" y="2887"/>
                  </a:lnTo>
                  <a:lnTo>
                    <a:pt x="349" y="4030"/>
                  </a:lnTo>
                  <a:lnTo>
                    <a:pt x="368" y="4573"/>
                  </a:lnTo>
                  <a:lnTo>
                    <a:pt x="368" y="5115"/>
                  </a:lnTo>
                  <a:lnTo>
                    <a:pt x="349" y="5619"/>
                  </a:lnTo>
                  <a:lnTo>
                    <a:pt x="291" y="6064"/>
                  </a:lnTo>
                  <a:lnTo>
                    <a:pt x="271" y="6277"/>
                  </a:lnTo>
                  <a:lnTo>
                    <a:pt x="213" y="6471"/>
                  </a:lnTo>
                  <a:lnTo>
                    <a:pt x="155" y="6646"/>
                  </a:lnTo>
                  <a:lnTo>
                    <a:pt x="78" y="6801"/>
                  </a:lnTo>
                  <a:lnTo>
                    <a:pt x="20" y="6936"/>
                  </a:lnTo>
                  <a:lnTo>
                    <a:pt x="0" y="7052"/>
                  </a:lnTo>
                  <a:lnTo>
                    <a:pt x="0" y="7149"/>
                  </a:lnTo>
                  <a:lnTo>
                    <a:pt x="20" y="7246"/>
                  </a:lnTo>
                  <a:lnTo>
                    <a:pt x="78" y="7304"/>
                  </a:lnTo>
                  <a:lnTo>
                    <a:pt x="155" y="7362"/>
                  </a:lnTo>
                  <a:lnTo>
                    <a:pt x="252" y="7401"/>
                  </a:lnTo>
                  <a:lnTo>
                    <a:pt x="368" y="7440"/>
                  </a:lnTo>
                  <a:lnTo>
                    <a:pt x="659" y="7440"/>
                  </a:lnTo>
                  <a:lnTo>
                    <a:pt x="833" y="7421"/>
                  </a:lnTo>
                  <a:lnTo>
                    <a:pt x="1008" y="7382"/>
                  </a:lnTo>
                  <a:lnTo>
                    <a:pt x="1201" y="7343"/>
                  </a:lnTo>
                  <a:lnTo>
                    <a:pt x="1395" y="7266"/>
                  </a:lnTo>
                  <a:lnTo>
                    <a:pt x="1608" y="7188"/>
                  </a:lnTo>
                  <a:lnTo>
                    <a:pt x="1802" y="7111"/>
                  </a:lnTo>
                  <a:lnTo>
                    <a:pt x="2015" y="6994"/>
                  </a:lnTo>
                  <a:lnTo>
                    <a:pt x="2228" y="6878"/>
                  </a:lnTo>
                  <a:lnTo>
                    <a:pt x="2441" y="6742"/>
                  </a:lnTo>
                  <a:lnTo>
                    <a:pt x="2635" y="6607"/>
                  </a:lnTo>
                  <a:lnTo>
                    <a:pt x="2848" y="6452"/>
                  </a:lnTo>
                  <a:lnTo>
                    <a:pt x="3042" y="6277"/>
                  </a:lnTo>
                  <a:lnTo>
                    <a:pt x="3216" y="6084"/>
                  </a:lnTo>
                  <a:lnTo>
                    <a:pt x="3391" y="5890"/>
                  </a:lnTo>
                  <a:lnTo>
                    <a:pt x="3546" y="5677"/>
                  </a:lnTo>
                  <a:lnTo>
                    <a:pt x="3681" y="5444"/>
                  </a:lnTo>
                  <a:lnTo>
                    <a:pt x="3817" y="5212"/>
                  </a:lnTo>
                  <a:lnTo>
                    <a:pt x="3914" y="4960"/>
                  </a:lnTo>
                  <a:lnTo>
                    <a:pt x="3991" y="4708"/>
                  </a:lnTo>
                  <a:lnTo>
                    <a:pt x="4049" y="4437"/>
                  </a:lnTo>
                  <a:lnTo>
                    <a:pt x="4088" y="4146"/>
                  </a:lnTo>
                  <a:lnTo>
                    <a:pt x="4088" y="3856"/>
                  </a:lnTo>
                  <a:lnTo>
                    <a:pt x="4069" y="3565"/>
                  </a:lnTo>
                  <a:lnTo>
                    <a:pt x="4049" y="3274"/>
                  </a:lnTo>
                  <a:lnTo>
                    <a:pt x="4011" y="3003"/>
                  </a:lnTo>
                  <a:lnTo>
                    <a:pt x="3952" y="2751"/>
                  </a:lnTo>
                  <a:lnTo>
                    <a:pt x="3894" y="2519"/>
                  </a:lnTo>
                  <a:lnTo>
                    <a:pt x="3817" y="2306"/>
                  </a:lnTo>
                  <a:lnTo>
                    <a:pt x="3739" y="2093"/>
                  </a:lnTo>
                  <a:lnTo>
                    <a:pt x="3642" y="1880"/>
                  </a:lnTo>
                  <a:lnTo>
                    <a:pt x="3429" y="1531"/>
                  </a:lnTo>
                  <a:lnTo>
                    <a:pt x="3216" y="1221"/>
                  </a:lnTo>
                  <a:lnTo>
                    <a:pt x="2984" y="950"/>
                  </a:lnTo>
                  <a:lnTo>
                    <a:pt x="2732" y="717"/>
                  </a:lnTo>
                  <a:lnTo>
                    <a:pt x="2499" y="523"/>
                  </a:lnTo>
                  <a:lnTo>
                    <a:pt x="2267" y="368"/>
                  </a:lnTo>
                  <a:lnTo>
                    <a:pt x="2034" y="233"/>
                  </a:lnTo>
                  <a:lnTo>
                    <a:pt x="1841" y="136"/>
                  </a:lnTo>
                  <a:lnTo>
                    <a:pt x="1550" y="2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3778550" y="4963375"/>
              <a:ext cx="53800" cy="81875"/>
            </a:xfrm>
            <a:custGeom>
              <a:avLst/>
              <a:gdLst/>
              <a:ahLst/>
              <a:cxnLst/>
              <a:rect l="l" t="t" r="r" b="b"/>
              <a:pathLst>
                <a:path w="2152" h="3275" extrusionOk="0">
                  <a:moveTo>
                    <a:pt x="640" y="1"/>
                  </a:moveTo>
                  <a:lnTo>
                    <a:pt x="505" y="20"/>
                  </a:lnTo>
                  <a:lnTo>
                    <a:pt x="388" y="59"/>
                  </a:lnTo>
                  <a:lnTo>
                    <a:pt x="291" y="117"/>
                  </a:lnTo>
                  <a:lnTo>
                    <a:pt x="214" y="194"/>
                  </a:lnTo>
                  <a:lnTo>
                    <a:pt x="136" y="291"/>
                  </a:lnTo>
                  <a:lnTo>
                    <a:pt x="78" y="408"/>
                  </a:lnTo>
                  <a:lnTo>
                    <a:pt x="40" y="524"/>
                  </a:lnTo>
                  <a:lnTo>
                    <a:pt x="20" y="659"/>
                  </a:lnTo>
                  <a:lnTo>
                    <a:pt x="1" y="814"/>
                  </a:lnTo>
                  <a:lnTo>
                    <a:pt x="20" y="1124"/>
                  </a:lnTo>
                  <a:lnTo>
                    <a:pt x="59" y="1454"/>
                  </a:lnTo>
                  <a:lnTo>
                    <a:pt x="156" y="1783"/>
                  </a:lnTo>
                  <a:lnTo>
                    <a:pt x="272" y="2112"/>
                  </a:lnTo>
                  <a:lnTo>
                    <a:pt x="408" y="2422"/>
                  </a:lnTo>
                  <a:lnTo>
                    <a:pt x="582" y="2694"/>
                  </a:lnTo>
                  <a:lnTo>
                    <a:pt x="756" y="2946"/>
                  </a:lnTo>
                  <a:lnTo>
                    <a:pt x="853" y="3042"/>
                  </a:lnTo>
                  <a:lnTo>
                    <a:pt x="950" y="3120"/>
                  </a:lnTo>
                  <a:lnTo>
                    <a:pt x="1047" y="3197"/>
                  </a:lnTo>
                  <a:lnTo>
                    <a:pt x="1125" y="3236"/>
                  </a:lnTo>
                  <a:lnTo>
                    <a:pt x="1221" y="3275"/>
                  </a:lnTo>
                  <a:lnTo>
                    <a:pt x="1318" y="3275"/>
                  </a:lnTo>
                  <a:lnTo>
                    <a:pt x="1396" y="3159"/>
                  </a:lnTo>
                  <a:lnTo>
                    <a:pt x="1590" y="2868"/>
                  </a:lnTo>
                  <a:lnTo>
                    <a:pt x="1706" y="2655"/>
                  </a:lnTo>
                  <a:lnTo>
                    <a:pt x="1841" y="2422"/>
                  </a:lnTo>
                  <a:lnTo>
                    <a:pt x="1938" y="2171"/>
                  </a:lnTo>
                  <a:lnTo>
                    <a:pt x="2035" y="1919"/>
                  </a:lnTo>
                  <a:lnTo>
                    <a:pt x="2113" y="1647"/>
                  </a:lnTo>
                  <a:lnTo>
                    <a:pt x="2151" y="1376"/>
                  </a:lnTo>
                  <a:lnTo>
                    <a:pt x="2151" y="1241"/>
                  </a:lnTo>
                  <a:lnTo>
                    <a:pt x="2151" y="1105"/>
                  </a:lnTo>
                  <a:lnTo>
                    <a:pt x="2113" y="969"/>
                  </a:lnTo>
                  <a:lnTo>
                    <a:pt x="2093" y="834"/>
                  </a:lnTo>
                  <a:lnTo>
                    <a:pt x="2035" y="718"/>
                  </a:lnTo>
                  <a:lnTo>
                    <a:pt x="1958" y="601"/>
                  </a:lnTo>
                  <a:lnTo>
                    <a:pt x="1880" y="485"/>
                  </a:lnTo>
                  <a:lnTo>
                    <a:pt x="1783" y="388"/>
                  </a:lnTo>
                  <a:lnTo>
                    <a:pt x="1648" y="291"/>
                  </a:lnTo>
                  <a:lnTo>
                    <a:pt x="1512" y="214"/>
                  </a:lnTo>
                  <a:lnTo>
                    <a:pt x="1338" y="136"/>
                  </a:lnTo>
                  <a:lnTo>
                    <a:pt x="1163" y="59"/>
                  </a:lnTo>
                  <a:lnTo>
                    <a:pt x="970" y="2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757725" y="5003100"/>
              <a:ext cx="45550" cy="33450"/>
            </a:xfrm>
            <a:custGeom>
              <a:avLst/>
              <a:gdLst/>
              <a:ahLst/>
              <a:cxnLst/>
              <a:rect l="l" t="t" r="r" b="b"/>
              <a:pathLst>
                <a:path w="1822" h="1338" extrusionOk="0">
                  <a:moveTo>
                    <a:pt x="659" y="0"/>
                  </a:moveTo>
                  <a:lnTo>
                    <a:pt x="485" y="39"/>
                  </a:lnTo>
                  <a:lnTo>
                    <a:pt x="311" y="97"/>
                  </a:lnTo>
                  <a:lnTo>
                    <a:pt x="175" y="175"/>
                  </a:lnTo>
                  <a:lnTo>
                    <a:pt x="78" y="252"/>
                  </a:lnTo>
                  <a:lnTo>
                    <a:pt x="20" y="349"/>
                  </a:lnTo>
                  <a:lnTo>
                    <a:pt x="1" y="446"/>
                  </a:lnTo>
                  <a:lnTo>
                    <a:pt x="1" y="543"/>
                  </a:lnTo>
                  <a:lnTo>
                    <a:pt x="59" y="640"/>
                  </a:lnTo>
                  <a:lnTo>
                    <a:pt x="136" y="756"/>
                  </a:lnTo>
                  <a:lnTo>
                    <a:pt x="233" y="853"/>
                  </a:lnTo>
                  <a:lnTo>
                    <a:pt x="369" y="950"/>
                  </a:lnTo>
                  <a:lnTo>
                    <a:pt x="543" y="1047"/>
                  </a:lnTo>
                  <a:lnTo>
                    <a:pt x="737" y="1124"/>
                  </a:lnTo>
                  <a:lnTo>
                    <a:pt x="969" y="1202"/>
                  </a:lnTo>
                  <a:lnTo>
                    <a:pt x="1221" y="1260"/>
                  </a:lnTo>
                  <a:lnTo>
                    <a:pt x="1512" y="1318"/>
                  </a:lnTo>
                  <a:lnTo>
                    <a:pt x="1822" y="1337"/>
                  </a:lnTo>
                  <a:lnTo>
                    <a:pt x="1744" y="1105"/>
                  </a:lnTo>
                  <a:lnTo>
                    <a:pt x="1667" y="853"/>
                  </a:lnTo>
                  <a:lnTo>
                    <a:pt x="1531" y="582"/>
                  </a:lnTo>
                  <a:lnTo>
                    <a:pt x="1434" y="446"/>
                  </a:lnTo>
                  <a:lnTo>
                    <a:pt x="1338" y="330"/>
                  </a:lnTo>
                  <a:lnTo>
                    <a:pt x="1241" y="213"/>
                  </a:lnTo>
                  <a:lnTo>
                    <a:pt x="1105" y="117"/>
                  </a:lnTo>
                  <a:lnTo>
                    <a:pt x="969" y="58"/>
                  </a:lnTo>
                  <a:lnTo>
                    <a:pt x="814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529600" y="5028275"/>
              <a:ext cx="426750" cy="452900"/>
            </a:xfrm>
            <a:custGeom>
              <a:avLst/>
              <a:gdLst/>
              <a:ahLst/>
              <a:cxnLst/>
              <a:rect l="l" t="t" r="r" b="b"/>
              <a:pathLst>
                <a:path w="17070" h="18116" extrusionOk="0">
                  <a:moveTo>
                    <a:pt x="11722" y="1"/>
                  </a:moveTo>
                  <a:lnTo>
                    <a:pt x="11393" y="40"/>
                  </a:lnTo>
                  <a:lnTo>
                    <a:pt x="11083" y="78"/>
                  </a:lnTo>
                  <a:lnTo>
                    <a:pt x="10792" y="156"/>
                  </a:lnTo>
                  <a:lnTo>
                    <a:pt x="10521" y="253"/>
                  </a:lnTo>
                  <a:lnTo>
                    <a:pt x="10269" y="369"/>
                  </a:lnTo>
                  <a:lnTo>
                    <a:pt x="10017" y="485"/>
                  </a:lnTo>
                  <a:lnTo>
                    <a:pt x="9804" y="621"/>
                  </a:lnTo>
                  <a:lnTo>
                    <a:pt x="9591" y="776"/>
                  </a:lnTo>
                  <a:lnTo>
                    <a:pt x="9397" y="931"/>
                  </a:lnTo>
                  <a:lnTo>
                    <a:pt x="9223" y="1105"/>
                  </a:lnTo>
                  <a:lnTo>
                    <a:pt x="9068" y="1279"/>
                  </a:lnTo>
                  <a:lnTo>
                    <a:pt x="8913" y="1454"/>
                  </a:lnTo>
                  <a:lnTo>
                    <a:pt x="8661" y="1841"/>
                  </a:lnTo>
                  <a:lnTo>
                    <a:pt x="8428" y="2209"/>
                  </a:lnTo>
                  <a:lnTo>
                    <a:pt x="8235" y="2597"/>
                  </a:lnTo>
                  <a:lnTo>
                    <a:pt x="8080" y="2946"/>
                  </a:lnTo>
                  <a:lnTo>
                    <a:pt x="7944" y="3275"/>
                  </a:lnTo>
                  <a:lnTo>
                    <a:pt x="7828" y="3566"/>
                  </a:lnTo>
                  <a:lnTo>
                    <a:pt x="7711" y="3798"/>
                  </a:lnTo>
                  <a:lnTo>
                    <a:pt x="7382" y="4360"/>
                  </a:lnTo>
                  <a:lnTo>
                    <a:pt x="6801" y="5232"/>
                  </a:lnTo>
                  <a:lnTo>
                    <a:pt x="6007" y="6356"/>
                  </a:lnTo>
                  <a:lnTo>
                    <a:pt x="5561" y="6975"/>
                  </a:lnTo>
                  <a:lnTo>
                    <a:pt x="5057" y="7634"/>
                  </a:lnTo>
                  <a:lnTo>
                    <a:pt x="4534" y="8312"/>
                  </a:lnTo>
                  <a:lnTo>
                    <a:pt x="3972" y="8990"/>
                  </a:lnTo>
                  <a:lnTo>
                    <a:pt x="3391" y="9688"/>
                  </a:lnTo>
                  <a:lnTo>
                    <a:pt x="2771" y="10385"/>
                  </a:lnTo>
                  <a:lnTo>
                    <a:pt x="2170" y="11044"/>
                  </a:lnTo>
                  <a:lnTo>
                    <a:pt x="1531" y="11703"/>
                  </a:lnTo>
                  <a:lnTo>
                    <a:pt x="892" y="12323"/>
                  </a:lnTo>
                  <a:lnTo>
                    <a:pt x="252" y="12904"/>
                  </a:lnTo>
                  <a:lnTo>
                    <a:pt x="194" y="12981"/>
                  </a:lnTo>
                  <a:lnTo>
                    <a:pt x="156" y="13078"/>
                  </a:lnTo>
                  <a:lnTo>
                    <a:pt x="97" y="13214"/>
                  </a:lnTo>
                  <a:lnTo>
                    <a:pt x="39" y="13369"/>
                  </a:lnTo>
                  <a:lnTo>
                    <a:pt x="1" y="13563"/>
                  </a:lnTo>
                  <a:lnTo>
                    <a:pt x="1" y="13756"/>
                  </a:lnTo>
                  <a:lnTo>
                    <a:pt x="20" y="13970"/>
                  </a:lnTo>
                  <a:lnTo>
                    <a:pt x="97" y="14202"/>
                  </a:lnTo>
                  <a:lnTo>
                    <a:pt x="156" y="14318"/>
                  </a:lnTo>
                  <a:lnTo>
                    <a:pt x="233" y="14454"/>
                  </a:lnTo>
                  <a:lnTo>
                    <a:pt x="311" y="14570"/>
                  </a:lnTo>
                  <a:lnTo>
                    <a:pt x="407" y="14686"/>
                  </a:lnTo>
                  <a:lnTo>
                    <a:pt x="543" y="14803"/>
                  </a:lnTo>
                  <a:lnTo>
                    <a:pt x="679" y="14938"/>
                  </a:lnTo>
                  <a:lnTo>
                    <a:pt x="834" y="15054"/>
                  </a:lnTo>
                  <a:lnTo>
                    <a:pt x="1027" y="15171"/>
                  </a:lnTo>
                  <a:lnTo>
                    <a:pt x="1241" y="15287"/>
                  </a:lnTo>
                  <a:lnTo>
                    <a:pt x="1473" y="15403"/>
                  </a:lnTo>
                  <a:lnTo>
                    <a:pt x="1725" y="15519"/>
                  </a:lnTo>
                  <a:lnTo>
                    <a:pt x="2015" y="15616"/>
                  </a:lnTo>
                  <a:lnTo>
                    <a:pt x="2325" y="15733"/>
                  </a:lnTo>
                  <a:lnTo>
                    <a:pt x="2674" y="15829"/>
                  </a:lnTo>
                  <a:lnTo>
                    <a:pt x="2752" y="15946"/>
                  </a:lnTo>
                  <a:lnTo>
                    <a:pt x="2849" y="16062"/>
                  </a:lnTo>
                  <a:lnTo>
                    <a:pt x="3004" y="16236"/>
                  </a:lnTo>
                  <a:lnTo>
                    <a:pt x="3197" y="16430"/>
                  </a:lnTo>
                  <a:lnTo>
                    <a:pt x="3430" y="16643"/>
                  </a:lnTo>
                  <a:lnTo>
                    <a:pt x="3720" y="16876"/>
                  </a:lnTo>
                  <a:lnTo>
                    <a:pt x="4069" y="17089"/>
                  </a:lnTo>
                  <a:lnTo>
                    <a:pt x="4457" y="17321"/>
                  </a:lnTo>
                  <a:lnTo>
                    <a:pt x="4922" y="17534"/>
                  </a:lnTo>
                  <a:lnTo>
                    <a:pt x="5425" y="17728"/>
                  </a:lnTo>
                  <a:lnTo>
                    <a:pt x="5697" y="17806"/>
                  </a:lnTo>
                  <a:lnTo>
                    <a:pt x="5987" y="17883"/>
                  </a:lnTo>
                  <a:lnTo>
                    <a:pt x="6297" y="17961"/>
                  </a:lnTo>
                  <a:lnTo>
                    <a:pt x="6607" y="18019"/>
                  </a:lnTo>
                  <a:lnTo>
                    <a:pt x="6956" y="18057"/>
                  </a:lnTo>
                  <a:lnTo>
                    <a:pt x="7305" y="18096"/>
                  </a:lnTo>
                  <a:lnTo>
                    <a:pt x="7673" y="18116"/>
                  </a:lnTo>
                  <a:lnTo>
                    <a:pt x="8060" y="18116"/>
                  </a:lnTo>
                  <a:lnTo>
                    <a:pt x="8448" y="18096"/>
                  </a:lnTo>
                  <a:lnTo>
                    <a:pt x="8874" y="18077"/>
                  </a:lnTo>
                  <a:lnTo>
                    <a:pt x="9281" y="18019"/>
                  </a:lnTo>
                  <a:lnTo>
                    <a:pt x="9688" y="17961"/>
                  </a:lnTo>
                  <a:lnTo>
                    <a:pt x="10075" y="17883"/>
                  </a:lnTo>
                  <a:lnTo>
                    <a:pt x="10443" y="17786"/>
                  </a:lnTo>
                  <a:lnTo>
                    <a:pt x="10792" y="17670"/>
                  </a:lnTo>
                  <a:lnTo>
                    <a:pt x="11141" y="17534"/>
                  </a:lnTo>
                  <a:lnTo>
                    <a:pt x="11451" y="17399"/>
                  </a:lnTo>
                  <a:lnTo>
                    <a:pt x="11761" y="17244"/>
                  </a:lnTo>
                  <a:lnTo>
                    <a:pt x="12071" y="17069"/>
                  </a:lnTo>
                  <a:lnTo>
                    <a:pt x="12342" y="16876"/>
                  </a:lnTo>
                  <a:lnTo>
                    <a:pt x="12613" y="16682"/>
                  </a:lnTo>
                  <a:lnTo>
                    <a:pt x="12865" y="16488"/>
                  </a:lnTo>
                  <a:lnTo>
                    <a:pt x="13117" y="16256"/>
                  </a:lnTo>
                  <a:lnTo>
                    <a:pt x="13349" y="16043"/>
                  </a:lnTo>
                  <a:lnTo>
                    <a:pt x="13562" y="15810"/>
                  </a:lnTo>
                  <a:lnTo>
                    <a:pt x="13776" y="15558"/>
                  </a:lnTo>
                  <a:lnTo>
                    <a:pt x="13969" y="15306"/>
                  </a:lnTo>
                  <a:lnTo>
                    <a:pt x="14144" y="15054"/>
                  </a:lnTo>
                  <a:lnTo>
                    <a:pt x="14318" y="14783"/>
                  </a:lnTo>
                  <a:lnTo>
                    <a:pt x="14473" y="14531"/>
                  </a:lnTo>
                  <a:lnTo>
                    <a:pt x="14764" y="13970"/>
                  </a:lnTo>
                  <a:lnTo>
                    <a:pt x="15015" y="13427"/>
                  </a:lnTo>
                  <a:lnTo>
                    <a:pt x="15229" y="12865"/>
                  </a:lnTo>
                  <a:lnTo>
                    <a:pt x="15403" y="12303"/>
                  </a:lnTo>
                  <a:lnTo>
                    <a:pt x="15539" y="11741"/>
                  </a:lnTo>
                  <a:lnTo>
                    <a:pt x="15635" y="11199"/>
                  </a:lnTo>
                  <a:lnTo>
                    <a:pt x="15732" y="10695"/>
                  </a:lnTo>
                  <a:lnTo>
                    <a:pt x="15790" y="10230"/>
                  </a:lnTo>
                  <a:lnTo>
                    <a:pt x="15868" y="9455"/>
                  </a:lnTo>
                  <a:lnTo>
                    <a:pt x="15887" y="8855"/>
                  </a:lnTo>
                  <a:lnTo>
                    <a:pt x="15887" y="8390"/>
                  </a:lnTo>
                  <a:lnTo>
                    <a:pt x="15829" y="7809"/>
                  </a:lnTo>
                  <a:lnTo>
                    <a:pt x="15849" y="7634"/>
                  </a:lnTo>
                  <a:lnTo>
                    <a:pt x="15849" y="7576"/>
                  </a:lnTo>
                  <a:lnTo>
                    <a:pt x="15887" y="7499"/>
                  </a:lnTo>
                  <a:lnTo>
                    <a:pt x="16081" y="7169"/>
                  </a:lnTo>
                  <a:lnTo>
                    <a:pt x="16236" y="6859"/>
                  </a:lnTo>
                  <a:lnTo>
                    <a:pt x="16410" y="6472"/>
                  </a:lnTo>
                  <a:lnTo>
                    <a:pt x="16604" y="6026"/>
                  </a:lnTo>
                  <a:lnTo>
                    <a:pt x="16779" y="5503"/>
                  </a:lnTo>
                  <a:lnTo>
                    <a:pt x="16856" y="5232"/>
                  </a:lnTo>
                  <a:lnTo>
                    <a:pt x="16933" y="4961"/>
                  </a:lnTo>
                  <a:lnTo>
                    <a:pt x="16992" y="4670"/>
                  </a:lnTo>
                  <a:lnTo>
                    <a:pt x="17030" y="4379"/>
                  </a:lnTo>
                  <a:lnTo>
                    <a:pt x="17050" y="4089"/>
                  </a:lnTo>
                  <a:lnTo>
                    <a:pt x="17069" y="3798"/>
                  </a:lnTo>
                  <a:lnTo>
                    <a:pt x="17069" y="3488"/>
                  </a:lnTo>
                  <a:lnTo>
                    <a:pt x="17030" y="3198"/>
                  </a:lnTo>
                  <a:lnTo>
                    <a:pt x="16972" y="2907"/>
                  </a:lnTo>
                  <a:lnTo>
                    <a:pt x="16895" y="2616"/>
                  </a:lnTo>
                  <a:lnTo>
                    <a:pt x="16779" y="2345"/>
                  </a:lnTo>
                  <a:lnTo>
                    <a:pt x="16643" y="2054"/>
                  </a:lnTo>
                  <a:lnTo>
                    <a:pt x="16469" y="1803"/>
                  </a:lnTo>
                  <a:lnTo>
                    <a:pt x="16255" y="1551"/>
                  </a:lnTo>
                  <a:lnTo>
                    <a:pt x="16023" y="1299"/>
                  </a:lnTo>
                  <a:lnTo>
                    <a:pt x="15732" y="1066"/>
                  </a:lnTo>
                  <a:lnTo>
                    <a:pt x="15422" y="873"/>
                  </a:lnTo>
                  <a:lnTo>
                    <a:pt x="15054" y="660"/>
                  </a:lnTo>
                  <a:lnTo>
                    <a:pt x="14647" y="485"/>
                  </a:lnTo>
                  <a:lnTo>
                    <a:pt x="14182" y="330"/>
                  </a:lnTo>
                  <a:lnTo>
                    <a:pt x="13717" y="214"/>
                  </a:lnTo>
                  <a:lnTo>
                    <a:pt x="13272" y="117"/>
                  </a:lnTo>
                  <a:lnTo>
                    <a:pt x="12846" y="40"/>
                  </a:lnTo>
                  <a:lnTo>
                    <a:pt x="124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3621625" y="5422050"/>
              <a:ext cx="180700" cy="69775"/>
            </a:xfrm>
            <a:custGeom>
              <a:avLst/>
              <a:gdLst/>
              <a:ahLst/>
              <a:cxnLst/>
              <a:rect l="l" t="t" r="r" b="b"/>
              <a:pathLst>
                <a:path w="7228" h="2791" extrusionOk="0">
                  <a:moveTo>
                    <a:pt x="1" y="1"/>
                  </a:moveTo>
                  <a:lnTo>
                    <a:pt x="1" y="233"/>
                  </a:lnTo>
                  <a:lnTo>
                    <a:pt x="39" y="543"/>
                  </a:lnTo>
                  <a:lnTo>
                    <a:pt x="98" y="912"/>
                  </a:lnTo>
                  <a:lnTo>
                    <a:pt x="156" y="1125"/>
                  </a:lnTo>
                  <a:lnTo>
                    <a:pt x="233" y="1318"/>
                  </a:lnTo>
                  <a:lnTo>
                    <a:pt x="311" y="1531"/>
                  </a:lnTo>
                  <a:lnTo>
                    <a:pt x="427" y="1725"/>
                  </a:lnTo>
                  <a:lnTo>
                    <a:pt x="543" y="1919"/>
                  </a:lnTo>
                  <a:lnTo>
                    <a:pt x="698" y="2093"/>
                  </a:lnTo>
                  <a:lnTo>
                    <a:pt x="892" y="2268"/>
                  </a:lnTo>
                  <a:lnTo>
                    <a:pt x="1086" y="2423"/>
                  </a:lnTo>
                  <a:lnTo>
                    <a:pt x="1318" y="2539"/>
                  </a:lnTo>
                  <a:lnTo>
                    <a:pt x="1589" y="2636"/>
                  </a:lnTo>
                  <a:lnTo>
                    <a:pt x="1783" y="2675"/>
                  </a:lnTo>
                  <a:lnTo>
                    <a:pt x="1938" y="2713"/>
                  </a:lnTo>
                  <a:lnTo>
                    <a:pt x="2112" y="2733"/>
                  </a:lnTo>
                  <a:lnTo>
                    <a:pt x="2267" y="2733"/>
                  </a:lnTo>
                  <a:lnTo>
                    <a:pt x="2539" y="2713"/>
                  </a:lnTo>
                  <a:lnTo>
                    <a:pt x="2810" y="2655"/>
                  </a:lnTo>
                  <a:lnTo>
                    <a:pt x="3023" y="2578"/>
                  </a:lnTo>
                  <a:lnTo>
                    <a:pt x="3236" y="2461"/>
                  </a:lnTo>
                  <a:lnTo>
                    <a:pt x="3410" y="2345"/>
                  </a:lnTo>
                  <a:lnTo>
                    <a:pt x="3546" y="2210"/>
                  </a:lnTo>
                  <a:lnTo>
                    <a:pt x="3720" y="2306"/>
                  </a:lnTo>
                  <a:lnTo>
                    <a:pt x="3914" y="2423"/>
                  </a:lnTo>
                  <a:lnTo>
                    <a:pt x="4127" y="2520"/>
                  </a:lnTo>
                  <a:lnTo>
                    <a:pt x="4321" y="2597"/>
                  </a:lnTo>
                  <a:lnTo>
                    <a:pt x="4534" y="2675"/>
                  </a:lnTo>
                  <a:lnTo>
                    <a:pt x="4767" y="2733"/>
                  </a:lnTo>
                  <a:lnTo>
                    <a:pt x="4960" y="2771"/>
                  </a:lnTo>
                  <a:lnTo>
                    <a:pt x="5174" y="2791"/>
                  </a:lnTo>
                  <a:lnTo>
                    <a:pt x="5329" y="2771"/>
                  </a:lnTo>
                  <a:lnTo>
                    <a:pt x="5464" y="2733"/>
                  </a:lnTo>
                  <a:lnTo>
                    <a:pt x="5638" y="2655"/>
                  </a:lnTo>
                  <a:lnTo>
                    <a:pt x="5793" y="2558"/>
                  </a:lnTo>
                  <a:lnTo>
                    <a:pt x="5948" y="2442"/>
                  </a:lnTo>
                  <a:lnTo>
                    <a:pt x="6103" y="2306"/>
                  </a:lnTo>
                  <a:lnTo>
                    <a:pt x="6413" y="2016"/>
                  </a:lnTo>
                  <a:lnTo>
                    <a:pt x="6704" y="1706"/>
                  </a:lnTo>
                  <a:lnTo>
                    <a:pt x="6937" y="1415"/>
                  </a:lnTo>
                  <a:lnTo>
                    <a:pt x="7227" y="1028"/>
                  </a:lnTo>
                  <a:lnTo>
                    <a:pt x="7227" y="1028"/>
                  </a:lnTo>
                  <a:lnTo>
                    <a:pt x="6762" y="1105"/>
                  </a:lnTo>
                  <a:lnTo>
                    <a:pt x="6278" y="1144"/>
                  </a:lnTo>
                  <a:lnTo>
                    <a:pt x="5793" y="1163"/>
                  </a:lnTo>
                  <a:lnTo>
                    <a:pt x="5309" y="1163"/>
                  </a:lnTo>
                  <a:lnTo>
                    <a:pt x="4825" y="1125"/>
                  </a:lnTo>
                  <a:lnTo>
                    <a:pt x="4340" y="1086"/>
                  </a:lnTo>
                  <a:lnTo>
                    <a:pt x="3391" y="970"/>
                  </a:lnTo>
                  <a:lnTo>
                    <a:pt x="2965" y="912"/>
                  </a:lnTo>
                  <a:lnTo>
                    <a:pt x="2558" y="834"/>
                  </a:lnTo>
                  <a:lnTo>
                    <a:pt x="1841" y="679"/>
                  </a:lnTo>
                  <a:lnTo>
                    <a:pt x="1260" y="524"/>
                  </a:lnTo>
                  <a:lnTo>
                    <a:pt x="795" y="369"/>
                  </a:lnTo>
                  <a:lnTo>
                    <a:pt x="427" y="214"/>
                  </a:lnTo>
                  <a:lnTo>
                    <a:pt x="194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483100" y="5167300"/>
              <a:ext cx="319700" cy="226700"/>
            </a:xfrm>
            <a:custGeom>
              <a:avLst/>
              <a:gdLst/>
              <a:ahLst/>
              <a:cxnLst/>
              <a:rect l="l" t="t" r="r" b="b"/>
              <a:pathLst>
                <a:path w="12788" h="9068" extrusionOk="0">
                  <a:moveTo>
                    <a:pt x="8177" y="0"/>
                  </a:moveTo>
                  <a:lnTo>
                    <a:pt x="7828" y="39"/>
                  </a:lnTo>
                  <a:lnTo>
                    <a:pt x="7498" y="97"/>
                  </a:lnTo>
                  <a:lnTo>
                    <a:pt x="7188" y="175"/>
                  </a:lnTo>
                  <a:lnTo>
                    <a:pt x="6878" y="271"/>
                  </a:lnTo>
                  <a:lnTo>
                    <a:pt x="6588" y="388"/>
                  </a:lnTo>
                  <a:lnTo>
                    <a:pt x="6317" y="523"/>
                  </a:lnTo>
                  <a:lnTo>
                    <a:pt x="6045" y="678"/>
                  </a:lnTo>
                  <a:lnTo>
                    <a:pt x="5794" y="833"/>
                  </a:lnTo>
                  <a:lnTo>
                    <a:pt x="5542" y="1008"/>
                  </a:lnTo>
                  <a:lnTo>
                    <a:pt x="5309" y="1201"/>
                  </a:lnTo>
                  <a:lnTo>
                    <a:pt x="5096" y="1395"/>
                  </a:lnTo>
                  <a:lnTo>
                    <a:pt x="4883" y="1608"/>
                  </a:lnTo>
                  <a:lnTo>
                    <a:pt x="4689" y="1821"/>
                  </a:lnTo>
                  <a:lnTo>
                    <a:pt x="4515" y="2034"/>
                  </a:lnTo>
                  <a:lnTo>
                    <a:pt x="4166" y="2480"/>
                  </a:lnTo>
                  <a:lnTo>
                    <a:pt x="3875" y="2945"/>
                  </a:lnTo>
                  <a:lnTo>
                    <a:pt x="3624" y="3391"/>
                  </a:lnTo>
                  <a:lnTo>
                    <a:pt x="3411" y="3836"/>
                  </a:lnTo>
                  <a:lnTo>
                    <a:pt x="3236" y="4262"/>
                  </a:lnTo>
                  <a:lnTo>
                    <a:pt x="3101" y="4650"/>
                  </a:lnTo>
                  <a:lnTo>
                    <a:pt x="3004" y="4999"/>
                  </a:lnTo>
                  <a:lnTo>
                    <a:pt x="2907" y="5309"/>
                  </a:lnTo>
                  <a:lnTo>
                    <a:pt x="2791" y="5580"/>
                  </a:lnTo>
                  <a:lnTo>
                    <a:pt x="2636" y="5851"/>
                  </a:lnTo>
                  <a:lnTo>
                    <a:pt x="2461" y="6084"/>
                  </a:lnTo>
                  <a:lnTo>
                    <a:pt x="2287" y="6297"/>
                  </a:lnTo>
                  <a:lnTo>
                    <a:pt x="2074" y="6490"/>
                  </a:lnTo>
                  <a:lnTo>
                    <a:pt x="1880" y="6665"/>
                  </a:lnTo>
                  <a:lnTo>
                    <a:pt x="1647" y="6800"/>
                  </a:lnTo>
                  <a:lnTo>
                    <a:pt x="1434" y="6936"/>
                  </a:lnTo>
                  <a:lnTo>
                    <a:pt x="1202" y="7033"/>
                  </a:lnTo>
                  <a:lnTo>
                    <a:pt x="989" y="7091"/>
                  </a:lnTo>
                  <a:lnTo>
                    <a:pt x="756" y="7149"/>
                  </a:lnTo>
                  <a:lnTo>
                    <a:pt x="543" y="7188"/>
                  </a:lnTo>
                  <a:lnTo>
                    <a:pt x="349" y="7188"/>
                  </a:lnTo>
                  <a:lnTo>
                    <a:pt x="175" y="7169"/>
                  </a:lnTo>
                  <a:lnTo>
                    <a:pt x="1" y="7110"/>
                  </a:lnTo>
                  <a:lnTo>
                    <a:pt x="136" y="7227"/>
                  </a:lnTo>
                  <a:lnTo>
                    <a:pt x="311" y="7343"/>
                  </a:lnTo>
                  <a:lnTo>
                    <a:pt x="543" y="7498"/>
                  </a:lnTo>
                  <a:lnTo>
                    <a:pt x="853" y="7692"/>
                  </a:lnTo>
                  <a:lnTo>
                    <a:pt x="1221" y="7885"/>
                  </a:lnTo>
                  <a:lnTo>
                    <a:pt x="1647" y="8099"/>
                  </a:lnTo>
                  <a:lnTo>
                    <a:pt x="2151" y="8292"/>
                  </a:lnTo>
                  <a:lnTo>
                    <a:pt x="2732" y="8505"/>
                  </a:lnTo>
                  <a:lnTo>
                    <a:pt x="3352" y="8680"/>
                  </a:lnTo>
                  <a:lnTo>
                    <a:pt x="4050" y="8835"/>
                  </a:lnTo>
                  <a:lnTo>
                    <a:pt x="4437" y="8893"/>
                  </a:lnTo>
                  <a:lnTo>
                    <a:pt x="4825" y="8951"/>
                  </a:lnTo>
                  <a:lnTo>
                    <a:pt x="5232" y="9009"/>
                  </a:lnTo>
                  <a:lnTo>
                    <a:pt x="5639" y="9048"/>
                  </a:lnTo>
                  <a:lnTo>
                    <a:pt x="6084" y="9067"/>
                  </a:lnTo>
                  <a:lnTo>
                    <a:pt x="6995" y="9067"/>
                  </a:lnTo>
                  <a:lnTo>
                    <a:pt x="7479" y="9048"/>
                  </a:lnTo>
                  <a:lnTo>
                    <a:pt x="7983" y="9009"/>
                  </a:lnTo>
                  <a:lnTo>
                    <a:pt x="8506" y="8951"/>
                  </a:lnTo>
                  <a:lnTo>
                    <a:pt x="9010" y="8854"/>
                  </a:lnTo>
                  <a:lnTo>
                    <a:pt x="9475" y="8738"/>
                  </a:lnTo>
                  <a:lnTo>
                    <a:pt x="9920" y="8583"/>
                  </a:lnTo>
                  <a:lnTo>
                    <a:pt x="10327" y="8389"/>
                  </a:lnTo>
                  <a:lnTo>
                    <a:pt x="10695" y="8176"/>
                  </a:lnTo>
                  <a:lnTo>
                    <a:pt x="11044" y="7944"/>
                  </a:lnTo>
                  <a:lnTo>
                    <a:pt x="11354" y="7672"/>
                  </a:lnTo>
                  <a:lnTo>
                    <a:pt x="11644" y="7382"/>
                  </a:lnTo>
                  <a:lnTo>
                    <a:pt x="11877" y="7072"/>
                  </a:lnTo>
                  <a:lnTo>
                    <a:pt x="12109" y="6742"/>
                  </a:lnTo>
                  <a:lnTo>
                    <a:pt x="12284" y="6413"/>
                  </a:lnTo>
                  <a:lnTo>
                    <a:pt x="12458" y="6064"/>
                  </a:lnTo>
                  <a:lnTo>
                    <a:pt x="12574" y="5696"/>
                  </a:lnTo>
                  <a:lnTo>
                    <a:pt x="12671" y="5328"/>
                  </a:lnTo>
                  <a:lnTo>
                    <a:pt x="12749" y="4960"/>
                  </a:lnTo>
                  <a:lnTo>
                    <a:pt x="12788" y="4572"/>
                  </a:lnTo>
                  <a:lnTo>
                    <a:pt x="12788" y="4204"/>
                  </a:lnTo>
                  <a:lnTo>
                    <a:pt x="12768" y="3817"/>
                  </a:lnTo>
                  <a:lnTo>
                    <a:pt x="12729" y="3449"/>
                  </a:lnTo>
                  <a:lnTo>
                    <a:pt x="12652" y="3081"/>
                  </a:lnTo>
                  <a:lnTo>
                    <a:pt x="12555" y="2732"/>
                  </a:lnTo>
                  <a:lnTo>
                    <a:pt x="12419" y="2383"/>
                  </a:lnTo>
                  <a:lnTo>
                    <a:pt x="12264" y="2054"/>
                  </a:lnTo>
                  <a:lnTo>
                    <a:pt x="12090" y="1744"/>
                  </a:lnTo>
                  <a:lnTo>
                    <a:pt x="11877" y="1453"/>
                  </a:lnTo>
                  <a:lnTo>
                    <a:pt x="11625" y="1182"/>
                  </a:lnTo>
                  <a:lnTo>
                    <a:pt x="11373" y="930"/>
                  </a:lnTo>
                  <a:lnTo>
                    <a:pt x="11083" y="698"/>
                  </a:lnTo>
                  <a:lnTo>
                    <a:pt x="10773" y="504"/>
                  </a:lnTo>
                  <a:lnTo>
                    <a:pt x="10424" y="349"/>
                  </a:lnTo>
                  <a:lnTo>
                    <a:pt x="10056" y="213"/>
                  </a:lnTo>
                  <a:lnTo>
                    <a:pt x="9668" y="116"/>
                  </a:lnTo>
                  <a:lnTo>
                    <a:pt x="9281" y="39"/>
                  </a:lnTo>
                  <a:lnTo>
                    <a:pt x="8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3525725" y="5203125"/>
              <a:ext cx="257700" cy="178275"/>
            </a:xfrm>
            <a:custGeom>
              <a:avLst/>
              <a:gdLst/>
              <a:ahLst/>
              <a:cxnLst/>
              <a:rect l="l" t="t" r="r" b="b"/>
              <a:pathLst>
                <a:path w="10308" h="7131" extrusionOk="0">
                  <a:moveTo>
                    <a:pt x="9068" y="1"/>
                  </a:moveTo>
                  <a:lnTo>
                    <a:pt x="8990" y="388"/>
                  </a:lnTo>
                  <a:lnTo>
                    <a:pt x="8893" y="776"/>
                  </a:lnTo>
                  <a:lnTo>
                    <a:pt x="8796" y="1163"/>
                  </a:lnTo>
                  <a:lnTo>
                    <a:pt x="8661" y="1531"/>
                  </a:lnTo>
                  <a:lnTo>
                    <a:pt x="8506" y="1900"/>
                  </a:lnTo>
                  <a:lnTo>
                    <a:pt x="8331" y="2248"/>
                  </a:lnTo>
                  <a:lnTo>
                    <a:pt x="8138" y="2597"/>
                  </a:lnTo>
                  <a:lnTo>
                    <a:pt x="7905" y="2926"/>
                  </a:lnTo>
                  <a:lnTo>
                    <a:pt x="7673" y="3217"/>
                  </a:lnTo>
                  <a:lnTo>
                    <a:pt x="7421" y="3488"/>
                  </a:lnTo>
                  <a:lnTo>
                    <a:pt x="7169" y="3759"/>
                  </a:lnTo>
                  <a:lnTo>
                    <a:pt x="6878" y="4011"/>
                  </a:lnTo>
                  <a:lnTo>
                    <a:pt x="6588" y="4244"/>
                  </a:lnTo>
                  <a:lnTo>
                    <a:pt x="6278" y="4457"/>
                  </a:lnTo>
                  <a:lnTo>
                    <a:pt x="5968" y="4670"/>
                  </a:lnTo>
                  <a:lnTo>
                    <a:pt x="5638" y="4864"/>
                  </a:lnTo>
                  <a:lnTo>
                    <a:pt x="5290" y="5019"/>
                  </a:lnTo>
                  <a:lnTo>
                    <a:pt x="4941" y="5174"/>
                  </a:lnTo>
                  <a:lnTo>
                    <a:pt x="4592" y="5290"/>
                  </a:lnTo>
                  <a:lnTo>
                    <a:pt x="4224" y="5367"/>
                  </a:lnTo>
                  <a:lnTo>
                    <a:pt x="3856" y="5445"/>
                  </a:lnTo>
                  <a:lnTo>
                    <a:pt x="3488" y="5484"/>
                  </a:lnTo>
                  <a:lnTo>
                    <a:pt x="3120" y="5484"/>
                  </a:lnTo>
                  <a:lnTo>
                    <a:pt x="2752" y="5445"/>
                  </a:lnTo>
                  <a:lnTo>
                    <a:pt x="2422" y="5387"/>
                  </a:lnTo>
                  <a:lnTo>
                    <a:pt x="2112" y="5290"/>
                  </a:lnTo>
                  <a:lnTo>
                    <a:pt x="1783" y="5154"/>
                  </a:lnTo>
                  <a:lnTo>
                    <a:pt x="1473" y="4980"/>
                  </a:lnTo>
                  <a:lnTo>
                    <a:pt x="1337" y="5135"/>
                  </a:lnTo>
                  <a:lnTo>
                    <a:pt x="1163" y="5290"/>
                  </a:lnTo>
                  <a:lnTo>
                    <a:pt x="989" y="5445"/>
                  </a:lnTo>
                  <a:lnTo>
                    <a:pt x="814" y="5581"/>
                  </a:lnTo>
                  <a:lnTo>
                    <a:pt x="621" y="5697"/>
                  </a:lnTo>
                  <a:lnTo>
                    <a:pt x="427" y="5813"/>
                  </a:lnTo>
                  <a:lnTo>
                    <a:pt x="214" y="5929"/>
                  </a:lnTo>
                  <a:lnTo>
                    <a:pt x="1" y="6026"/>
                  </a:lnTo>
                  <a:lnTo>
                    <a:pt x="485" y="6259"/>
                  </a:lnTo>
                  <a:lnTo>
                    <a:pt x="1066" y="6491"/>
                  </a:lnTo>
                  <a:lnTo>
                    <a:pt x="1376" y="6607"/>
                  </a:lnTo>
                  <a:lnTo>
                    <a:pt x="1725" y="6724"/>
                  </a:lnTo>
                  <a:lnTo>
                    <a:pt x="2112" y="6821"/>
                  </a:lnTo>
                  <a:lnTo>
                    <a:pt x="2500" y="6898"/>
                  </a:lnTo>
                  <a:lnTo>
                    <a:pt x="2926" y="6995"/>
                  </a:lnTo>
                  <a:lnTo>
                    <a:pt x="3372" y="7053"/>
                  </a:lnTo>
                  <a:lnTo>
                    <a:pt x="3837" y="7092"/>
                  </a:lnTo>
                  <a:lnTo>
                    <a:pt x="4340" y="7131"/>
                  </a:lnTo>
                  <a:lnTo>
                    <a:pt x="5387" y="7131"/>
                  </a:lnTo>
                  <a:lnTo>
                    <a:pt x="5948" y="7092"/>
                  </a:lnTo>
                  <a:lnTo>
                    <a:pt x="6530" y="7034"/>
                  </a:lnTo>
                  <a:lnTo>
                    <a:pt x="6917" y="6976"/>
                  </a:lnTo>
                  <a:lnTo>
                    <a:pt x="7266" y="6879"/>
                  </a:lnTo>
                  <a:lnTo>
                    <a:pt x="7595" y="6782"/>
                  </a:lnTo>
                  <a:lnTo>
                    <a:pt x="7925" y="6646"/>
                  </a:lnTo>
                  <a:lnTo>
                    <a:pt x="8215" y="6511"/>
                  </a:lnTo>
                  <a:lnTo>
                    <a:pt x="8486" y="6356"/>
                  </a:lnTo>
                  <a:lnTo>
                    <a:pt x="8738" y="6162"/>
                  </a:lnTo>
                  <a:lnTo>
                    <a:pt x="8971" y="5968"/>
                  </a:lnTo>
                  <a:lnTo>
                    <a:pt x="9184" y="5774"/>
                  </a:lnTo>
                  <a:lnTo>
                    <a:pt x="9397" y="5542"/>
                  </a:lnTo>
                  <a:lnTo>
                    <a:pt x="9571" y="5309"/>
                  </a:lnTo>
                  <a:lnTo>
                    <a:pt x="9726" y="5077"/>
                  </a:lnTo>
                  <a:lnTo>
                    <a:pt x="9862" y="4825"/>
                  </a:lnTo>
                  <a:lnTo>
                    <a:pt x="9978" y="4554"/>
                  </a:lnTo>
                  <a:lnTo>
                    <a:pt x="10075" y="4283"/>
                  </a:lnTo>
                  <a:lnTo>
                    <a:pt x="10153" y="4011"/>
                  </a:lnTo>
                  <a:lnTo>
                    <a:pt x="10230" y="3740"/>
                  </a:lnTo>
                  <a:lnTo>
                    <a:pt x="10269" y="3469"/>
                  </a:lnTo>
                  <a:lnTo>
                    <a:pt x="10288" y="3178"/>
                  </a:lnTo>
                  <a:lnTo>
                    <a:pt x="10308" y="2907"/>
                  </a:lnTo>
                  <a:lnTo>
                    <a:pt x="10288" y="2636"/>
                  </a:lnTo>
                  <a:lnTo>
                    <a:pt x="10269" y="2345"/>
                  </a:lnTo>
                  <a:lnTo>
                    <a:pt x="10230" y="2074"/>
                  </a:lnTo>
                  <a:lnTo>
                    <a:pt x="10172" y="1803"/>
                  </a:lnTo>
                  <a:lnTo>
                    <a:pt x="10094" y="1551"/>
                  </a:lnTo>
                  <a:lnTo>
                    <a:pt x="9998" y="1299"/>
                  </a:lnTo>
                  <a:lnTo>
                    <a:pt x="9881" y="1047"/>
                  </a:lnTo>
                  <a:lnTo>
                    <a:pt x="9746" y="815"/>
                  </a:lnTo>
                  <a:lnTo>
                    <a:pt x="9591" y="582"/>
                  </a:lnTo>
                  <a:lnTo>
                    <a:pt x="9436" y="369"/>
                  </a:lnTo>
                  <a:lnTo>
                    <a:pt x="9261" y="175"/>
                  </a:lnTo>
                  <a:lnTo>
                    <a:pt x="9068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3778537" y="5204829"/>
              <a:ext cx="141450" cy="220900"/>
            </a:xfrm>
            <a:custGeom>
              <a:avLst/>
              <a:gdLst/>
              <a:ahLst/>
              <a:cxnLst/>
              <a:rect l="l" t="t" r="r" b="b"/>
              <a:pathLst>
                <a:path w="5658" h="8836" extrusionOk="0">
                  <a:moveTo>
                    <a:pt x="3100" y="1"/>
                  </a:moveTo>
                  <a:lnTo>
                    <a:pt x="2868" y="59"/>
                  </a:lnTo>
                  <a:lnTo>
                    <a:pt x="2674" y="136"/>
                  </a:lnTo>
                  <a:lnTo>
                    <a:pt x="2461" y="214"/>
                  </a:lnTo>
                  <a:lnTo>
                    <a:pt x="2248" y="330"/>
                  </a:lnTo>
                  <a:lnTo>
                    <a:pt x="2054" y="466"/>
                  </a:lnTo>
                  <a:lnTo>
                    <a:pt x="1860" y="601"/>
                  </a:lnTo>
                  <a:lnTo>
                    <a:pt x="1666" y="756"/>
                  </a:lnTo>
                  <a:lnTo>
                    <a:pt x="1492" y="931"/>
                  </a:lnTo>
                  <a:lnTo>
                    <a:pt x="1318" y="1105"/>
                  </a:lnTo>
                  <a:lnTo>
                    <a:pt x="1163" y="1318"/>
                  </a:lnTo>
                  <a:lnTo>
                    <a:pt x="1008" y="1512"/>
                  </a:lnTo>
                  <a:lnTo>
                    <a:pt x="853" y="1725"/>
                  </a:lnTo>
                  <a:lnTo>
                    <a:pt x="717" y="1938"/>
                  </a:lnTo>
                  <a:lnTo>
                    <a:pt x="601" y="2170"/>
                  </a:lnTo>
                  <a:lnTo>
                    <a:pt x="485" y="2403"/>
                  </a:lnTo>
                  <a:lnTo>
                    <a:pt x="368" y="2635"/>
                  </a:lnTo>
                  <a:lnTo>
                    <a:pt x="272" y="2887"/>
                  </a:lnTo>
                  <a:lnTo>
                    <a:pt x="194" y="3120"/>
                  </a:lnTo>
                  <a:lnTo>
                    <a:pt x="136" y="3372"/>
                  </a:lnTo>
                  <a:lnTo>
                    <a:pt x="78" y="3604"/>
                  </a:lnTo>
                  <a:lnTo>
                    <a:pt x="39" y="3856"/>
                  </a:lnTo>
                  <a:lnTo>
                    <a:pt x="0" y="4089"/>
                  </a:lnTo>
                  <a:lnTo>
                    <a:pt x="0" y="4321"/>
                  </a:lnTo>
                  <a:lnTo>
                    <a:pt x="0" y="4554"/>
                  </a:lnTo>
                  <a:lnTo>
                    <a:pt x="20" y="4767"/>
                  </a:lnTo>
                  <a:lnTo>
                    <a:pt x="58" y="4980"/>
                  </a:lnTo>
                  <a:lnTo>
                    <a:pt x="97" y="5193"/>
                  </a:lnTo>
                  <a:lnTo>
                    <a:pt x="175" y="5387"/>
                  </a:lnTo>
                  <a:lnTo>
                    <a:pt x="272" y="5580"/>
                  </a:lnTo>
                  <a:lnTo>
                    <a:pt x="368" y="5755"/>
                  </a:lnTo>
                  <a:lnTo>
                    <a:pt x="504" y="5910"/>
                  </a:lnTo>
                  <a:lnTo>
                    <a:pt x="659" y="6065"/>
                  </a:lnTo>
                  <a:lnTo>
                    <a:pt x="950" y="6336"/>
                  </a:lnTo>
                  <a:lnTo>
                    <a:pt x="1182" y="6607"/>
                  </a:lnTo>
                  <a:lnTo>
                    <a:pt x="1395" y="6859"/>
                  </a:lnTo>
                  <a:lnTo>
                    <a:pt x="1550" y="7111"/>
                  </a:lnTo>
                  <a:lnTo>
                    <a:pt x="1686" y="7363"/>
                  </a:lnTo>
                  <a:lnTo>
                    <a:pt x="1783" y="7595"/>
                  </a:lnTo>
                  <a:lnTo>
                    <a:pt x="1860" y="7808"/>
                  </a:lnTo>
                  <a:lnTo>
                    <a:pt x="1918" y="8002"/>
                  </a:lnTo>
                  <a:lnTo>
                    <a:pt x="1938" y="8176"/>
                  </a:lnTo>
                  <a:lnTo>
                    <a:pt x="1957" y="8351"/>
                  </a:lnTo>
                  <a:lnTo>
                    <a:pt x="1957" y="8603"/>
                  </a:lnTo>
                  <a:lnTo>
                    <a:pt x="1938" y="8777"/>
                  </a:lnTo>
                  <a:lnTo>
                    <a:pt x="1918" y="8835"/>
                  </a:lnTo>
                  <a:lnTo>
                    <a:pt x="2170" y="8816"/>
                  </a:lnTo>
                  <a:lnTo>
                    <a:pt x="2422" y="8777"/>
                  </a:lnTo>
                  <a:lnTo>
                    <a:pt x="2655" y="8738"/>
                  </a:lnTo>
                  <a:lnTo>
                    <a:pt x="2868" y="8680"/>
                  </a:lnTo>
                  <a:lnTo>
                    <a:pt x="3081" y="8603"/>
                  </a:lnTo>
                  <a:lnTo>
                    <a:pt x="3275" y="8506"/>
                  </a:lnTo>
                  <a:lnTo>
                    <a:pt x="3468" y="8409"/>
                  </a:lnTo>
                  <a:lnTo>
                    <a:pt x="3662" y="8312"/>
                  </a:lnTo>
                  <a:lnTo>
                    <a:pt x="3836" y="8176"/>
                  </a:lnTo>
                  <a:lnTo>
                    <a:pt x="3991" y="8060"/>
                  </a:lnTo>
                  <a:lnTo>
                    <a:pt x="4166" y="7905"/>
                  </a:lnTo>
                  <a:lnTo>
                    <a:pt x="4301" y="7770"/>
                  </a:lnTo>
                  <a:lnTo>
                    <a:pt x="4437" y="7595"/>
                  </a:lnTo>
                  <a:lnTo>
                    <a:pt x="4573" y="7440"/>
                  </a:lnTo>
                  <a:lnTo>
                    <a:pt x="4805" y="7072"/>
                  </a:lnTo>
                  <a:lnTo>
                    <a:pt x="5018" y="6685"/>
                  </a:lnTo>
                  <a:lnTo>
                    <a:pt x="5193" y="6278"/>
                  </a:lnTo>
                  <a:lnTo>
                    <a:pt x="5328" y="5852"/>
                  </a:lnTo>
                  <a:lnTo>
                    <a:pt x="5444" y="5406"/>
                  </a:lnTo>
                  <a:lnTo>
                    <a:pt x="5541" y="4941"/>
                  </a:lnTo>
                  <a:lnTo>
                    <a:pt x="5599" y="4476"/>
                  </a:lnTo>
                  <a:lnTo>
                    <a:pt x="5638" y="4011"/>
                  </a:lnTo>
                  <a:lnTo>
                    <a:pt x="5658" y="3546"/>
                  </a:lnTo>
                  <a:lnTo>
                    <a:pt x="5658" y="3217"/>
                  </a:lnTo>
                  <a:lnTo>
                    <a:pt x="5638" y="2887"/>
                  </a:lnTo>
                  <a:lnTo>
                    <a:pt x="5619" y="2597"/>
                  </a:lnTo>
                  <a:lnTo>
                    <a:pt x="5580" y="2306"/>
                  </a:lnTo>
                  <a:lnTo>
                    <a:pt x="5483" y="1802"/>
                  </a:lnTo>
                  <a:lnTo>
                    <a:pt x="5348" y="1376"/>
                  </a:lnTo>
                  <a:lnTo>
                    <a:pt x="5231" y="1027"/>
                  </a:lnTo>
                  <a:lnTo>
                    <a:pt x="5096" y="756"/>
                  </a:lnTo>
                  <a:lnTo>
                    <a:pt x="4999" y="562"/>
                  </a:lnTo>
                  <a:lnTo>
                    <a:pt x="4921" y="466"/>
                  </a:lnTo>
                  <a:lnTo>
                    <a:pt x="4844" y="427"/>
                  </a:lnTo>
                  <a:lnTo>
                    <a:pt x="4747" y="369"/>
                  </a:lnTo>
                  <a:lnTo>
                    <a:pt x="4495" y="272"/>
                  </a:lnTo>
                  <a:lnTo>
                    <a:pt x="4185" y="194"/>
                  </a:lnTo>
                  <a:lnTo>
                    <a:pt x="3875" y="117"/>
                  </a:lnTo>
                  <a:lnTo>
                    <a:pt x="3333" y="39"/>
                  </a:lnTo>
                  <a:lnTo>
                    <a:pt x="310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3894325" y="5130475"/>
              <a:ext cx="123525" cy="69775"/>
            </a:xfrm>
            <a:custGeom>
              <a:avLst/>
              <a:gdLst/>
              <a:ahLst/>
              <a:cxnLst/>
              <a:rect l="l" t="t" r="r" b="b"/>
              <a:pathLst>
                <a:path w="4941" h="2791" extrusionOk="0">
                  <a:moveTo>
                    <a:pt x="1046" y="1"/>
                  </a:moveTo>
                  <a:lnTo>
                    <a:pt x="911" y="20"/>
                  </a:lnTo>
                  <a:lnTo>
                    <a:pt x="795" y="59"/>
                  </a:lnTo>
                  <a:lnTo>
                    <a:pt x="678" y="117"/>
                  </a:lnTo>
                  <a:lnTo>
                    <a:pt x="562" y="194"/>
                  </a:lnTo>
                  <a:lnTo>
                    <a:pt x="465" y="291"/>
                  </a:lnTo>
                  <a:lnTo>
                    <a:pt x="368" y="388"/>
                  </a:lnTo>
                  <a:lnTo>
                    <a:pt x="194" y="659"/>
                  </a:lnTo>
                  <a:lnTo>
                    <a:pt x="78" y="911"/>
                  </a:lnTo>
                  <a:lnTo>
                    <a:pt x="20" y="1163"/>
                  </a:lnTo>
                  <a:lnTo>
                    <a:pt x="0" y="1376"/>
                  </a:lnTo>
                  <a:lnTo>
                    <a:pt x="20" y="1589"/>
                  </a:lnTo>
                  <a:lnTo>
                    <a:pt x="58" y="1783"/>
                  </a:lnTo>
                  <a:lnTo>
                    <a:pt x="155" y="1958"/>
                  </a:lnTo>
                  <a:lnTo>
                    <a:pt x="252" y="2132"/>
                  </a:lnTo>
                  <a:lnTo>
                    <a:pt x="368" y="2268"/>
                  </a:lnTo>
                  <a:lnTo>
                    <a:pt x="504" y="2403"/>
                  </a:lnTo>
                  <a:lnTo>
                    <a:pt x="640" y="2500"/>
                  </a:lnTo>
                  <a:lnTo>
                    <a:pt x="756" y="2597"/>
                  </a:lnTo>
                  <a:lnTo>
                    <a:pt x="988" y="2732"/>
                  </a:lnTo>
                  <a:lnTo>
                    <a:pt x="1124" y="2771"/>
                  </a:lnTo>
                  <a:lnTo>
                    <a:pt x="1318" y="2791"/>
                  </a:lnTo>
                  <a:lnTo>
                    <a:pt x="1434" y="2791"/>
                  </a:lnTo>
                  <a:lnTo>
                    <a:pt x="1570" y="2771"/>
                  </a:lnTo>
                  <a:lnTo>
                    <a:pt x="1763" y="2713"/>
                  </a:lnTo>
                  <a:lnTo>
                    <a:pt x="1996" y="2616"/>
                  </a:lnTo>
                  <a:lnTo>
                    <a:pt x="2286" y="2461"/>
                  </a:lnTo>
                  <a:lnTo>
                    <a:pt x="2635" y="2268"/>
                  </a:lnTo>
                  <a:lnTo>
                    <a:pt x="2829" y="2151"/>
                  </a:lnTo>
                  <a:lnTo>
                    <a:pt x="3042" y="2074"/>
                  </a:lnTo>
                  <a:lnTo>
                    <a:pt x="3236" y="1996"/>
                  </a:lnTo>
                  <a:lnTo>
                    <a:pt x="3449" y="1958"/>
                  </a:lnTo>
                  <a:lnTo>
                    <a:pt x="3643" y="1938"/>
                  </a:lnTo>
                  <a:lnTo>
                    <a:pt x="3836" y="1919"/>
                  </a:lnTo>
                  <a:lnTo>
                    <a:pt x="4185" y="1938"/>
                  </a:lnTo>
                  <a:lnTo>
                    <a:pt x="4495" y="1977"/>
                  </a:lnTo>
                  <a:lnTo>
                    <a:pt x="4728" y="2035"/>
                  </a:lnTo>
                  <a:lnTo>
                    <a:pt x="4941" y="2093"/>
                  </a:lnTo>
                  <a:lnTo>
                    <a:pt x="4941" y="2093"/>
                  </a:lnTo>
                  <a:lnTo>
                    <a:pt x="4418" y="1744"/>
                  </a:lnTo>
                  <a:lnTo>
                    <a:pt x="3836" y="1318"/>
                  </a:lnTo>
                  <a:lnTo>
                    <a:pt x="3197" y="873"/>
                  </a:lnTo>
                  <a:lnTo>
                    <a:pt x="2868" y="659"/>
                  </a:lnTo>
                  <a:lnTo>
                    <a:pt x="2558" y="466"/>
                  </a:lnTo>
                  <a:lnTo>
                    <a:pt x="2228" y="291"/>
                  </a:lnTo>
                  <a:lnTo>
                    <a:pt x="1918" y="156"/>
                  </a:lnTo>
                  <a:lnTo>
                    <a:pt x="1608" y="59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3900625" y="5118375"/>
              <a:ext cx="123525" cy="68800"/>
            </a:xfrm>
            <a:custGeom>
              <a:avLst/>
              <a:gdLst/>
              <a:ahLst/>
              <a:cxnLst/>
              <a:rect l="l" t="t" r="r" b="b"/>
              <a:pathLst>
                <a:path w="4941" h="2752" extrusionOk="0">
                  <a:moveTo>
                    <a:pt x="1337" y="0"/>
                  </a:moveTo>
                  <a:lnTo>
                    <a:pt x="1143" y="59"/>
                  </a:lnTo>
                  <a:lnTo>
                    <a:pt x="949" y="136"/>
                  </a:lnTo>
                  <a:lnTo>
                    <a:pt x="717" y="272"/>
                  </a:lnTo>
                  <a:lnTo>
                    <a:pt x="581" y="349"/>
                  </a:lnTo>
                  <a:lnTo>
                    <a:pt x="465" y="446"/>
                  </a:lnTo>
                  <a:lnTo>
                    <a:pt x="368" y="543"/>
                  </a:lnTo>
                  <a:lnTo>
                    <a:pt x="252" y="659"/>
                  </a:lnTo>
                  <a:lnTo>
                    <a:pt x="174" y="795"/>
                  </a:lnTo>
                  <a:lnTo>
                    <a:pt x="97" y="930"/>
                  </a:lnTo>
                  <a:lnTo>
                    <a:pt x="39" y="1105"/>
                  </a:lnTo>
                  <a:lnTo>
                    <a:pt x="0" y="1279"/>
                  </a:lnTo>
                  <a:lnTo>
                    <a:pt x="0" y="1453"/>
                  </a:lnTo>
                  <a:lnTo>
                    <a:pt x="19" y="1608"/>
                  </a:lnTo>
                  <a:lnTo>
                    <a:pt x="78" y="1744"/>
                  </a:lnTo>
                  <a:lnTo>
                    <a:pt x="136" y="1880"/>
                  </a:lnTo>
                  <a:lnTo>
                    <a:pt x="213" y="1996"/>
                  </a:lnTo>
                  <a:lnTo>
                    <a:pt x="291" y="2073"/>
                  </a:lnTo>
                  <a:lnTo>
                    <a:pt x="388" y="2170"/>
                  </a:lnTo>
                  <a:lnTo>
                    <a:pt x="504" y="2228"/>
                  </a:lnTo>
                  <a:lnTo>
                    <a:pt x="698" y="2345"/>
                  </a:lnTo>
                  <a:lnTo>
                    <a:pt x="872" y="2403"/>
                  </a:lnTo>
                  <a:lnTo>
                    <a:pt x="1066" y="2442"/>
                  </a:lnTo>
                  <a:lnTo>
                    <a:pt x="1531" y="2306"/>
                  </a:lnTo>
                  <a:lnTo>
                    <a:pt x="1976" y="2228"/>
                  </a:lnTo>
                  <a:lnTo>
                    <a:pt x="2383" y="2170"/>
                  </a:lnTo>
                  <a:lnTo>
                    <a:pt x="2771" y="2151"/>
                  </a:lnTo>
                  <a:lnTo>
                    <a:pt x="3119" y="2151"/>
                  </a:lnTo>
                  <a:lnTo>
                    <a:pt x="3449" y="2170"/>
                  </a:lnTo>
                  <a:lnTo>
                    <a:pt x="3739" y="2228"/>
                  </a:lnTo>
                  <a:lnTo>
                    <a:pt x="3991" y="2287"/>
                  </a:lnTo>
                  <a:lnTo>
                    <a:pt x="4204" y="2364"/>
                  </a:lnTo>
                  <a:lnTo>
                    <a:pt x="4417" y="2442"/>
                  </a:lnTo>
                  <a:lnTo>
                    <a:pt x="4572" y="2519"/>
                  </a:lnTo>
                  <a:lnTo>
                    <a:pt x="4708" y="2597"/>
                  </a:lnTo>
                  <a:lnTo>
                    <a:pt x="4882" y="2713"/>
                  </a:lnTo>
                  <a:lnTo>
                    <a:pt x="4940" y="2752"/>
                  </a:lnTo>
                  <a:lnTo>
                    <a:pt x="4882" y="2500"/>
                  </a:lnTo>
                  <a:lnTo>
                    <a:pt x="4785" y="2267"/>
                  </a:lnTo>
                  <a:lnTo>
                    <a:pt x="4708" y="2035"/>
                  </a:lnTo>
                  <a:lnTo>
                    <a:pt x="4592" y="1841"/>
                  </a:lnTo>
                  <a:lnTo>
                    <a:pt x="4476" y="1647"/>
                  </a:lnTo>
                  <a:lnTo>
                    <a:pt x="4359" y="1473"/>
                  </a:lnTo>
                  <a:lnTo>
                    <a:pt x="4224" y="1298"/>
                  </a:lnTo>
                  <a:lnTo>
                    <a:pt x="4088" y="1143"/>
                  </a:lnTo>
                  <a:lnTo>
                    <a:pt x="3952" y="1008"/>
                  </a:lnTo>
                  <a:lnTo>
                    <a:pt x="3817" y="872"/>
                  </a:lnTo>
                  <a:lnTo>
                    <a:pt x="3507" y="659"/>
                  </a:lnTo>
                  <a:lnTo>
                    <a:pt x="3197" y="485"/>
                  </a:lnTo>
                  <a:lnTo>
                    <a:pt x="2887" y="330"/>
                  </a:lnTo>
                  <a:lnTo>
                    <a:pt x="2596" y="213"/>
                  </a:lnTo>
                  <a:lnTo>
                    <a:pt x="2306" y="136"/>
                  </a:lnTo>
                  <a:lnTo>
                    <a:pt x="2034" y="78"/>
                  </a:lnTo>
                  <a:lnTo>
                    <a:pt x="1802" y="39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3930650" y="5136300"/>
              <a:ext cx="10200" cy="12600"/>
            </a:xfrm>
            <a:custGeom>
              <a:avLst/>
              <a:gdLst/>
              <a:ahLst/>
              <a:cxnLst/>
              <a:rect l="l" t="t" r="r" b="b"/>
              <a:pathLst>
                <a:path w="408" h="504" extrusionOk="0">
                  <a:moveTo>
                    <a:pt x="194" y="0"/>
                  </a:moveTo>
                  <a:lnTo>
                    <a:pt x="117" y="20"/>
                  </a:lnTo>
                  <a:lnTo>
                    <a:pt x="58" y="78"/>
                  </a:lnTo>
                  <a:lnTo>
                    <a:pt x="0" y="155"/>
                  </a:lnTo>
                  <a:lnTo>
                    <a:pt x="0" y="252"/>
                  </a:lnTo>
                  <a:lnTo>
                    <a:pt x="0" y="349"/>
                  </a:lnTo>
                  <a:lnTo>
                    <a:pt x="58" y="426"/>
                  </a:lnTo>
                  <a:lnTo>
                    <a:pt x="117" y="485"/>
                  </a:lnTo>
                  <a:lnTo>
                    <a:pt x="194" y="504"/>
                  </a:lnTo>
                  <a:lnTo>
                    <a:pt x="272" y="485"/>
                  </a:lnTo>
                  <a:lnTo>
                    <a:pt x="349" y="426"/>
                  </a:lnTo>
                  <a:lnTo>
                    <a:pt x="388" y="349"/>
                  </a:lnTo>
                  <a:lnTo>
                    <a:pt x="407" y="252"/>
                  </a:lnTo>
                  <a:lnTo>
                    <a:pt x="388" y="155"/>
                  </a:lnTo>
                  <a:lnTo>
                    <a:pt x="349" y="78"/>
                  </a:lnTo>
                  <a:lnTo>
                    <a:pt x="272" y="2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3845400" y="5112550"/>
              <a:ext cx="41675" cy="37825"/>
            </a:xfrm>
            <a:custGeom>
              <a:avLst/>
              <a:gdLst/>
              <a:ahLst/>
              <a:cxnLst/>
              <a:rect l="l" t="t" r="r" b="b"/>
              <a:pathLst>
                <a:path w="1667" h="1513" extrusionOk="0">
                  <a:moveTo>
                    <a:pt x="155" y="1"/>
                  </a:moveTo>
                  <a:lnTo>
                    <a:pt x="78" y="233"/>
                  </a:lnTo>
                  <a:lnTo>
                    <a:pt x="20" y="466"/>
                  </a:lnTo>
                  <a:lnTo>
                    <a:pt x="0" y="640"/>
                  </a:lnTo>
                  <a:lnTo>
                    <a:pt x="20" y="815"/>
                  </a:lnTo>
                  <a:lnTo>
                    <a:pt x="39" y="950"/>
                  </a:lnTo>
                  <a:lnTo>
                    <a:pt x="97" y="1086"/>
                  </a:lnTo>
                  <a:lnTo>
                    <a:pt x="155" y="1183"/>
                  </a:lnTo>
                  <a:lnTo>
                    <a:pt x="233" y="1260"/>
                  </a:lnTo>
                  <a:lnTo>
                    <a:pt x="310" y="1338"/>
                  </a:lnTo>
                  <a:lnTo>
                    <a:pt x="388" y="1396"/>
                  </a:lnTo>
                  <a:lnTo>
                    <a:pt x="524" y="1473"/>
                  </a:lnTo>
                  <a:lnTo>
                    <a:pt x="640" y="1493"/>
                  </a:lnTo>
                  <a:lnTo>
                    <a:pt x="679" y="1512"/>
                  </a:lnTo>
                  <a:lnTo>
                    <a:pt x="872" y="1512"/>
                  </a:lnTo>
                  <a:lnTo>
                    <a:pt x="1047" y="1473"/>
                  </a:lnTo>
                  <a:lnTo>
                    <a:pt x="1182" y="1415"/>
                  </a:lnTo>
                  <a:lnTo>
                    <a:pt x="1299" y="1338"/>
                  </a:lnTo>
                  <a:lnTo>
                    <a:pt x="1395" y="1241"/>
                  </a:lnTo>
                  <a:lnTo>
                    <a:pt x="1473" y="1125"/>
                  </a:lnTo>
                  <a:lnTo>
                    <a:pt x="1550" y="1008"/>
                  </a:lnTo>
                  <a:lnTo>
                    <a:pt x="1589" y="892"/>
                  </a:lnTo>
                  <a:lnTo>
                    <a:pt x="1647" y="640"/>
                  </a:lnTo>
                  <a:lnTo>
                    <a:pt x="1667" y="408"/>
                  </a:lnTo>
                  <a:lnTo>
                    <a:pt x="1667" y="195"/>
                  </a:lnTo>
                  <a:lnTo>
                    <a:pt x="1589" y="253"/>
                  </a:lnTo>
                  <a:lnTo>
                    <a:pt x="1512" y="292"/>
                  </a:lnTo>
                  <a:lnTo>
                    <a:pt x="1395" y="427"/>
                  </a:lnTo>
                  <a:lnTo>
                    <a:pt x="1299" y="563"/>
                  </a:lnTo>
                  <a:lnTo>
                    <a:pt x="1202" y="698"/>
                  </a:lnTo>
                  <a:lnTo>
                    <a:pt x="1105" y="834"/>
                  </a:lnTo>
                  <a:lnTo>
                    <a:pt x="1008" y="950"/>
                  </a:lnTo>
                  <a:lnTo>
                    <a:pt x="950" y="989"/>
                  </a:lnTo>
                  <a:lnTo>
                    <a:pt x="892" y="1028"/>
                  </a:lnTo>
                  <a:lnTo>
                    <a:pt x="814" y="1047"/>
                  </a:lnTo>
                  <a:lnTo>
                    <a:pt x="659" y="1047"/>
                  </a:lnTo>
                  <a:lnTo>
                    <a:pt x="582" y="1028"/>
                  </a:lnTo>
                  <a:lnTo>
                    <a:pt x="504" y="989"/>
                  </a:lnTo>
                  <a:lnTo>
                    <a:pt x="446" y="911"/>
                  </a:lnTo>
                  <a:lnTo>
                    <a:pt x="407" y="834"/>
                  </a:lnTo>
                  <a:lnTo>
                    <a:pt x="349" y="756"/>
                  </a:lnTo>
                  <a:lnTo>
                    <a:pt x="330" y="640"/>
                  </a:lnTo>
                  <a:lnTo>
                    <a:pt x="310" y="524"/>
                  </a:lnTo>
                  <a:lnTo>
                    <a:pt x="272" y="272"/>
                  </a:lnTo>
                  <a:lnTo>
                    <a:pt x="214" y="117"/>
                  </a:lnTo>
                  <a:lnTo>
                    <a:pt x="175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9" name="Google Shape;1219;p25"/>
          <p:cNvGrpSpPr/>
          <p:nvPr/>
        </p:nvGrpSpPr>
        <p:grpSpPr>
          <a:xfrm>
            <a:off x="7483237" y="527397"/>
            <a:ext cx="1944048" cy="383876"/>
            <a:chOff x="680025" y="5031475"/>
            <a:chExt cx="2255625" cy="445400"/>
          </a:xfrm>
        </p:grpSpPr>
        <p:sp>
          <p:nvSpPr>
            <p:cNvPr id="1220" name="Google Shape;1220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6" name="Google Shape;1226;p25"/>
          <p:cNvGrpSpPr/>
          <p:nvPr/>
        </p:nvGrpSpPr>
        <p:grpSpPr>
          <a:xfrm>
            <a:off x="4672367" y="385987"/>
            <a:ext cx="1264052" cy="249661"/>
            <a:chOff x="680025" y="5031475"/>
            <a:chExt cx="2255625" cy="445400"/>
          </a:xfrm>
        </p:grpSpPr>
        <p:sp>
          <p:nvSpPr>
            <p:cNvPr id="1227" name="Google Shape;1227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3" name="Google Shape;1233;p25"/>
          <p:cNvSpPr/>
          <p:nvPr/>
        </p:nvSpPr>
        <p:spPr>
          <a:xfrm>
            <a:off x="4768985" y="65597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34" name="Google Shape;1234;p25"/>
          <p:cNvGrpSpPr/>
          <p:nvPr/>
        </p:nvGrpSpPr>
        <p:grpSpPr>
          <a:xfrm>
            <a:off x="-63300" y="5293138"/>
            <a:ext cx="1308000" cy="1499263"/>
            <a:chOff x="-47475" y="3969853"/>
            <a:chExt cx="981000" cy="1124447"/>
          </a:xfrm>
        </p:grpSpPr>
        <p:sp>
          <p:nvSpPr>
            <p:cNvPr id="1235" name="Google Shape;1235;p25"/>
            <p:cNvSpPr/>
            <p:nvPr/>
          </p:nvSpPr>
          <p:spPr>
            <a:xfrm>
              <a:off x="-47475" y="4820100"/>
              <a:ext cx="981000" cy="2742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6" name="Google Shape;1236;p25"/>
            <p:cNvGrpSpPr/>
            <p:nvPr/>
          </p:nvGrpSpPr>
          <p:grpSpPr>
            <a:xfrm>
              <a:off x="76204" y="3969853"/>
              <a:ext cx="739467" cy="1075710"/>
              <a:chOff x="4085325" y="2785800"/>
              <a:chExt cx="332300" cy="483400"/>
            </a:xfrm>
          </p:grpSpPr>
          <p:sp>
            <p:nvSpPr>
              <p:cNvPr id="1237" name="Google Shape;1237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extrusionOk="0">
                    <a:moveTo>
                      <a:pt x="6180" y="0"/>
                    </a:move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027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180" y="0"/>
                    </a:lnTo>
                    <a:close/>
                  </a:path>
                </a:pathLst>
              </a:custGeom>
              <a:solidFill>
                <a:srgbClr val="908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fill="none" extrusionOk="0">
                    <a:moveTo>
                      <a:pt x="6529" y="1027"/>
                    </a:moveTo>
                    <a:lnTo>
                      <a:pt x="6529" y="1027"/>
                    </a:lnTo>
                    <a:lnTo>
                      <a:pt x="6529" y="969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374" y="426"/>
                    </a:lnTo>
                    <a:lnTo>
                      <a:pt x="6180" y="0"/>
                    </a:ln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124"/>
                    </a:lnTo>
                    <a:lnTo>
                      <a:pt x="6529" y="102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extrusionOk="0">
                    <a:moveTo>
                      <a:pt x="6937" y="0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fill="none" extrusionOk="0">
                    <a:moveTo>
                      <a:pt x="1589" y="1047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lnTo>
                      <a:pt x="1589" y="104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5"/>
              <p:cNvSpPr/>
              <p:nvPr/>
            </p:nvSpPr>
            <p:spPr>
              <a:xfrm>
                <a:off x="4085325" y="2867175"/>
                <a:ext cx="332300" cy="39380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5752" extrusionOk="0">
                    <a:moveTo>
                      <a:pt x="8486" y="0"/>
                    </a:moveTo>
                    <a:lnTo>
                      <a:pt x="8196" y="39"/>
                    </a:lnTo>
                    <a:lnTo>
                      <a:pt x="7905" y="78"/>
                    </a:lnTo>
                    <a:lnTo>
                      <a:pt x="7595" y="155"/>
                    </a:lnTo>
                    <a:lnTo>
                      <a:pt x="7014" y="330"/>
                    </a:lnTo>
                    <a:lnTo>
                      <a:pt x="4825" y="989"/>
                    </a:lnTo>
                    <a:lnTo>
                      <a:pt x="4418" y="1105"/>
                    </a:lnTo>
                    <a:lnTo>
                      <a:pt x="4011" y="1240"/>
                    </a:lnTo>
                    <a:lnTo>
                      <a:pt x="3604" y="1395"/>
                    </a:lnTo>
                    <a:lnTo>
                      <a:pt x="3217" y="1570"/>
                    </a:lnTo>
                    <a:lnTo>
                      <a:pt x="2849" y="1783"/>
                    </a:lnTo>
                    <a:lnTo>
                      <a:pt x="2694" y="1899"/>
                    </a:lnTo>
                    <a:lnTo>
                      <a:pt x="2519" y="2015"/>
                    </a:lnTo>
                    <a:lnTo>
                      <a:pt x="2364" y="2151"/>
                    </a:lnTo>
                    <a:lnTo>
                      <a:pt x="2209" y="2306"/>
                    </a:lnTo>
                    <a:lnTo>
                      <a:pt x="2074" y="2461"/>
                    </a:lnTo>
                    <a:lnTo>
                      <a:pt x="1957" y="2635"/>
                    </a:lnTo>
                    <a:lnTo>
                      <a:pt x="1783" y="2926"/>
                    </a:lnTo>
                    <a:lnTo>
                      <a:pt x="1647" y="3236"/>
                    </a:lnTo>
                    <a:lnTo>
                      <a:pt x="1531" y="3565"/>
                    </a:lnTo>
                    <a:lnTo>
                      <a:pt x="1434" y="3875"/>
                    </a:lnTo>
                    <a:lnTo>
                      <a:pt x="1241" y="4612"/>
                    </a:lnTo>
                    <a:lnTo>
                      <a:pt x="1066" y="5328"/>
                    </a:lnTo>
                    <a:lnTo>
                      <a:pt x="931" y="6065"/>
                    </a:lnTo>
                    <a:lnTo>
                      <a:pt x="795" y="6801"/>
                    </a:lnTo>
                    <a:lnTo>
                      <a:pt x="717" y="7556"/>
                    </a:lnTo>
                    <a:lnTo>
                      <a:pt x="640" y="8293"/>
                    </a:lnTo>
                    <a:lnTo>
                      <a:pt x="601" y="9048"/>
                    </a:lnTo>
                    <a:lnTo>
                      <a:pt x="582" y="9784"/>
                    </a:lnTo>
                    <a:lnTo>
                      <a:pt x="582" y="10482"/>
                    </a:lnTo>
                    <a:lnTo>
                      <a:pt x="563" y="11179"/>
                    </a:lnTo>
                    <a:lnTo>
                      <a:pt x="543" y="11528"/>
                    </a:lnTo>
                    <a:lnTo>
                      <a:pt x="504" y="11877"/>
                    </a:lnTo>
                    <a:lnTo>
                      <a:pt x="446" y="12206"/>
                    </a:lnTo>
                    <a:lnTo>
                      <a:pt x="349" y="12536"/>
                    </a:lnTo>
                    <a:lnTo>
                      <a:pt x="233" y="12904"/>
                    </a:lnTo>
                    <a:lnTo>
                      <a:pt x="98" y="13252"/>
                    </a:lnTo>
                    <a:lnTo>
                      <a:pt x="59" y="13446"/>
                    </a:lnTo>
                    <a:lnTo>
                      <a:pt x="20" y="13620"/>
                    </a:lnTo>
                    <a:lnTo>
                      <a:pt x="1" y="13814"/>
                    </a:lnTo>
                    <a:lnTo>
                      <a:pt x="1" y="13989"/>
                    </a:lnTo>
                    <a:lnTo>
                      <a:pt x="39" y="14182"/>
                    </a:lnTo>
                    <a:lnTo>
                      <a:pt x="117" y="14376"/>
                    </a:lnTo>
                    <a:lnTo>
                      <a:pt x="194" y="14550"/>
                    </a:lnTo>
                    <a:lnTo>
                      <a:pt x="311" y="14705"/>
                    </a:lnTo>
                    <a:lnTo>
                      <a:pt x="446" y="14860"/>
                    </a:lnTo>
                    <a:lnTo>
                      <a:pt x="601" y="14996"/>
                    </a:lnTo>
                    <a:lnTo>
                      <a:pt x="756" y="15132"/>
                    </a:lnTo>
                    <a:lnTo>
                      <a:pt x="931" y="15229"/>
                    </a:lnTo>
                    <a:lnTo>
                      <a:pt x="1105" y="15345"/>
                    </a:lnTo>
                    <a:lnTo>
                      <a:pt x="1279" y="15422"/>
                    </a:lnTo>
                    <a:lnTo>
                      <a:pt x="1473" y="15500"/>
                    </a:lnTo>
                    <a:lnTo>
                      <a:pt x="1667" y="15577"/>
                    </a:lnTo>
                    <a:lnTo>
                      <a:pt x="2054" y="15674"/>
                    </a:lnTo>
                    <a:lnTo>
                      <a:pt x="2461" y="15732"/>
                    </a:lnTo>
                    <a:lnTo>
                      <a:pt x="2868" y="15752"/>
                    </a:lnTo>
                    <a:lnTo>
                      <a:pt x="3294" y="15732"/>
                    </a:lnTo>
                    <a:lnTo>
                      <a:pt x="3701" y="15693"/>
                    </a:lnTo>
                    <a:lnTo>
                      <a:pt x="4108" y="15616"/>
                    </a:lnTo>
                    <a:lnTo>
                      <a:pt x="4495" y="15519"/>
                    </a:lnTo>
                    <a:lnTo>
                      <a:pt x="4902" y="15384"/>
                    </a:lnTo>
                    <a:lnTo>
                      <a:pt x="5290" y="15248"/>
                    </a:lnTo>
                    <a:lnTo>
                      <a:pt x="5658" y="15112"/>
                    </a:lnTo>
                    <a:lnTo>
                      <a:pt x="6413" y="14783"/>
                    </a:lnTo>
                    <a:lnTo>
                      <a:pt x="7169" y="14454"/>
                    </a:lnTo>
                    <a:lnTo>
                      <a:pt x="7944" y="14144"/>
                    </a:lnTo>
                    <a:lnTo>
                      <a:pt x="8331" y="13989"/>
                    </a:lnTo>
                    <a:lnTo>
                      <a:pt x="8719" y="13872"/>
                    </a:lnTo>
                    <a:lnTo>
                      <a:pt x="9106" y="13756"/>
                    </a:lnTo>
                    <a:lnTo>
                      <a:pt x="9513" y="13679"/>
                    </a:lnTo>
                    <a:lnTo>
                      <a:pt x="9920" y="13620"/>
                    </a:lnTo>
                    <a:lnTo>
                      <a:pt x="10327" y="13582"/>
                    </a:lnTo>
                    <a:lnTo>
                      <a:pt x="10656" y="13582"/>
                    </a:lnTo>
                    <a:lnTo>
                      <a:pt x="10986" y="13601"/>
                    </a:lnTo>
                    <a:lnTo>
                      <a:pt x="11548" y="13601"/>
                    </a:lnTo>
                    <a:lnTo>
                      <a:pt x="11838" y="13582"/>
                    </a:lnTo>
                    <a:lnTo>
                      <a:pt x="12109" y="13562"/>
                    </a:lnTo>
                    <a:lnTo>
                      <a:pt x="12419" y="13504"/>
                    </a:lnTo>
                    <a:lnTo>
                      <a:pt x="12710" y="13407"/>
                    </a:lnTo>
                    <a:lnTo>
                      <a:pt x="13001" y="13272"/>
                    </a:lnTo>
                    <a:lnTo>
                      <a:pt x="13291" y="13117"/>
                    </a:lnTo>
                    <a:lnTo>
                      <a:pt x="13194" y="12477"/>
                    </a:lnTo>
                    <a:lnTo>
                      <a:pt x="13156" y="11838"/>
                    </a:lnTo>
                    <a:lnTo>
                      <a:pt x="13136" y="11199"/>
                    </a:lnTo>
                    <a:lnTo>
                      <a:pt x="13117" y="10540"/>
                    </a:lnTo>
                    <a:lnTo>
                      <a:pt x="13098" y="9261"/>
                    </a:lnTo>
                    <a:lnTo>
                      <a:pt x="13078" y="8622"/>
                    </a:lnTo>
                    <a:lnTo>
                      <a:pt x="13020" y="7983"/>
                    </a:lnTo>
                    <a:lnTo>
                      <a:pt x="12943" y="7363"/>
                    </a:lnTo>
                    <a:lnTo>
                      <a:pt x="12826" y="6743"/>
                    </a:lnTo>
                    <a:lnTo>
                      <a:pt x="12691" y="6123"/>
                    </a:lnTo>
                    <a:lnTo>
                      <a:pt x="12536" y="5503"/>
                    </a:lnTo>
                    <a:lnTo>
                      <a:pt x="12342" y="4902"/>
                    </a:lnTo>
                    <a:lnTo>
                      <a:pt x="12148" y="4302"/>
                    </a:lnTo>
                    <a:lnTo>
                      <a:pt x="11741" y="3100"/>
                    </a:lnTo>
                    <a:lnTo>
                      <a:pt x="11567" y="2635"/>
                    </a:lnTo>
                    <a:lnTo>
                      <a:pt x="11373" y="2170"/>
                    </a:lnTo>
                    <a:lnTo>
                      <a:pt x="11160" y="1725"/>
                    </a:lnTo>
                    <a:lnTo>
                      <a:pt x="11044" y="1492"/>
                    </a:lnTo>
                    <a:lnTo>
                      <a:pt x="10908" y="1279"/>
                    </a:lnTo>
                    <a:lnTo>
                      <a:pt x="10773" y="1085"/>
                    </a:lnTo>
                    <a:lnTo>
                      <a:pt x="10598" y="892"/>
                    </a:lnTo>
                    <a:lnTo>
                      <a:pt x="10424" y="698"/>
                    </a:lnTo>
                    <a:lnTo>
                      <a:pt x="10250" y="543"/>
                    </a:lnTo>
                    <a:lnTo>
                      <a:pt x="10036" y="388"/>
                    </a:lnTo>
                    <a:lnTo>
                      <a:pt x="9823" y="272"/>
                    </a:lnTo>
                    <a:lnTo>
                      <a:pt x="9610" y="155"/>
                    </a:lnTo>
                    <a:lnTo>
                      <a:pt x="9378" y="78"/>
                    </a:lnTo>
                    <a:lnTo>
                      <a:pt x="9087" y="20"/>
                    </a:lnTo>
                    <a:lnTo>
                      <a:pt x="87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extrusionOk="0">
                    <a:moveTo>
                      <a:pt x="3740" y="0"/>
                    </a:moveTo>
                    <a:lnTo>
                      <a:pt x="2558" y="369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fill="none" extrusionOk="0">
                    <a:moveTo>
                      <a:pt x="3740" y="0"/>
                    </a:moveTo>
                    <a:lnTo>
                      <a:pt x="3740" y="0"/>
                    </a:lnTo>
                    <a:lnTo>
                      <a:pt x="2558" y="369"/>
                    </a:lnTo>
                    <a:lnTo>
                      <a:pt x="2558" y="369"/>
                    </a:lnTo>
                    <a:lnTo>
                      <a:pt x="1822" y="601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extrusionOk="0">
                    <a:moveTo>
                      <a:pt x="5464" y="1"/>
                    </a:move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5" name="Google Shape;1245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fill="none" extrusionOk="0">
                    <a:moveTo>
                      <a:pt x="408" y="1182"/>
                    </a:move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lnTo>
                      <a:pt x="5464" y="1"/>
                    </a:ln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6" name="Google Shape;1246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extrusionOk="0">
                    <a:moveTo>
                      <a:pt x="6045" y="1"/>
                    </a:move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7" name="Google Shape;1247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fill="none" extrusionOk="0">
                    <a:moveTo>
                      <a:pt x="6045" y="1"/>
                    </a:moveTo>
                    <a:lnTo>
                      <a:pt x="6045" y="1"/>
                    </a:ln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186" y="1434"/>
                    </a:lnTo>
                    <a:lnTo>
                      <a:pt x="4186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8" name="Google Shape;1248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extrusionOk="0">
                    <a:moveTo>
                      <a:pt x="0" y="1"/>
                    </a:moveTo>
                    <a:lnTo>
                      <a:pt x="39" y="272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6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39" y="272"/>
                    </a:lnTo>
                    <a:lnTo>
                      <a:pt x="97" y="504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D6F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fill="none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25"/>
              <p:cNvSpPr/>
              <p:nvPr/>
            </p:nvSpPr>
            <p:spPr>
              <a:xfrm>
                <a:off x="4182675" y="2832300"/>
                <a:ext cx="1593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5" h="2307" extrusionOk="0">
                    <a:moveTo>
                      <a:pt x="6181" y="1"/>
                    </a:moveTo>
                    <a:lnTo>
                      <a:pt x="5929" y="59"/>
                    </a:lnTo>
                    <a:lnTo>
                      <a:pt x="6046" y="369"/>
                    </a:lnTo>
                    <a:lnTo>
                      <a:pt x="6142" y="737"/>
                    </a:lnTo>
                    <a:lnTo>
                      <a:pt x="6375" y="717"/>
                    </a:lnTo>
                    <a:lnTo>
                      <a:pt x="6297" y="427"/>
                    </a:lnTo>
                    <a:lnTo>
                      <a:pt x="6181" y="1"/>
                    </a:lnTo>
                    <a:close/>
                    <a:moveTo>
                      <a:pt x="369" y="1240"/>
                    </a:moveTo>
                    <a:lnTo>
                      <a:pt x="136" y="1279"/>
                    </a:lnTo>
                    <a:lnTo>
                      <a:pt x="1" y="2306"/>
                    </a:lnTo>
                    <a:lnTo>
                      <a:pt x="233" y="2170"/>
                    </a:lnTo>
                    <a:lnTo>
                      <a:pt x="369" y="124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25"/>
              <p:cNvSpPr/>
              <p:nvPr/>
            </p:nvSpPr>
            <p:spPr>
              <a:xfrm>
                <a:off x="4182675" y="2863300"/>
                <a:ext cx="92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67" fill="none" extrusionOk="0">
                    <a:moveTo>
                      <a:pt x="369" y="0"/>
                    </a:moveTo>
                    <a:lnTo>
                      <a:pt x="369" y="0"/>
                    </a:lnTo>
                    <a:lnTo>
                      <a:pt x="136" y="39"/>
                    </a:lnTo>
                    <a:lnTo>
                      <a:pt x="136" y="39"/>
                    </a:lnTo>
                    <a:lnTo>
                      <a:pt x="1" y="1066"/>
                    </a:lnTo>
                    <a:lnTo>
                      <a:pt x="1" y="1066"/>
                    </a:lnTo>
                    <a:lnTo>
                      <a:pt x="233" y="930"/>
                    </a:lnTo>
                    <a:lnTo>
                      <a:pt x="233" y="930"/>
                    </a:lnTo>
                    <a:lnTo>
                      <a:pt x="3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25"/>
              <p:cNvSpPr/>
              <p:nvPr/>
            </p:nvSpPr>
            <p:spPr>
              <a:xfrm>
                <a:off x="4330900" y="2832300"/>
                <a:ext cx="111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37" fill="none" extrusionOk="0">
                    <a:moveTo>
                      <a:pt x="252" y="1"/>
                    </a:moveTo>
                    <a:lnTo>
                      <a:pt x="252" y="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17" y="369"/>
                    </a:lnTo>
                    <a:lnTo>
                      <a:pt x="213" y="737"/>
                    </a:lnTo>
                    <a:lnTo>
                      <a:pt x="213" y="737"/>
                    </a:lnTo>
                    <a:lnTo>
                      <a:pt x="446" y="717"/>
                    </a:lnTo>
                    <a:lnTo>
                      <a:pt x="446" y="717"/>
                    </a:lnTo>
                    <a:lnTo>
                      <a:pt x="368" y="427"/>
                    </a:lnTo>
                    <a:lnTo>
                      <a:pt x="368" y="427"/>
                    </a:lnTo>
                    <a:lnTo>
                      <a:pt x="252" y="1"/>
                    </a:lnTo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extrusionOk="0">
                    <a:moveTo>
                      <a:pt x="5696" y="1"/>
                    </a:move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fill="none" extrusionOk="0">
                    <a:moveTo>
                      <a:pt x="5696" y="1"/>
                    </a:moveTo>
                    <a:lnTo>
                      <a:pt x="5696" y="1"/>
                    </a:ln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extrusionOk="0">
                    <a:moveTo>
                      <a:pt x="6452" y="1"/>
                    </a:move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fill="none" extrusionOk="0">
                    <a:moveTo>
                      <a:pt x="136" y="1241"/>
                    </a:move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175" y="3236"/>
                    </a:lnTo>
                    <a:lnTo>
                      <a:pt x="214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lnTo>
                      <a:pt x="6840" y="1"/>
                    </a:lnTo>
                    <a:lnTo>
                      <a:pt x="6704" y="1"/>
                    </a:lnTo>
                    <a:lnTo>
                      <a:pt x="6452" y="1"/>
                    </a:ln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extrusionOk="0">
                    <a:moveTo>
                      <a:pt x="6414" y="1"/>
                    </a:move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fill="none" extrusionOk="0">
                    <a:moveTo>
                      <a:pt x="6414" y="1"/>
                    </a:moveTo>
                    <a:lnTo>
                      <a:pt x="6414" y="1"/>
                    </a:lnTo>
                    <a:lnTo>
                      <a:pt x="6239" y="98"/>
                    </a:ln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25"/>
              <p:cNvSpPr/>
              <p:nvPr/>
            </p:nvSpPr>
            <p:spPr>
              <a:xfrm>
                <a:off x="4164275" y="2812450"/>
                <a:ext cx="131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190" extrusionOk="0">
                    <a:moveTo>
                      <a:pt x="427" y="0"/>
                    </a:moveTo>
                    <a:lnTo>
                      <a:pt x="233" y="97"/>
                    </a:lnTo>
                    <a:lnTo>
                      <a:pt x="175" y="136"/>
                    </a:lnTo>
                    <a:lnTo>
                      <a:pt x="136" y="175"/>
                    </a:lnTo>
                    <a:lnTo>
                      <a:pt x="97" y="485"/>
                    </a:lnTo>
                    <a:lnTo>
                      <a:pt x="59" y="814"/>
                    </a:lnTo>
                    <a:lnTo>
                      <a:pt x="20" y="1182"/>
                    </a:lnTo>
                    <a:lnTo>
                      <a:pt x="1" y="1550"/>
                    </a:lnTo>
                    <a:lnTo>
                      <a:pt x="1" y="1725"/>
                    </a:lnTo>
                    <a:lnTo>
                      <a:pt x="20" y="1880"/>
                    </a:lnTo>
                    <a:lnTo>
                      <a:pt x="59" y="1996"/>
                    </a:lnTo>
                    <a:lnTo>
                      <a:pt x="97" y="2093"/>
                    </a:lnTo>
                    <a:lnTo>
                      <a:pt x="156" y="2170"/>
                    </a:lnTo>
                    <a:lnTo>
                      <a:pt x="175" y="2170"/>
                    </a:lnTo>
                    <a:lnTo>
                      <a:pt x="214" y="2189"/>
                    </a:lnTo>
                    <a:lnTo>
                      <a:pt x="407" y="2151"/>
                    </a:lnTo>
                    <a:lnTo>
                      <a:pt x="446" y="1841"/>
                    </a:lnTo>
                    <a:lnTo>
                      <a:pt x="485" y="1531"/>
                    </a:lnTo>
                    <a:lnTo>
                      <a:pt x="504" y="1143"/>
                    </a:lnTo>
                    <a:lnTo>
                      <a:pt x="524" y="756"/>
                    </a:lnTo>
                    <a:lnTo>
                      <a:pt x="504" y="388"/>
                    </a:lnTo>
                    <a:lnTo>
                      <a:pt x="466" y="194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25"/>
              <p:cNvSpPr/>
              <p:nvPr/>
            </p:nvSpPr>
            <p:spPr>
              <a:xfrm>
                <a:off x="4223850" y="2981475"/>
                <a:ext cx="13127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8119" extrusionOk="0">
                    <a:moveTo>
                      <a:pt x="3255" y="6200"/>
                    </a:moveTo>
                    <a:lnTo>
                      <a:pt x="3255" y="7595"/>
                    </a:lnTo>
                    <a:lnTo>
                      <a:pt x="3197" y="7595"/>
                    </a:lnTo>
                    <a:lnTo>
                      <a:pt x="3217" y="7654"/>
                    </a:lnTo>
                    <a:lnTo>
                      <a:pt x="3178" y="7731"/>
                    </a:lnTo>
                    <a:lnTo>
                      <a:pt x="3159" y="7673"/>
                    </a:lnTo>
                    <a:lnTo>
                      <a:pt x="3100" y="7634"/>
                    </a:lnTo>
                    <a:lnTo>
                      <a:pt x="2849" y="7576"/>
                    </a:lnTo>
                    <a:lnTo>
                      <a:pt x="2539" y="6220"/>
                    </a:lnTo>
                    <a:lnTo>
                      <a:pt x="2752" y="6239"/>
                    </a:lnTo>
                    <a:lnTo>
                      <a:pt x="2965" y="6220"/>
                    </a:lnTo>
                    <a:lnTo>
                      <a:pt x="3255" y="6200"/>
                    </a:lnTo>
                    <a:close/>
                    <a:moveTo>
                      <a:pt x="2926" y="7770"/>
                    </a:moveTo>
                    <a:lnTo>
                      <a:pt x="3062" y="7809"/>
                    </a:lnTo>
                    <a:lnTo>
                      <a:pt x="3120" y="7809"/>
                    </a:lnTo>
                    <a:lnTo>
                      <a:pt x="3042" y="7925"/>
                    </a:lnTo>
                    <a:lnTo>
                      <a:pt x="3042" y="7983"/>
                    </a:lnTo>
                    <a:lnTo>
                      <a:pt x="2926" y="7770"/>
                    </a:lnTo>
                    <a:close/>
                    <a:moveTo>
                      <a:pt x="4418" y="1"/>
                    </a:moveTo>
                    <a:lnTo>
                      <a:pt x="4360" y="20"/>
                    </a:lnTo>
                    <a:lnTo>
                      <a:pt x="4321" y="59"/>
                    </a:lnTo>
                    <a:lnTo>
                      <a:pt x="4302" y="136"/>
                    </a:lnTo>
                    <a:lnTo>
                      <a:pt x="4282" y="195"/>
                    </a:lnTo>
                    <a:lnTo>
                      <a:pt x="4302" y="369"/>
                    </a:lnTo>
                    <a:lnTo>
                      <a:pt x="4321" y="524"/>
                    </a:lnTo>
                    <a:lnTo>
                      <a:pt x="4282" y="466"/>
                    </a:lnTo>
                    <a:lnTo>
                      <a:pt x="4224" y="408"/>
                    </a:lnTo>
                    <a:lnTo>
                      <a:pt x="4147" y="369"/>
                    </a:lnTo>
                    <a:lnTo>
                      <a:pt x="4050" y="350"/>
                    </a:lnTo>
                    <a:lnTo>
                      <a:pt x="3972" y="350"/>
                    </a:lnTo>
                    <a:lnTo>
                      <a:pt x="3953" y="369"/>
                    </a:lnTo>
                    <a:lnTo>
                      <a:pt x="3953" y="388"/>
                    </a:lnTo>
                    <a:lnTo>
                      <a:pt x="3992" y="466"/>
                    </a:lnTo>
                    <a:lnTo>
                      <a:pt x="4050" y="524"/>
                    </a:lnTo>
                    <a:lnTo>
                      <a:pt x="4205" y="679"/>
                    </a:lnTo>
                    <a:lnTo>
                      <a:pt x="4282" y="737"/>
                    </a:lnTo>
                    <a:lnTo>
                      <a:pt x="4244" y="737"/>
                    </a:lnTo>
                    <a:lnTo>
                      <a:pt x="4166" y="756"/>
                    </a:lnTo>
                    <a:lnTo>
                      <a:pt x="4108" y="814"/>
                    </a:lnTo>
                    <a:lnTo>
                      <a:pt x="4030" y="892"/>
                    </a:lnTo>
                    <a:lnTo>
                      <a:pt x="3972" y="1047"/>
                    </a:lnTo>
                    <a:lnTo>
                      <a:pt x="3934" y="1260"/>
                    </a:lnTo>
                    <a:lnTo>
                      <a:pt x="3895" y="1570"/>
                    </a:lnTo>
                    <a:lnTo>
                      <a:pt x="3895" y="2035"/>
                    </a:lnTo>
                    <a:lnTo>
                      <a:pt x="3875" y="2287"/>
                    </a:lnTo>
                    <a:lnTo>
                      <a:pt x="3837" y="2539"/>
                    </a:lnTo>
                    <a:lnTo>
                      <a:pt x="3779" y="2771"/>
                    </a:lnTo>
                    <a:lnTo>
                      <a:pt x="3740" y="2868"/>
                    </a:lnTo>
                    <a:lnTo>
                      <a:pt x="3701" y="2965"/>
                    </a:lnTo>
                    <a:lnTo>
                      <a:pt x="3643" y="3062"/>
                    </a:lnTo>
                    <a:lnTo>
                      <a:pt x="3565" y="3120"/>
                    </a:lnTo>
                    <a:lnTo>
                      <a:pt x="3488" y="3178"/>
                    </a:lnTo>
                    <a:lnTo>
                      <a:pt x="3410" y="3217"/>
                    </a:lnTo>
                    <a:lnTo>
                      <a:pt x="3217" y="3275"/>
                    </a:lnTo>
                    <a:lnTo>
                      <a:pt x="3004" y="3352"/>
                    </a:lnTo>
                    <a:lnTo>
                      <a:pt x="2616" y="3507"/>
                    </a:lnTo>
                    <a:lnTo>
                      <a:pt x="2422" y="3566"/>
                    </a:lnTo>
                    <a:lnTo>
                      <a:pt x="2209" y="3624"/>
                    </a:lnTo>
                    <a:lnTo>
                      <a:pt x="1996" y="3662"/>
                    </a:lnTo>
                    <a:lnTo>
                      <a:pt x="1764" y="3682"/>
                    </a:lnTo>
                    <a:lnTo>
                      <a:pt x="1667" y="3682"/>
                    </a:lnTo>
                    <a:lnTo>
                      <a:pt x="1551" y="3643"/>
                    </a:lnTo>
                    <a:lnTo>
                      <a:pt x="1454" y="3585"/>
                    </a:lnTo>
                    <a:lnTo>
                      <a:pt x="1337" y="3527"/>
                    </a:lnTo>
                    <a:lnTo>
                      <a:pt x="1144" y="3352"/>
                    </a:lnTo>
                    <a:lnTo>
                      <a:pt x="950" y="3139"/>
                    </a:lnTo>
                    <a:lnTo>
                      <a:pt x="756" y="2946"/>
                    </a:lnTo>
                    <a:lnTo>
                      <a:pt x="601" y="2791"/>
                    </a:lnTo>
                    <a:lnTo>
                      <a:pt x="524" y="2733"/>
                    </a:lnTo>
                    <a:lnTo>
                      <a:pt x="446" y="2694"/>
                    </a:lnTo>
                    <a:lnTo>
                      <a:pt x="369" y="2655"/>
                    </a:lnTo>
                    <a:lnTo>
                      <a:pt x="311" y="2655"/>
                    </a:lnTo>
                    <a:lnTo>
                      <a:pt x="252" y="2674"/>
                    </a:lnTo>
                    <a:lnTo>
                      <a:pt x="214" y="2713"/>
                    </a:lnTo>
                    <a:lnTo>
                      <a:pt x="175" y="2752"/>
                    </a:lnTo>
                    <a:lnTo>
                      <a:pt x="156" y="2810"/>
                    </a:lnTo>
                    <a:lnTo>
                      <a:pt x="117" y="2907"/>
                    </a:lnTo>
                    <a:lnTo>
                      <a:pt x="117" y="3023"/>
                    </a:lnTo>
                    <a:lnTo>
                      <a:pt x="136" y="3159"/>
                    </a:lnTo>
                    <a:lnTo>
                      <a:pt x="175" y="3256"/>
                    </a:lnTo>
                    <a:lnTo>
                      <a:pt x="194" y="3352"/>
                    </a:lnTo>
                    <a:lnTo>
                      <a:pt x="136" y="3391"/>
                    </a:lnTo>
                    <a:lnTo>
                      <a:pt x="78" y="3430"/>
                    </a:lnTo>
                    <a:lnTo>
                      <a:pt x="39" y="3488"/>
                    </a:lnTo>
                    <a:lnTo>
                      <a:pt x="20" y="3546"/>
                    </a:lnTo>
                    <a:lnTo>
                      <a:pt x="1" y="3682"/>
                    </a:lnTo>
                    <a:lnTo>
                      <a:pt x="20" y="3837"/>
                    </a:lnTo>
                    <a:lnTo>
                      <a:pt x="39" y="3972"/>
                    </a:lnTo>
                    <a:lnTo>
                      <a:pt x="78" y="4089"/>
                    </a:lnTo>
                    <a:lnTo>
                      <a:pt x="136" y="4186"/>
                    </a:lnTo>
                    <a:lnTo>
                      <a:pt x="98" y="4263"/>
                    </a:lnTo>
                    <a:lnTo>
                      <a:pt x="98" y="4341"/>
                    </a:lnTo>
                    <a:lnTo>
                      <a:pt x="98" y="4418"/>
                    </a:lnTo>
                    <a:lnTo>
                      <a:pt x="98" y="4476"/>
                    </a:lnTo>
                    <a:lnTo>
                      <a:pt x="156" y="4612"/>
                    </a:lnTo>
                    <a:lnTo>
                      <a:pt x="233" y="4728"/>
                    </a:lnTo>
                    <a:lnTo>
                      <a:pt x="311" y="4825"/>
                    </a:lnTo>
                    <a:lnTo>
                      <a:pt x="388" y="4883"/>
                    </a:lnTo>
                    <a:lnTo>
                      <a:pt x="466" y="4941"/>
                    </a:lnTo>
                    <a:lnTo>
                      <a:pt x="504" y="5077"/>
                    </a:lnTo>
                    <a:lnTo>
                      <a:pt x="582" y="5251"/>
                    </a:lnTo>
                    <a:lnTo>
                      <a:pt x="717" y="5426"/>
                    </a:lnTo>
                    <a:lnTo>
                      <a:pt x="911" y="5639"/>
                    </a:lnTo>
                    <a:lnTo>
                      <a:pt x="1027" y="5735"/>
                    </a:lnTo>
                    <a:lnTo>
                      <a:pt x="1163" y="5813"/>
                    </a:lnTo>
                    <a:lnTo>
                      <a:pt x="1299" y="5910"/>
                    </a:lnTo>
                    <a:lnTo>
                      <a:pt x="1473" y="5987"/>
                    </a:lnTo>
                    <a:lnTo>
                      <a:pt x="1667" y="6065"/>
                    </a:lnTo>
                    <a:lnTo>
                      <a:pt x="1880" y="6123"/>
                    </a:lnTo>
                    <a:lnTo>
                      <a:pt x="2093" y="6181"/>
                    </a:lnTo>
                    <a:lnTo>
                      <a:pt x="2345" y="6220"/>
                    </a:lnTo>
                    <a:lnTo>
                      <a:pt x="2694" y="7634"/>
                    </a:lnTo>
                    <a:lnTo>
                      <a:pt x="2267" y="7886"/>
                    </a:lnTo>
                    <a:lnTo>
                      <a:pt x="2248" y="7905"/>
                    </a:lnTo>
                    <a:lnTo>
                      <a:pt x="2229" y="7944"/>
                    </a:lnTo>
                    <a:lnTo>
                      <a:pt x="2229" y="7983"/>
                    </a:lnTo>
                    <a:lnTo>
                      <a:pt x="2248" y="8002"/>
                    </a:lnTo>
                    <a:lnTo>
                      <a:pt x="2287" y="8041"/>
                    </a:lnTo>
                    <a:lnTo>
                      <a:pt x="2326" y="8060"/>
                    </a:lnTo>
                    <a:lnTo>
                      <a:pt x="2364" y="8041"/>
                    </a:lnTo>
                    <a:lnTo>
                      <a:pt x="2752" y="7809"/>
                    </a:lnTo>
                    <a:lnTo>
                      <a:pt x="2887" y="8060"/>
                    </a:lnTo>
                    <a:lnTo>
                      <a:pt x="2926" y="8099"/>
                    </a:lnTo>
                    <a:lnTo>
                      <a:pt x="2965" y="8119"/>
                    </a:lnTo>
                    <a:lnTo>
                      <a:pt x="3004" y="8099"/>
                    </a:lnTo>
                    <a:lnTo>
                      <a:pt x="3042" y="8060"/>
                    </a:lnTo>
                    <a:lnTo>
                      <a:pt x="3062" y="8022"/>
                    </a:lnTo>
                    <a:lnTo>
                      <a:pt x="3081" y="8041"/>
                    </a:lnTo>
                    <a:lnTo>
                      <a:pt x="3120" y="8060"/>
                    </a:lnTo>
                    <a:lnTo>
                      <a:pt x="3159" y="8041"/>
                    </a:lnTo>
                    <a:lnTo>
                      <a:pt x="3197" y="8022"/>
                    </a:lnTo>
                    <a:lnTo>
                      <a:pt x="3314" y="7828"/>
                    </a:lnTo>
                    <a:lnTo>
                      <a:pt x="3410" y="8002"/>
                    </a:lnTo>
                    <a:lnTo>
                      <a:pt x="3430" y="8041"/>
                    </a:lnTo>
                    <a:lnTo>
                      <a:pt x="3488" y="8060"/>
                    </a:lnTo>
                    <a:lnTo>
                      <a:pt x="3527" y="8041"/>
                    </a:lnTo>
                    <a:lnTo>
                      <a:pt x="3546" y="8022"/>
                    </a:lnTo>
                    <a:lnTo>
                      <a:pt x="3565" y="7983"/>
                    </a:lnTo>
                    <a:lnTo>
                      <a:pt x="3565" y="7964"/>
                    </a:lnTo>
                    <a:lnTo>
                      <a:pt x="3565" y="7925"/>
                    </a:lnTo>
                    <a:lnTo>
                      <a:pt x="3469" y="7770"/>
                    </a:lnTo>
                    <a:lnTo>
                      <a:pt x="3953" y="7770"/>
                    </a:lnTo>
                    <a:lnTo>
                      <a:pt x="3992" y="7750"/>
                    </a:lnTo>
                    <a:lnTo>
                      <a:pt x="4011" y="7712"/>
                    </a:lnTo>
                    <a:lnTo>
                      <a:pt x="4011" y="7692"/>
                    </a:lnTo>
                    <a:lnTo>
                      <a:pt x="4011" y="7654"/>
                    </a:lnTo>
                    <a:lnTo>
                      <a:pt x="3992" y="7634"/>
                    </a:lnTo>
                    <a:lnTo>
                      <a:pt x="3972" y="7615"/>
                    </a:lnTo>
                    <a:lnTo>
                      <a:pt x="3934" y="7595"/>
                    </a:lnTo>
                    <a:lnTo>
                      <a:pt x="3430" y="7595"/>
                    </a:lnTo>
                    <a:lnTo>
                      <a:pt x="3430" y="6181"/>
                    </a:lnTo>
                    <a:lnTo>
                      <a:pt x="3682" y="6104"/>
                    </a:lnTo>
                    <a:lnTo>
                      <a:pt x="3934" y="6026"/>
                    </a:lnTo>
                    <a:lnTo>
                      <a:pt x="4147" y="5910"/>
                    </a:lnTo>
                    <a:lnTo>
                      <a:pt x="4340" y="5794"/>
                    </a:lnTo>
                    <a:lnTo>
                      <a:pt x="4515" y="5639"/>
                    </a:lnTo>
                    <a:lnTo>
                      <a:pt x="4670" y="5484"/>
                    </a:lnTo>
                    <a:lnTo>
                      <a:pt x="4786" y="5290"/>
                    </a:lnTo>
                    <a:lnTo>
                      <a:pt x="4883" y="5096"/>
                    </a:lnTo>
                    <a:lnTo>
                      <a:pt x="4980" y="4902"/>
                    </a:lnTo>
                    <a:lnTo>
                      <a:pt x="5038" y="4689"/>
                    </a:lnTo>
                    <a:lnTo>
                      <a:pt x="5077" y="4457"/>
                    </a:lnTo>
                    <a:lnTo>
                      <a:pt x="5077" y="4224"/>
                    </a:lnTo>
                    <a:lnTo>
                      <a:pt x="5077" y="3972"/>
                    </a:lnTo>
                    <a:lnTo>
                      <a:pt x="5057" y="3721"/>
                    </a:lnTo>
                    <a:lnTo>
                      <a:pt x="5019" y="3469"/>
                    </a:lnTo>
                    <a:lnTo>
                      <a:pt x="4960" y="3197"/>
                    </a:lnTo>
                    <a:lnTo>
                      <a:pt x="4864" y="2810"/>
                    </a:lnTo>
                    <a:lnTo>
                      <a:pt x="4786" y="2481"/>
                    </a:lnTo>
                    <a:lnTo>
                      <a:pt x="4747" y="2209"/>
                    </a:lnTo>
                    <a:lnTo>
                      <a:pt x="4709" y="1958"/>
                    </a:lnTo>
                    <a:lnTo>
                      <a:pt x="4709" y="1764"/>
                    </a:lnTo>
                    <a:lnTo>
                      <a:pt x="4709" y="1589"/>
                    </a:lnTo>
                    <a:lnTo>
                      <a:pt x="4728" y="1357"/>
                    </a:lnTo>
                    <a:lnTo>
                      <a:pt x="4767" y="1473"/>
                    </a:lnTo>
                    <a:lnTo>
                      <a:pt x="4805" y="1551"/>
                    </a:lnTo>
                    <a:lnTo>
                      <a:pt x="4844" y="1570"/>
                    </a:lnTo>
                    <a:lnTo>
                      <a:pt x="4883" y="1570"/>
                    </a:lnTo>
                    <a:lnTo>
                      <a:pt x="4941" y="1551"/>
                    </a:lnTo>
                    <a:lnTo>
                      <a:pt x="4980" y="1512"/>
                    </a:lnTo>
                    <a:lnTo>
                      <a:pt x="5019" y="1454"/>
                    </a:lnTo>
                    <a:lnTo>
                      <a:pt x="5038" y="1415"/>
                    </a:lnTo>
                    <a:lnTo>
                      <a:pt x="5115" y="1434"/>
                    </a:lnTo>
                    <a:lnTo>
                      <a:pt x="5154" y="1434"/>
                    </a:lnTo>
                    <a:lnTo>
                      <a:pt x="5193" y="1415"/>
                    </a:lnTo>
                    <a:lnTo>
                      <a:pt x="5232" y="1376"/>
                    </a:lnTo>
                    <a:lnTo>
                      <a:pt x="5251" y="1318"/>
                    </a:lnTo>
                    <a:lnTo>
                      <a:pt x="5232" y="1260"/>
                    </a:lnTo>
                    <a:lnTo>
                      <a:pt x="5193" y="1202"/>
                    </a:lnTo>
                    <a:lnTo>
                      <a:pt x="5135" y="1144"/>
                    </a:lnTo>
                    <a:lnTo>
                      <a:pt x="5077" y="1105"/>
                    </a:lnTo>
                    <a:lnTo>
                      <a:pt x="4980" y="1066"/>
                    </a:lnTo>
                    <a:lnTo>
                      <a:pt x="4883" y="1047"/>
                    </a:lnTo>
                    <a:lnTo>
                      <a:pt x="4999" y="989"/>
                    </a:lnTo>
                    <a:lnTo>
                      <a:pt x="5115" y="950"/>
                    </a:lnTo>
                    <a:lnTo>
                      <a:pt x="5251" y="911"/>
                    </a:lnTo>
                    <a:lnTo>
                      <a:pt x="5019" y="776"/>
                    </a:lnTo>
                    <a:lnTo>
                      <a:pt x="4825" y="621"/>
                    </a:lnTo>
                    <a:lnTo>
                      <a:pt x="4864" y="563"/>
                    </a:lnTo>
                    <a:lnTo>
                      <a:pt x="4960" y="408"/>
                    </a:lnTo>
                    <a:lnTo>
                      <a:pt x="4999" y="311"/>
                    </a:lnTo>
                    <a:lnTo>
                      <a:pt x="5019" y="214"/>
                    </a:lnTo>
                    <a:lnTo>
                      <a:pt x="4999" y="136"/>
                    </a:lnTo>
                    <a:lnTo>
                      <a:pt x="4960" y="98"/>
                    </a:lnTo>
                    <a:lnTo>
                      <a:pt x="4922" y="59"/>
                    </a:lnTo>
                    <a:lnTo>
                      <a:pt x="4883" y="40"/>
                    </a:lnTo>
                    <a:lnTo>
                      <a:pt x="4844" y="40"/>
                    </a:lnTo>
                    <a:lnTo>
                      <a:pt x="4805" y="59"/>
                    </a:lnTo>
                    <a:lnTo>
                      <a:pt x="4786" y="78"/>
                    </a:lnTo>
                    <a:lnTo>
                      <a:pt x="4728" y="175"/>
                    </a:lnTo>
                    <a:lnTo>
                      <a:pt x="4689" y="311"/>
                    </a:lnTo>
                    <a:lnTo>
                      <a:pt x="4650" y="543"/>
                    </a:lnTo>
                    <a:lnTo>
                      <a:pt x="4631" y="659"/>
                    </a:lnTo>
                    <a:lnTo>
                      <a:pt x="4631" y="563"/>
                    </a:lnTo>
                    <a:lnTo>
                      <a:pt x="4631" y="311"/>
                    </a:lnTo>
                    <a:lnTo>
                      <a:pt x="4592" y="175"/>
                    </a:lnTo>
                    <a:lnTo>
                      <a:pt x="4554" y="78"/>
                    </a:lnTo>
                    <a:lnTo>
                      <a:pt x="4534" y="40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65" name="Google Shape;1265;p25"/>
          <p:cNvGrpSpPr/>
          <p:nvPr/>
        </p:nvGrpSpPr>
        <p:grpSpPr>
          <a:xfrm>
            <a:off x="1825852" y="5860095"/>
            <a:ext cx="358963" cy="503556"/>
            <a:chOff x="1988514" y="3567171"/>
            <a:chExt cx="269222" cy="377667"/>
          </a:xfrm>
        </p:grpSpPr>
        <p:sp>
          <p:nvSpPr>
            <p:cNvPr id="1266" name="Google Shape;126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>
            <a:off x="10309452" y="5891979"/>
            <a:ext cx="358963" cy="503556"/>
            <a:chOff x="1988514" y="3567171"/>
            <a:chExt cx="269222" cy="377667"/>
          </a:xfrm>
        </p:grpSpPr>
        <p:sp>
          <p:nvSpPr>
            <p:cNvPr id="1271" name="Google Shape;1271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>
            <a:off x="9788752" y="5790995"/>
            <a:ext cx="358963" cy="503556"/>
            <a:chOff x="1988514" y="3567171"/>
            <a:chExt cx="269222" cy="377667"/>
          </a:xfrm>
        </p:grpSpPr>
        <p:sp>
          <p:nvSpPr>
            <p:cNvPr id="1276" name="Google Shape;127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018780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6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282" name="Google Shape;1282;p2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4" name="Google Shape;1284;p26"/>
          <p:cNvSpPr/>
          <p:nvPr/>
        </p:nvSpPr>
        <p:spPr>
          <a:xfrm>
            <a:off x="-33" y="51504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26"/>
          <p:cNvSpPr/>
          <p:nvPr/>
        </p:nvSpPr>
        <p:spPr>
          <a:xfrm>
            <a:off x="-253121" y="6090301"/>
            <a:ext cx="13042900" cy="758767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286" name="Google Shape;1286;p26"/>
          <p:cNvSpPr/>
          <p:nvPr/>
        </p:nvSpPr>
        <p:spPr>
          <a:xfrm>
            <a:off x="-253121" y="6090301"/>
            <a:ext cx="13042900" cy="758767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287" name="Google Shape;1287;p26"/>
          <p:cNvSpPr/>
          <p:nvPr/>
        </p:nvSpPr>
        <p:spPr>
          <a:xfrm>
            <a:off x="-703706" y="6035745"/>
            <a:ext cx="13443867" cy="958867"/>
          </a:xfrm>
          <a:custGeom>
            <a:avLst/>
            <a:gdLst/>
            <a:ahLst/>
            <a:cxnLst/>
            <a:rect l="l" t="t" r="r" b="b"/>
            <a:pathLst>
              <a:path w="403316" h="28766" extrusionOk="0">
                <a:moveTo>
                  <a:pt x="21117" y="302"/>
                </a:moveTo>
                <a:cubicBezTo>
                  <a:pt x="26261" y="-904"/>
                  <a:pt x="37373" y="4430"/>
                  <a:pt x="49311" y="5636"/>
                </a:cubicBezTo>
                <a:cubicBezTo>
                  <a:pt x="61249" y="6843"/>
                  <a:pt x="77632" y="7732"/>
                  <a:pt x="92745" y="7541"/>
                </a:cubicBezTo>
                <a:cubicBezTo>
                  <a:pt x="107858" y="7351"/>
                  <a:pt x="121638" y="4684"/>
                  <a:pt x="139989" y="4493"/>
                </a:cubicBezTo>
                <a:cubicBezTo>
                  <a:pt x="158341" y="4303"/>
                  <a:pt x="181391" y="5128"/>
                  <a:pt x="202854" y="6398"/>
                </a:cubicBezTo>
                <a:cubicBezTo>
                  <a:pt x="224317" y="7668"/>
                  <a:pt x="248701" y="12748"/>
                  <a:pt x="268767" y="12113"/>
                </a:cubicBezTo>
                <a:cubicBezTo>
                  <a:pt x="288833" y="11478"/>
                  <a:pt x="305216" y="3668"/>
                  <a:pt x="323250" y="2588"/>
                </a:cubicBezTo>
                <a:cubicBezTo>
                  <a:pt x="341284" y="1509"/>
                  <a:pt x="365668" y="4366"/>
                  <a:pt x="376971" y="5636"/>
                </a:cubicBezTo>
                <a:cubicBezTo>
                  <a:pt x="388274" y="6906"/>
                  <a:pt x="388782" y="6906"/>
                  <a:pt x="391068" y="10208"/>
                </a:cubicBezTo>
                <a:cubicBezTo>
                  <a:pt x="393354" y="13510"/>
                  <a:pt x="417611" y="22400"/>
                  <a:pt x="390687" y="25448"/>
                </a:cubicBezTo>
                <a:cubicBezTo>
                  <a:pt x="363763" y="28496"/>
                  <a:pt x="292135" y="28306"/>
                  <a:pt x="229524" y="28496"/>
                </a:cubicBezTo>
                <a:cubicBezTo>
                  <a:pt x="166913" y="28687"/>
                  <a:pt x="50200" y="29195"/>
                  <a:pt x="15021" y="26591"/>
                </a:cubicBezTo>
                <a:cubicBezTo>
                  <a:pt x="-20158" y="23988"/>
                  <a:pt x="17434" y="17257"/>
                  <a:pt x="18450" y="12875"/>
                </a:cubicBezTo>
                <a:cubicBezTo>
                  <a:pt x="19466" y="8494"/>
                  <a:pt x="15974" y="1509"/>
                  <a:pt x="21117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288" name="Google Shape;1288;p26"/>
          <p:cNvGrpSpPr/>
          <p:nvPr/>
        </p:nvGrpSpPr>
        <p:grpSpPr>
          <a:xfrm>
            <a:off x="10421849" y="4429160"/>
            <a:ext cx="1643628" cy="1903472"/>
            <a:chOff x="4010125" y="6389409"/>
            <a:chExt cx="1123823" cy="1301490"/>
          </a:xfrm>
        </p:grpSpPr>
        <p:sp>
          <p:nvSpPr>
            <p:cNvPr id="1289" name="Google Shape;1289;p26"/>
            <p:cNvSpPr/>
            <p:nvPr/>
          </p:nvSpPr>
          <p:spPr>
            <a:xfrm>
              <a:off x="4044872" y="7564380"/>
              <a:ext cx="754200" cy="1197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703047" y="6504469"/>
              <a:ext cx="400265" cy="526847"/>
            </a:xfrm>
            <a:custGeom>
              <a:avLst/>
              <a:gdLst/>
              <a:ahLst/>
              <a:cxnLst/>
              <a:rect l="l" t="t" r="r" b="b"/>
              <a:pathLst>
                <a:path w="11393" h="14996" extrusionOk="0">
                  <a:moveTo>
                    <a:pt x="6820" y="0"/>
                  </a:moveTo>
                  <a:lnTo>
                    <a:pt x="6239" y="39"/>
                  </a:lnTo>
                  <a:lnTo>
                    <a:pt x="5639" y="116"/>
                  </a:lnTo>
                  <a:lnTo>
                    <a:pt x="5057" y="233"/>
                  </a:lnTo>
                  <a:lnTo>
                    <a:pt x="4651" y="736"/>
                  </a:lnTo>
                  <a:lnTo>
                    <a:pt x="4651" y="736"/>
                  </a:lnTo>
                  <a:lnTo>
                    <a:pt x="4786" y="291"/>
                  </a:lnTo>
                  <a:lnTo>
                    <a:pt x="4321" y="446"/>
                  </a:lnTo>
                  <a:lnTo>
                    <a:pt x="3856" y="620"/>
                  </a:lnTo>
                  <a:lnTo>
                    <a:pt x="3411" y="814"/>
                  </a:lnTo>
                  <a:lnTo>
                    <a:pt x="2984" y="1046"/>
                  </a:lnTo>
                  <a:lnTo>
                    <a:pt x="2713" y="1628"/>
                  </a:lnTo>
                  <a:lnTo>
                    <a:pt x="2810" y="1163"/>
                  </a:lnTo>
                  <a:lnTo>
                    <a:pt x="2810" y="1163"/>
                  </a:lnTo>
                  <a:lnTo>
                    <a:pt x="2558" y="1337"/>
                  </a:lnTo>
                  <a:lnTo>
                    <a:pt x="2306" y="1531"/>
                  </a:lnTo>
                  <a:lnTo>
                    <a:pt x="2074" y="1724"/>
                  </a:lnTo>
                  <a:lnTo>
                    <a:pt x="1841" y="1938"/>
                  </a:lnTo>
                  <a:lnTo>
                    <a:pt x="1628" y="2170"/>
                  </a:lnTo>
                  <a:lnTo>
                    <a:pt x="1434" y="2422"/>
                  </a:lnTo>
                  <a:lnTo>
                    <a:pt x="1260" y="2674"/>
                  </a:lnTo>
                  <a:lnTo>
                    <a:pt x="1105" y="2945"/>
                  </a:lnTo>
                  <a:lnTo>
                    <a:pt x="1105" y="3991"/>
                  </a:lnTo>
                  <a:lnTo>
                    <a:pt x="1008" y="3119"/>
                  </a:lnTo>
                  <a:lnTo>
                    <a:pt x="814" y="3526"/>
                  </a:lnTo>
                  <a:lnTo>
                    <a:pt x="640" y="4030"/>
                  </a:lnTo>
                  <a:lnTo>
                    <a:pt x="485" y="4534"/>
                  </a:lnTo>
                  <a:lnTo>
                    <a:pt x="369" y="5076"/>
                  </a:lnTo>
                  <a:lnTo>
                    <a:pt x="272" y="5619"/>
                  </a:lnTo>
                  <a:lnTo>
                    <a:pt x="446" y="6704"/>
                  </a:lnTo>
                  <a:lnTo>
                    <a:pt x="446" y="6704"/>
                  </a:lnTo>
                  <a:lnTo>
                    <a:pt x="175" y="6180"/>
                  </a:lnTo>
                  <a:lnTo>
                    <a:pt x="98" y="6936"/>
                  </a:lnTo>
                  <a:lnTo>
                    <a:pt x="40" y="7711"/>
                  </a:lnTo>
                  <a:lnTo>
                    <a:pt x="20" y="8486"/>
                  </a:lnTo>
                  <a:lnTo>
                    <a:pt x="1" y="9261"/>
                  </a:lnTo>
                  <a:lnTo>
                    <a:pt x="20" y="10017"/>
                  </a:lnTo>
                  <a:lnTo>
                    <a:pt x="59" y="10753"/>
                  </a:lnTo>
                  <a:lnTo>
                    <a:pt x="98" y="11450"/>
                  </a:lnTo>
                  <a:lnTo>
                    <a:pt x="156" y="12109"/>
                  </a:lnTo>
                  <a:lnTo>
                    <a:pt x="272" y="13271"/>
                  </a:lnTo>
                  <a:lnTo>
                    <a:pt x="388" y="14182"/>
                  </a:lnTo>
                  <a:lnTo>
                    <a:pt x="524" y="14996"/>
                  </a:lnTo>
                  <a:lnTo>
                    <a:pt x="504" y="14705"/>
                  </a:lnTo>
                  <a:lnTo>
                    <a:pt x="504" y="14221"/>
                  </a:lnTo>
                  <a:lnTo>
                    <a:pt x="524" y="13562"/>
                  </a:lnTo>
                  <a:lnTo>
                    <a:pt x="563" y="12748"/>
                  </a:lnTo>
                  <a:lnTo>
                    <a:pt x="621" y="11818"/>
                  </a:lnTo>
                  <a:lnTo>
                    <a:pt x="698" y="10830"/>
                  </a:lnTo>
                  <a:lnTo>
                    <a:pt x="795" y="9765"/>
                  </a:lnTo>
                  <a:lnTo>
                    <a:pt x="911" y="8699"/>
                  </a:lnTo>
                  <a:lnTo>
                    <a:pt x="659" y="8932"/>
                  </a:lnTo>
                  <a:lnTo>
                    <a:pt x="950" y="8486"/>
                  </a:lnTo>
                  <a:lnTo>
                    <a:pt x="1047" y="7788"/>
                  </a:lnTo>
                  <a:lnTo>
                    <a:pt x="1163" y="7091"/>
                  </a:lnTo>
                  <a:lnTo>
                    <a:pt x="1299" y="6413"/>
                  </a:lnTo>
                  <a:lnTo>
                    <a:pt x="1434" y="5793"/>
                  </a:lnTo>
                  <a:lnTo>
                    <a:pt x="1105" y="6006"/>
                  </a:lnTo>
                  <a:lnTo>
                    <a:pt x="1105" y="6006"/>
                  </a:lnTo>
                  <a:lnTo>
                    <a:pt x="1512" y="5522"/>
                  </a:lnTo>
                  <a:lnTo>
                    <a:pt x="1706" y="4902"/>
                  </a:lnTo>
                  <a:lnTo>
                    <a:pt x="1803" y="4631"/>
                  </a:lnTo>
                  <a:lnTo>
                    <a:pt x="1899" y="4359"/>
                  </a:lnTo>
                  <a:lnTo>
                    <a:pt x="2132" y="3894"/>
                  </a:lnTo>
                  <a:lnTo>
                    <a:pt x="2384" y="3468"/>
                  </a:lnTo>
                  <a:lnTo>
                    <a:pt x="2655" y="3081"/>
                  </a:lnTo>
                  <a:lnTo>
                    <a:pt x="2946" y="2751"/>
                  </a:lnTo>
                  <a:lnTo>
                    <a:pt x="2287" y="2848"/>
                  </a:lnTo>
                  <a:lnTo>
                    <a:pt x="3139" y="2557"/>
                  </a:lnTo>
                  <a:lnTo>
                    <a:pt x="3449" y="2267"/>
                  </a:lnTo>
                  <a:lnTo>
                    <a:pt x="3759" y="2034"/>
                  </a:lnTo>
                  <a:lnTo>
                    <a:pt x="4089" y="1821"/>
                  </a:lnTo>
                  <a:lnTo>
                    <a:pt x="4418" y="1647"/>
                  </a:lnTo>
                  <a:lnTo>
                    <a:pt x="4767" y="1492"/>
                  </a:lnTo>
                  <a:lnTo>
                    <a:pt x="5096" y="1376"/>
                  </a:lnTo>
                  <a:lnTo>
                    <a:pt x="5425" y="1279"/>
                  </a:lnTo>
                  <a:lnTo>
                    <a:pt x="5755" y="1201"/>
                  </a:lnTo>
                  <a:lnTo>
                    <a:pt x="5387" y="911"/>
                  </a:lnTo>
                  <a:lnTo>
                    <a:pt x="5387" y="911"/>
                  </a:lnTo>
                  <a:lnTo>
                    <a:pt x="6084" y="1163"/>
                  </a:lnTo>
                  <a:lnTo>
                    <a:pt x="6394" y="1124"/>
                  </a:lnTo>
                  <a:lnTo>
                    <a:pt x="6704" y="1104"/>
                  </a:lnTo>
                  <a:lnTo>
                    <a:pt x="6995" y="1104"/>
                  </a:lnTo>
                  <a:lnTo>
                    <a:pt x="7266" y="1124"/>
                  </a:lnTo>
                  <a:lnTo>
                    <a:pt x="7499" y="1163"/>
                  </a:lnTo>
                  <a:lnTo>
                    <a:pt x="7731" y="1201"/>
                  </a:lnTo>
                  <a:lnTo>
                    <a:pt x="7925" y="1240"/>
                  </a:lnTo>
                  <a:lnTo>
                    <a:pt x="8080" y="1298"/>
                  </a:lnTo>
                  <a:lnTo>
                    <a:pt x="8312" y="1395"/>
                  </a:lnTo>
                  <a:lnTo>
                    <a:pt x="8525" y="1550"/>
                  </a:lnTo>
                  <a:lnTo>
                    <a:pt x="8583" y="1066"/>
                  </a:lnTo>
                  <a:lnTo>
                    <a:pt x="8835" y="1783"/>
                  </a:lnTo>
                  <a:lnTo>
                    <a:pt x="9010" y="1957"/>
                  </a:lnTo>
                  <a:lnTo>
                    <a:pt x="9165" y="2151"/>
                  </a:lnTo>
                  <a:lnTo>
                    <a:pt x="9320" y="2344"/>
                  </a:lnTo>
                  <a:lnTo>
                    <a:pt x="9455" y="2557"/>
                  </a:lnTo>
                  <a:lnTo>
                    <a:pt x="9572" y="2790"/>
                  </a:lnTo>
                  <a:lnTo>
                    <a:pt x="9668" y="3022"/>
                  </a:lnTo>
                  <a:lnTo>
                    <a:pt x="9727" y="3255"/>
                  </a:lnTo>
                  <a:lnTo>
                    <a:pt x="9765" y="3507"/>
                  </a:lnTo>
                  <a:lnTo>
                    <a:pt x="10037" y="3061"/>
                  </a:lnTo>
                  <a:lnTo>
                    <a:pt x="10056" y="3177"/>
                  </a:lnTo>
                  <a:lnTo>
                    <a:pt x="10037" y="3332"/>
                  </a:lnTo>
                  <a:lnTo>
                    <a:pt x="10017" y="3507"/>
                  </a:lnTo>
                  <a:lnTo>
                    <a:pt x="9978" y="3701"/>
                  </a:lnTo>
                  <a:lnTo>
                    <a:pt x="9920" y="3914"/>
                  </a:lnTo>
                  <a:lnTo>
                    <a:pt x="9804" y="4127"/>
                  </a:lnTo>
                  <a:lnTo>
                    <a:pt x="9746" y="4243"/>
                  </a:lnTo>
                  <a:lnTo>
                    <a:pt x="9668" y="4340"/>
                  </a:lnTo>
                  <a:lnTo>
                    <a:pt x="9572" y="4553"/>
                  </a:lnTo>
                  <a:lnTo>
                    <a:pt x="9436" y="4766"/>
                  </a:lnTo>
                  <a:lnTo>
                    <a:pt x="9281" y="4979"/>
                  </a:lnTo>
                  <a:lnTo>
                    <a:pt x="9087" y="5192"/>
                  </a:lnTo>
                  <a:lnTo>
                    <a:pt x="8913" y="5367"/>
                  </a:lnTo>
                  <a:lnTo>
                    <a:pt x="8777" y="5522"/>
                  </a:lnTo>
                  <a:lnTo>
                    <a:pt x="9475" y="5367"/>
                  </a:lnTo>
                  <a:lnTo>
                    <a:pt x="8312" y="6200"/>
                  </a:lnTo>
                  <a:lnTo>
                    <a:pt x="8235" y="6394"/>
                  </a:lnTo>
                  <a:lnTo>
                    <a:pt x="8177" y="6568"/>
                  </a:lnTo>
                  <a:lnTo>
                    <a:pt x="8157" y="6723"/>
                  </a:lnTo>
                  <a:lnTo>
                    <a:pt x="8118" y="6878"/>
                  </a:lnTo>
                  <a:lnTo>
                    <a:pt x="8118" y="7014"/>
                  </a:lnTo>
                  <a:lnTo>
                    <a:pt x="8118" y="7149"/>
                  </a:lnTo>
                  <a:lnTo>
                    <a:pt x="8157" y="7382"/>
                  </a:lnTo>
                  <a:lnTo>
                    <a:pt x="8215" y="7556"/>
                  </a:lnTo>
                  <a:lnTo>
                    <a:pt x="8293" y="7692"/>
                  </a:lnTo>
                  <a:lnTo>
                    <a:pt x="8351" y="7808"/>
                  </a:lnTo>
                  <a:lnTo>
                    <a:pt x="8506" y="7866"/>
                  </a:lnTo>
                  <a:lnTo>
                    <a:pt x="8661" y="7905"/>
                  </a:lnTo>
                  <a:lnTo>
                    <a:pt x="8816" y="7924"/>
                  </a:lnTo>
                  <a:lnTo>
                    <a:pt x="9242" y="7924"/>
                  </a:lnTo>
                  <a:lnTo>
                    <a:pt x="9378" y="7885"/>
                  </a:lnTo>
                  <a:lnTo>
                    <a:pt x="9494" y="7847"/>
                  </a:lnTo>
                  <a:lnTo>
                    <a:pt x="9746" y="7750"/>
                  </a:lnTo>
                  <a:lnTo>
                    <a:pt x="9978" y="7595"/>
                  </a:lnTo>
                  <a:lnTo>
                    <a:pt x="10211" y="7401"/>
                  </a:lnTo>
                  <a:lnTo>
                    <a:pt x="10405" y="7169"/>
                  </a:lnTo>
                  <a:lnTo>
                    <a:pt x="10501" y="6025"/>
                  </a:lnTo>
                  <a:lnTo>
                    <a:pt x="10618" y="6878"/>
                  </a:lnTo>
                  <a:lnTo>
                    <a:pt x="10753" y="6626"/>
                  </a:lnTo>
                  <a:lnTo>
                    <a:pt x="10889" y="6374"/>
                  </a:lnTo>
                  <a:lnTo>
                    <a:pt x="10986" y="6103"/>
                  </a:lnTo>
                  <a:lnTo>
                    <a:pt x="11102" y="5812"/>
                  </a:lnTo>
                  <a:lnTo>
                    <a:pt x="11180" y="5522"/>
                  </a:lnTo>
                  <a:lnTo>
                    <a:pt x="11257" y="5212"/>
                  </a:lnTo>
                  <a:lnTo>
                    <a:pt x="11315" y="4902"/>
                  </a:lnTo>
                  <a:lnTo>
                    <a:pt x="11354" y="4572"/>
                  </a:lnTo>
                  <a:lnTo>
                    <a:pt x="11083" y="3468"/>
                  </a:lnTo>
                  <a:lnTo>
                    <a:pt x="11393" y="3952"/>
                  </a:lnTo>
                  <a:lnTo>
                    <a:pt x="11393" y="3623"/>
                  </a:lnTo>
                  <a:lnTo>
                    <a:pt x="11373" y="3294"/>
                  </a:lnTo>
                  <a:lnTo>
                    <a:pt x="11335" y="2984"/>
                  </a:lnTo>
                  <a:lnTo>
                    <a:pt x="11276" y="2674"/>
                  </a:lnTo>
                  <a:lnTo>
                    <a:pt x="11199" y="2364"/>
                  </a:lnTo>
                  <a:lnTo>
                    <a:pt x="11102" y="2073"/>
                  </a:lnTo>
                  <a:lnTo>
                    <a:pt x="11005" y="1802"/>
                  </a:lnTo>
                  <a:lnTo>
                    <a:pt x="10870" y="1531"/>
                  </a:lnTo>
                  <a:lnTo>
                    <a:pt x="10850" y="1511"/>
                  </a:lnTo>
                  <a:lnTo>
                    <a:pt x="9862" y="1163"/>
                  </a:lnTo>
                  <a:lnTo>
                    <a:pt x="10715" y="1298"/>
                  </a:lnTo>
                  <a:lnTo>
                    <a:pt x="10618" y="1182"/>
                  </a:lnTo>
                  <a:lnTo>
                    <a:pt x="10482" y="1046"/>
                  </a:lnTo>
                  <a:lnTo>
                    <a:pt x="10366" y="949"/>
                  </a:lnTo>
                  <a:lnTo>
                    <a:pt x="10230" y="833"/>
                  </a:lnTo>
                  <a:lnTo>
                    <a:pt x="9920" y="639"/>
                  </a:lnTo>
                  <a:lnTo>
                    <a:pt x="9572" y="465"/>
                  </a:lnTo>
                  <a:lnTo>
                    <a:pt x="9184" y="310"/>
                  </a:lnTo>
                  <a:lnTo>
                    <a:pt x="8777" y="194"/>
                  </a:lnTo>
                  <a:lnTo>
                    <a:pt x="8351" y="97"/>
                  </a:lnTo>
                  <a:lnTo>
                    <a:pt x="7886" y="39"/>
                  </a:lnTo>
                  <a:lnTo>
                    <a:pt x="7150" y="310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730978" y="6669873"/>
              <a:ext cx="237566" cy="375742"/>
            </a:xfrm>
            <a:custGeom>
              <a:avLst/>
              <a:gdLst/>
              <a:ahLst/>
              <a:cxnLst/>
              <a:rect l="l" t="t" r="r" b="b"/>
              <a:pathLst>
                <a:path w="6762" h="10695" extrusionOk="0">
                  <a:moveTo>
                    <a:pt x="4514" y="0"/>
                  </a:moveTo>
                  <a:lnTo>
                    <a:pt x="4262" y="19"/>
                  </a:lnTo>
                  <a:lnTo>
                    <a:pt x="4011" y="97"/>
                  </a:lnTo>
                  <a:lnTo>
                    <a:pt x="3739" y="194"/>
                  </a:lnTo>
                  <a:lnTo>
                    <a:pt x="3487" y="329"/>
                  </a:lnTo>
                  <a:lnTo>
                    <a:pt x="3236" y="504"/>
                  </a:lnTo>
                  <a:lnTo>
                    <a:pt x="3003" y="717"/>
                  </a:lnTo>
                  <a:lnTo>
                    <a:pt x="2867" y="1647"/>
                  </a:lnTo>
                  <a:lnTo>
                    <a:pt x="2771" y="1007"/>
                  </a:lnTo>
                  <a:lnTo>
                    <a:pt x="2461" y="1395"/>
                  </a:lnTo>
                  <a:lnTo>
                    <a:pt x="2151" y="1841"/>
                  </a:lnTo>
                  <a:lnTo>
                    <a:pt x="1802" y="2364"/>
                  </a:lnTo>
                  <a:lnTo>
                    <a:pt x="1453" y="2964"/>
                  </a:lnTo>
                  <a:lnTo>
                    <a:pt x="1453" y="2984"/>
                  </a:lnTo>
                  <a:lnTo>
                    <a:pt x="1356" y="3739"/>
                  </a:lnTo>
                  <a:lnTo>
                    <a:pt x="1279" y="3313"/>
                  </a:lnTo>
                  <a:lnTo>
                    <a:pt x="1104" y="3642"/>
                  </a:lnTo>
                  <a:lnTo>
                    <a:pt x="949" y="3991"/>
                  </a:lnTo>
                  <a:lnTo>
                    <a:pt x="814" y="4320"/>
                  </a:lnTo>
                  <a:lnTo>
                    <a:pt x="698" y="4650"/>
                  </a:lnTo>
                  <a:lnTo>
                    <a:pt x="484" y="5328"/>
                  </a:lnTo>
                  <a:lnTo>
                    <a:pt x="310" y="5967"/>
                  </a:lnTo>
                  <a:lnTo>
                    <a:pt x="194" y="6607"/>
                  </a:lnTo>
                  <a:lnTo>
                    <a:pt x="97" y="7227"/>
                  </a:lnTo>
                  <a:lnTo>
                    <a:pt x="39" y="7808"/>
                  </a:lnTo>
                  <a:lnTo>
                    <a:pt x="0" y="8350"/>
                  </a:lnTo>
                  <a:lnTo>
                    <a:pt x="0" y="8854"/>
                  </a:lnTo>
                  <a:lnTo>
                    <a:pt x="0" y="9300"/>
                  </a:lnTo>
                  <a:lnTo>
                    <a:pt x="19" y="9706"/>
                  </a:lnTo>
                  <a:lnTo>
                    <a:pt x="39" y="10055"/>
                  </a:lnTo>
                  <a:lnTo>
                    <a:pt x="97" y="10520"/>
                  </a:lnTo>
                  <a:lnTo>
                    <a:pt x="116" y="10695"/>
                  </a:lnTo>
                  <a:lnTo>
                    <a:pt x="155" y="10075"/>
                  </a:lnTo>
                  <a:lnTo>
                    <a:pt x="194" y="9358"/>
                  </a:lnTo>
                  <a:lnTo>
                    <a:pt x="271" y="8583"/>
                  </a:lnTo>
                  <a:lnTo>
                    <a:pt x="329" y="8157"/>
                  </a:lnTo>
                  <a:lnTo>
                    <a:pt x="426" y="7730"/>
                  </a:lnTo>
                  <a:lnTo>
                    <a:pt x="523" y="7285"/>
                  </a:lnTo>
                  <a:lnTo>
                    <a:pt x="639" y="6820"/>
                  </a:lnTo>
                  <a:lnTo>
                    <a:pt x="794" y="6355"/>
                  </a:lnTo>
                  <a:lnTo>
                    <a:pt x="969" y="5870"/>
                  </a:lnTo>
                  <a:lnTo>
                    <a:pt x="1163" y="5367"/>
                  </a:lnTo>
                  <a:lnTo>
                    <a:pt x="1414" y="4863"/>
                  </a:lnTo>
                  <a:lnTo>
                    <a:pt x="1705" y="4340"/>
                  </a:lnTo>
                  <a:lnTo>
                    <a:pt x="2015" y="3817"/>
                  </a:lnTo>
                  <a:lnTo>
                    <a:pt x="2267" y="3468"/>
                  </a:lnTo>
                  <a:lnTo>
                    <a:pt x="2499" y="3158"/>
                  </a:lnTo>
                  <a:lnTo>
                    <a:pt x="2712" y="2906"/>
                  </a:lnTo>
                  <a:lnTo>
                    <a:pt x="2926" y="2693"/>
                  </a:lnTo>
                  <a:lnTo>
                    <a:pt x="2635" y="2519"/>
                  </a:lnTo>
                  <a:lnTo>
                    <a:pt x="3042" y="2596"/>
                  </a:lnTo>
                  <a:lnTo>
                    <a:pt x="3274" y="2441"/>
                  </a:lnTo>
                  <a:lnTo>
                    <a:pt x="3507" y="2325"/>
                  </a:lnTo>
                  <a:lnTo>
                    <a:pt x="3701" y="2247"/>
                  </a:lnTo>
                  <a:lnTo>
                    <a:pt x="3914" y="2228"/>
                  </a:lnTo>
                  <a:lnTo>
                    <a:pt x="4088" y="2267"/>
                  </a:lnTo>
                  <a:lnTo>
                    <a:pt x="4243" y="2325"/>
                  </a:lnTo>
                  <a:lnTo>
                    <a:pt x="4398" y="2422"/>
                  </a:lnTo>
                  <a:lnTo>
                    <a:pt x="4534" y="2538"/>
                  </a:lnTo>
                  <a:lnTo>
                    <a:pt x="4766" y="2054"/>
                  </a:lnTo>
                  <a:lnTo>
                    <a:pt x="4708" y="2790"/>
                  </a:lnTo>
                  <a:lnTo>
                    <a:pt x="4844" y="3061"/>
                  </a:lnTo>
                  <a:lnTo>
                    <a:pt x="4921" y="3352"/>
                  </a:lnTo>
                  <a:lnTo>
                    <a:pt x="4979" y="3662"/>
                  </a:lnTo>
                  <a:lnTo>
                    <a:pt x="4999" y="3972"/>
                  </a:lnTo>
                  <a:lnTo>
                    <a:pt x="5018" y="4320"/>
                  </a:lnTo>
                  <a:lnTo>
                    <a:pt x="5057" y="4611"/>
                  </a:lnTo>
                  <a:lnTo>
                    <a:pt x="5386" y="4088"/>
                  </a:lnTo>
                  <a:lnTo>
                    <a:pt x="5134" y="4921"/>
                  </a:lnTo>
                  <a:lnTo>
                    <a:pt x="5212" y="5076"/>
                  </a:lnTo>
                  <a:lnTo>
                    <a:pt x="5289" y="5173"/>
                  </a:lnTo>
                  <a:lnTo>
                    <a:pt x="5367" y="5250"/>
                  </a:lnTo>
                  <a:lnTo>
                    <a:pt x="5425" y="5289"/>
                  </a:lnTo>
                  <a:lnTo>
                    <a:pt x="5483" y="5309"/>
                  </a:lnTo>
                  <a:lnTo>
                    <a:pt x="5541" y="5328"/>
                  </a:lnTo>
                  <a:lnTo>
                    <a:pt x="5832" y="5328"/>
                  </a:lnTo>
                  <a:lnTo>
                    <a:pt x="6045" y="5289"/>
                  </a:lnTo>
                  <a:lnTo>
                    <a:pt x="6219" y="5231"/>
                  </a:lnTo>
                  <a:lnTo>
                    <a:pt x="6374" y="5154"/>
                  </a:lnTo>
                  <a:lnTo>
                    <a:pt x="6510" y="5037"/>
                  </a:lnTo>
                  <a:lnTo>
                    <a:pt x="6607" y="4902"/>
                  </a:lnTo>
                  <a:lnTo>
                    <a:pt x="6684" y="4747"/>
                  </a:lnTo>
                  <a:lnTo>
                    <a:pt x="6723" y="4572"/>
                  </a:lnTo>
                  <a:lnTo>
                    <a:pt x="6413" y="3855"/>
                  </a:lnTo>
                  <a:lnTo>
                    <a:pt x="6762" y="3855"/>
                  </a:lnTo>
                  <a:lnTo>
                    <a:pt x="6704" y="3449"/>
                  </a:lnTo>
                  <a:lnTo>
                    <a:pt x="6587" y="3042"/>
                  </a:lnTo>
                  <a:lnTo>
                    <a:pt x="6452" y="2596"/>
                  </a:lnTo>
                  <a:lnTo>
                    <a:pt x="6297" y="2170"/>
                  </a:lnTo>
                  <a:lnTo>
                    <a:pt x="5657" y="1705"/>
                  </a:lnTo>
                  <a:lnTo>
                    <a:pt x="6084" y="1705"/>
                  </a:lnTo>
                  <a:lnTo>
                    <a:pt x="5832" y="1221"/>
                  </a:lnTo>
                  <a:lnTo>
                    <a:pt x="5580" y="814"/>
                  </a:lnTo>
                  <a:lnTo>
                    <a:pt x="5367" y="523"/>
                  </a:lnTo>
                  <a:lnTo>
                    <a:pt x="5270" y="387"/>
                  </a:lnTo>
                  <a:lnTo>
                    <a:pt x="5154" y="271"/>
                  </a:lnTo>
                  <a:lnTo>
                    <a:pt x="4340" y="446"/>
                  </a:lnTo>
                  <a:lnTo>
                    <a:pt x="4902" y="1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730978" y="6835243"/>
              <a:ext cx="402970" cy="210373"/>
            </a:xfrm>
            <a:custGeom>
              <a:avLst/>
              <a:gdLst/>
              <a:ahLst/>
              <a:cxnLst/>
              <a:rect l="l" t="t" r="r" b="b"/>
              <a:pathLst>
                <a:path w="11470" h="5988" extrusionOk="0">
                  <a:moveTo>
                    <a:pt x="7110" y="1"/>
                  </a:moveTo>
                  <a:lnTo>
                    <a:pt x="6742" y="59"/>
                  </a:lnTo>
                  <a:lnTo>
                    <a:pt x="6374" y="137"/>
                  </a:lnTo>
                  <a:lnTo>
                    <a:pt x="6006" y="253"/>
                  </a:lnTo>
                  <a:lnTo>
                    <a:pt x="5638" y="388"/>
                  </a:lnTo>
                  <a:lnTo>
                    <a:pt x="5270" y="563"/>
                  </a:lnTo>
                  <a:lnTo>
                    <a:pt x="4921" y="757"/>
                  </a:lnTo>
                  <a:lnTo>
                    <a:pt x="4572" y="950"/>
                  </a:lnTo>
                  <a:lnTo>
                    <a:pt x="4243" y="1183"/>
                  </a:lnTo>
                  <a:lnTo>
                    <a:pt x="3914" y="1435"/>
                  </a:lnTo>
                  <a:lnTo>
                    <a:pt x="3584" y="1686"/>
                  </a:lnTo>
                  <a:lnTo>
                    <a:pt x="3274" y="1958"/>
                  </a:lnTo>
                  <a:lnTo>
                    <a:pt x="2984" y="2248"/>
                  </a:lnTo>
                  <a:lnTo>
                    <a:pt x="2402" y="2830"/>
                  </a:lnTo>
                  <a:lnTo>
                    <a:pt x="1879" y="3411"/>
                  </a:lnTo>
                  <a:lnTo>
                    <a:pt x="1414" y="3973"/>
                  </a:lnTo>
                  <a:lnTo>
                    <a:pt x="1008" y="4515"/>
                  </a:lnTo>
                  <a:lnTo>
                    <a:pt x="659" y="4999"/>
                  </a:lnTo>
                  <a:lnTo>
                    <a:pt x="368" y="5406"/>
                  </a:lnTo>
                  <a:lnTo>
                    <a:pt x="174" y="5716"/>
                  </a:lnTo>
                  <a:lnTo>
                    <a:pt x="0" y="5988"/>
                  </a:lnTo>
                  <a:lnTo>
                    <a:pt x="833" y="5271"/>
                  </a:lnTo>
                  <a:lnTo>
                    <a:pt x="1589" y="4612"/>
                  </a:lnTo>
                  <a:lnTo>
                    <a:pt x="2306" y="4031"/>
                  </a:lnTo>
                  <a:lnTo>
                    <a:pt x="2964" y="3508"/>
                  </a:lnTo>
                  <a:lnTo>
                    <a:pt x="3584" y="3062"/>
                  </a:lnTo>
                  <a:lnTo>
                    <a:pt x="4146" y="2675"/>
                  </a:lnTo>
                  <a:lnTo>
                    <a:pt x="4650" y="2326"/>
                  </a:lnTo>
                  <a:lnTo>
                    <a:pt x="5134" y="2055"/>
                  </a:lnTo>
                  <a:lnTo>
                    <a:pt x="5560" y="1822"/>
                  </a:lnTo>
                  <a:lnTo>
                    <a:pt x="5967" y="1628"/>
                  </a:lnTo>
                  <a:lnTo>
                    <a:pt x="6316" y="1493"/>
                  </a:lnTo>
                  <a:lnTo>
                    <a:pt x="6645" y="1415"/>
                  </a:lnTo>
                  <a:lnTo>
                    <a:pt x="6955" y="1357"/>
                  </a:lnTo>
                  <a:lnTo>
                    <a:pt x="7227" y="1338"/>
                  </a:lnTo>
                  <a:lnTo>
                    <a:pt x="7478" y="1357"/>
                  </a:lnTo>
                  <a:lnTo>
                    <a:pt x="7711" y="1415"/>
                  </a:lnTo>
                  <a:lnTo>
                    <a:pt x="7711" y="911"/>
                  </a:lnTo>
                  <a:lnTo>
                    <a:pt x="7885" y="1473"/>
                  </a:lnTo>
                  <a:lnTo>
                    <a:pt x="8079" y="1570"/>
                  </a:lnTo>
                  <a:lnTo>
                    <a:pt x="8273" y="1686"/>
                  </a:lnTo>
                  <a:lnTo>
                    <a:pt x="8428" y="1822"/>
                  </a:lnTo>
                  <a:lnTo>
                    <a:pt x="8602" y="1977"/>
                  </a:lnTo>
                  <a:lnTo>
                    <a:pt x="8912" y="2306"/>
                  </a:lnTo>
                  <a:lnTo>
                    <a:pt x="9242" y="2694"/>
                  </a:lnTo>
                  <a:lnTo>
                    <a:pt x="9416" y="2055"/>
                  </a:lnTo>
                  <a:lnTo>
                    <a:pt x="9571" y="3043"/>
                  </a:lnTo>
                  <a:lnTo>
                    <a:pt x="9765" y="3198"/>
                  </a:lnTo>
                  <a:lnTo>
                    <a:pt x="10016" y="3353"/>
                  </a:lnTo>
                  <a:lnTo>
                    <a:pt x="10268" y="3508"/>
                  </a:lnTo>
                  <a:lnTo>
                    <a:pt x="10520" y="3643"/>
                  </a:lnTo>
                  <a:lnTo>
                    <a:pt x="10772" y="3721"/>
                  </a:lnTo>
                  <a:lnTo>
                    <a:pt x="11005" y="3779"/>
                  </a:lnTo>
                  <a:lnTo>
                    <a:pt x="11101" y="3779"/>
                  </a:lnTo>
                  <a:lnTo>
                    <a:pt x="11198" y="3759"/>
                  </a:lnTo>
                  <a:lnTo>
                    <a:pt x="11276" y="3740"/>
                  </a:lnTo>
                  <a:lnTo>
                    <a:pt x="11334" y="3682"/>
                  </a:lnTo>
                  <a:lnTo>
                    <a:pt x="11392" y="3604"/>
                  </a:lnTo>
                  <a:lnTo>
                    <a:pt x="11450" y="3508"/>
                  </a:lnTo>
                  <a:lnTo>
                    <a:pt x="11470" y="3372"/>
                  </a:lnTo>
                  <a:lnTo>
                    <a:pt x="11470" y="3236"/>
                  </a:lnTo>
                  <a:lnTo>
                    <a:pt x="11470" y="3081"/>
                  </a:lnTo>
                  <a:lnTo>
                    <a:pt x="11450" y="2907"/>
                  </a:lnTo>
                  <a:lnTo>
                    <a:pt x="11411" y="2733"/>
                  </a:lnTo>
                  <a:lnTo>
                    <a:pt x="11353" y="2558"/>
                  </a:lnTo>
                  <a:lnTo>
                    <a:pt x="11276" y="2365"/>
                  </a:lnTo>
                  <a:lnTo>
                    <a:pt x="11198" y="2190"/>
                  </a:lnTo>
                  <a:lnTo>
                    <a:pt x="11101" y="1996"/>
                  </a:lnTo>
                  <a:lnTo>
                    <a:pt x="11005" y="1822"/>
                  </a:lnTo>
                  <a:lnTo>
                    <a:pt x="10869" y="1628"/>
                  </a:lnTo>
                  <a:lnTo>
                    <a:pt x="10753" y="1473"/>
                  </a:lnTo>
                  <a:lnTo>
                    <a:pt x="10617" y="1299"/>
                  </a:lnTo>
                  <a:lnTo>
                    <a:pt x="10462" y="1163"/>
                  </a:lnTo>
                  <a:lnTo>
                    <a:pt x="9397" y="911"/>
                  </a:lnTo>
                  <a:lnTo>
                    <a:pt x="9939" y="776"/>
                  </a:lnTo>
                  <a:lnTo>
                    <a:pt x="9648" y="602"/>
                  </a:lnTo>
                  <a:lnTo>
                    <a:pt x="9300" y="447"/>
                  </a:lnTo>
                  <a:lnTo>
                    <a:pt x="8932" y="292"/>
                  </a:lnTo>
                  <a:lnTo>
                    <a:pt x="8505" y="156"/>
                  </a:lnTo>
                  <a:lnTo>
                    <a:pt x="8176" y="59"/>
                  </a:lnTo>
                  <a:lnTo>
                    <a:pt x="7188" y="408"/>
                  </a:lnTo>
                  <a:lnTo>
                    <a:pt x="7885" y="20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726200" y="6940079"/>
              <a:ext cx="370999" cy="164771"/>
            </a:xfrm>
            <a:custGeom>
              <a:avLst/>
              <a:gdLst/>
              <a:ahLst/>
              <a:cxnLst/>
              <a:rect l="l" t="t" r="r" b="b"/>
              <a:pathLst>
                <a:path w="10560" h="4690" extrusionOk="0">
                  <a:moveTo>
                    <a:pt x="6549" y="1"/>
                  </a:moveTo>
                  <a:lnTo>
                    <a:pt x="6200" y="39"/>
                  </a:lnTo>
                  <a:lnTo>
                    <a:pt x="5871" y="78"/>
                  </a:lnTo>
                  <a:lnTo>
                    <a:pt x="5522" y="156"/>
                  </a:lnTo>
                  <a:lnTo>
                    <a:pt x="5193" y="252"/>
                  </a:lnTo>
                  <a:lnTo>
                    <a:pt x="4844" y="349"/>
                  </a:lnTo>
                  <a:lnTo>
                    <a:pt x="4515" y="466"/>
                  </a:lnTo>
                  <a:lnTo>
                    <a:pt x="4185" y="601"/>
                  </a:lnTo>
                  <a:lnTo>
                    <a:pt x="3856" y="737"/>
                  </a:lnTo>
                  <a:lnTo>
                    <a:pt x="3236" y="1047"/>
                  </a:lnTo>
                  <a:lnTo>
                    <a:pt x="2635" y="1395"/>
                  </a:lnTo>
                  <a:lnTo>
                    <a:pt x="2093" y="1744"/>
                  </a:lnTo>
                  <a:lnTo>
                    <a:pt x="1570" y="2074"/>
                  </a:lnTo>
                  <a:lnTo>
                    <a:pt x="1124" y="2403"/>
                  </a:lnTo>
                  <a:lnTo>
                    <a:pt x="737" y="2713"/>
                  </a:lnTo>
                  <a:lnTo>
                    <a:pt x="194" y="3158"/>
                  </a:lnTo>
                  <a:lnTo>
                    <a:pt x="0" y="3333"/>
                  </a:lnTo>
                  <a:lnTo>
                    <a:pt x="969" y="2945"/>
                  </a:lnTo>
                  <a:lnTo>
                    <a:pt x="1860" y="2597"/>
                  </a:lnTo>
                  <a:lnTo>
                    <a:pt x="2674" y="2325"/>
                  </a:lnTo>
                  <a:lnTo>
                    <a:pt x="3410" y="2112"/>
                  </a:lnTo>
                  <a:lnTo>
                    <a:pt x="4069" y="1957"/>
                  </a:lnTo>
                  <a:lnTo>
                    <a:pt x="4650" y="1841"/>
                  </a:lnTo>
                  <a:lnTo>
                    <a:pt x="5173" y="1783"/>
                  </a:lnTo>
                  <a:lnTo>
                    <a:pt x="5638" y="1783"/>
                  </a:lnTo>
                  <a:lnTo>
                    <a:pt x="5851" y="1802"/>
                  </a:lnTo>
                  <a:lnTo>
                    <a:pt x="6045" y="1841"/>
                  </a:lnTo>
                  <a:lnTo>
                    <a:pt x="6239" y="1880"/>
                  </a:lnTo>
                  <a:lnTo>
                    <a:pt x="6413" y="1919"/>
                  </a:lnTo>
                  <a:lnTo>
                    <a:pt x="6588" y="1996"/>
                  </a:lnTo>
                  <a:lnTo>
                    <a:pt x="6743" y="2054"/>
                  </a:lnTo>
                  <a:lnTo>
                    <a:pt x="6878" y="2151"/>
                  </a:lnTo>
                  <a:lnTo>
                    <a:pt x="7033" y="2248"/>
                  </a:lnTo>
                  <a:lnTo>
                    <a:pt x="7149" y="2345"/>
                  </a:lnTo>
                  <a:lnTo>
                    <a:pt x="7285" y="2461"/>
                  </a:lnTo>
                  <a:lnTo>
                    <a:pt x="7498" y="2713"/>
                  </a:lnTo>
                  <a:lnTo>
                    <a:pt x="7692" y="3004"/>
                  </a:lnTo>
                  <a:lnTo>
                    <a:pt x="7886" y="3333"/>
                  </a:lnTo>
                  <a:lnTo>
                    <a:pt x="7983" y="3488"/>
                  </a:lnTo>
                  <a:lnTo>
                    <a:pt x="8060" y="2868"/>
                  </a:lnTo>
                  <a:lnTo>
                    <a:pt x="8273" y="3798"/>
                  </a:lnTo>
                  <a:lnTo>
                    <a:pt x="8699" y="4069"/>
                  </a:lnTo>
                  <a:lnTo>
                    <a:pt x="8990" y="4224"/>
                  </a:lnTo>
                  <a:lnTo>
                    <a:pt x="9300" y="4398"/>
                  </a:lnTo>
                  <a:lnTo>
                    <a:pt x="9610" y="4534"/>
                  </a:lnTo>
                  <a:lnTo>
                    <a:pt x="9881" y="4631"/>
                  </a:lnTo>
                  <a:lnTo>
                    <a:pt x="10017" y="4670"/>
                  </a:lnTo>
                  <a:lnTo>
                    <a:pt x="10133" y="4689"/>
                  </a:lnTo>
                  <a:lnTo>
                    <a:pt x="10249" y="4670"/>
                  </a:lnTo>
                  <a:lnTo>
                    <a:pt x="10327" y="4650"/>
                  </a:lnTo>
                  <a:lnTo>
                    <a:pt x="10404" y="4573"/>
                  </a:lnTo>
                  <a:lnTo>
                    <a:pt x="10482" y="4495"/>
                  </a:lnTo>
                  <a:lnTo>
                    <a:pt x="10521" y="4379"/>
                  </a:lnTo>
                  <a:lnTo>
                    <a:pt x="10540" y="4263"/>
                  </a:lnTo>
                  <a:lnTo>
                    <a:pt x="10559" y="4108"/>
                  </a:lnTo>
                  <a:lnTo>
                    <a:pt x="10559" y="3953"/>
                  </a:lnTo>
                  <a:lnTo>
                    <a:pt x="10540" y="3623"/>
                  </a:lnTo>
                  <a:lnTo>
                    <a:pt x="10501" y="3255"/>
                  </a:lnTo>
                  <a:lnTo>
                    <a:pt x="10424" y="2907"/>
                  </a:lnTo>
                  <a:lnTo>
                    <a:pt x="10307" y="2306"/>
                  </a:lnTo>
                  <a:lnTo>
                    <a:pt x="8971" y="1318"/>
                  </a:lnTo>
                  <a:lnTo>
                    <a:pt x="9784" y="1318"/>
                  </a:lnTo>
                  <a:lnTo>
                    <a:pt x="9591" y="1124"/>
                  </a:lnTo>
                  <a:lnTo>
                    <a:pt x="9378" y="911"/>
                  </a:lnTo>
                  <a:lnTo>
                    <a:pt x="9106" y="717"/>
                  </a:lnTo>
                  <a:lnTo>
                    <a:pt x="8796" y="524"/>
                  </a:lnTo>
                  <a:lnTo>
                    <a:pt x="8622" y="407"/>
                  </a:lnTo>
                  <a:lnTo>
                    <a:pt x="8428" y="330"/>
                  </a:lnTo>
                  <a:lnTo>
                    <a:pt x="6336" y="407"/>
                  </a:lnTo>
                  <a:lnTo>
                    <a:pt x="6336" y="407"/>
                  </a:lnTo>
                  <a:lnTo>
                    <a:pt x="7866" y="136"/>
                  </a:lnTo>
                  <a:lnTo>
                    <a:pt x="7537" y="59"/>
                  </a:lnTo>
                  <a:lnTo>
                    <a:pt x="7208" y="20"/>
                  </a:lnTo>
                  <a:lnTo>
                    <a:pt x="687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720754" y="6774674"/>
              <a:ext cx="188591" cy="266164"/>
            </a:xfrm>
            <a:custGeom>
              <a:avLst/>
              <a:gdLst/>
              <a:ahLst/>
              <a:cxnLst/>
              <a:rect l="l" t="t" r="r" b="b"/>
              <a:pathLst>
                <a:path w="5368" h="7576" extrusionOk="0">
                  <a:moveTo>
                    <a:pt x="3682" y="1"/>
                  </a:moveTo>
                  <a:lnTo>
                    <a:pt x="3468" y="39"/>
                  </a:lnTo>
                  <a:lnTo>
                    <a:pt x="3255" y="97"/>
                  </a:lnTo>
                  <a:lnTo>
                    <a:pt x="3062" y="194"/>
                  </a:lnTo>
                  <a:lnTo>
                    <a:pt x="2868" y="311"/>
                  </a:lnTo>
                  <a:lnTo>
                    <a:pt x="2403" y="1531"/>
                  </a:lnTo>
                  <a:lnTo>
                    <a:pt x="2403" y="737"/>
                  </a:lnTo>
                  <a:lnTo>
                    <a:pt x="2228" y="950"/>
                  </a:lnTo>
                  <a:lnTo>
                    <a:pt x="2054" y="1182"/>
                  </a:lnTo>
                  <a:lnTo>
                    <a:pt x="1899" y="1454"/>
                  </a:lnTo>
                  <a:lnTo>
                    <a:pt x="1744" y="1706"/>
                  </a:lnTo>
                  <a:lnTo>
                    <a:pt x="1609" y="1996"/>
                  </a:lnTo>
                  <a:lnTo>
                    <a:pt x="1454" y="2287"/>
                  </a:lnTo>
                  <a:lnTo>
                    <a:pt x="1202" y="2907"/>
                  </a:lnTo>
                  <a:lnTo>
                    <a:pt x="1202" y="3779"/>
                  </a:lnTo>
                  <a:lnTo>
                    <a:pt x="1047" y="3352"/>
                  </a:lnTo>
                  <a:lnTo>
                    <a:pt x="795" y="4108"/>
                  </a:lnTo>
                  <a:lnTo>
                    <a:pt x="582" y="4864"/>
                  </a:lnTo>
                  <a:lnTo>
                    <a:pt x="407" y="5580"/>
                  </a:lnTo>
                  <a:lnTo>
                    <a:pt x="252" y="6220"/>
                  </a:lnTo>
                  <a:lnTo>
                    <a:pt x="78" y="7208"/>
                  </a:lnTo>
                  <a:lnTo>
                    <a:pt x="0" y="7576"/>
                  </a:lnTo>
                  <a:lnTo>
                    <a:pt x="39" y="7460"/>
                  </a:lnTo>
                  <a:lnTo>
                    <a:pt x="117" y="7324"/>
                  </a:lnTo>
                  <a:lnTo>
                    <a:pt x="252" y="7092"/>
                  </a:lnTo>
                  <a:lnTo>
                    <a:pt x="543" y="6510"/>
                  </a:lnTo>
                  <a:lnTo>
                    <a:pt x="853" y="5948"/>
                  </a:lnTo>
                  <a:lnTo>
                    <a:pt x="950" y="5774"/>
                  </a:lnTo>
                  <a:lnTo>
                    <a:pt x="1085" y="5580"/>
                  </a:lnTo>
                  <a:lnTo>
                    <a:pt x="1454" y="5154"/>
                  </a:lnTo>
                  <a:lnTo>
                    <a:pt x="1899" y="4670"/>
                  </a:lnTo>
                  <a:lnTo>
                    <a:pt x="2403" y="4166"/>
                  </a:lnTo>
                  <a:lnTo>
                    <a:pt x="2887" y="3701"/>
                  </a:lnTo>
                  <a:lnTo>
                    <a:pt x="3333" y="3294"/>
                  </a:lnTo>
                  <a:lnTo>
                    <a:pt x="3701" y="2965"/>
                  </a:lnTo>
                  <a:lnTo>
                    <a:pt x="3933" y="2790"/>
                  </a:lnTo>
                  <a:lnTo>
                    <a:pt x="4127" y="2635"/>
                  </a:lnTo>
                  <a:lnTo>
                    <a:pt x="3546" y="2616"/>
                  </a:lnTo>
                  <a:lnTo>
                    <a:pt x="4457" y="2345"/>
                  </a:lnTo>
                  <a:lnTo>
                    <a:pt x="4747" y="2054"/>
                  </a:lnTo>
                  <a:lnTo>
                    <a:pt x="4883" y="1880"/>
                  </a:lnTo>
                  <a:lnTo>
                    <a:pt x="5018" y="1706"/>
                  </a:lnTo>
                  <a:lnTo>
                    <a:pt x="5135" y="1531"/>
                  </a:lnTo>
                  <a:lnTo>
                    <a:pt x="5231" y="1337"/>
                  </a:lnTo>
                  <a:lnTo>
                    <a:pt x="5309" y="1163"/>
                  </a:lnTo>
                  <a:lnTo>
                    <a:pt x="5348" y="989"/>
                  </a:lnTo>
                  <a:lnTo>
                    <a:pt x="5367" y="814"/>
                  </a:lnTo>
                  <a:lnTo>
                    <a:pt x="5348" y="659"/>
                  </a:lnTo>
                  <a:lnTo>
                    <a:pt x="5309" y="504"/>
                  </a:lnTo>
                  <a:lnTo>
                    <a:pt x="5212" y="388"/>
                  </a:lnTo>
                  <a:lnTo>
                    <a:pt x="4553" y="814"/>
                  </a:lnTo>
                  <a:lnTo>
                    <a:pt x="4863" y="136"/>
                  </a:lnTo>
                  <a:lnTo>
                    <a:pt x="4631" y="59"/>
                  </a:lnTo>
                  <a:lnTo>
                    <a:pt x="4360" y="2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726200" y="7046953"/>
              <a:ext cx="192667" cy="205595"/>
            </a:xfrm>
            <a:custGeom>
              <a:avLst/>
              <a:gdLst/>
              <a:ahLst/>
              <a:cxnLst/>
              <a:rect l="l" t="t" r="r" b="b"/>
              <a:pathLst>
                <a:path w="5484" h="5852" extrusionOk="0">
                  <a:moveTo>
                    <a:pt x="1027" y="0"/>
                  </a:moveTo>
                  <a:lnTo>
                    <a:pt x="737" y="20"/>
                  </a:lnTo>
                  <a:lnTo>
                    <a:pt x="485" y="39"/>
                  </a:lnTo>
                  <a:lnTo>
                    <a:pt x="117" y="97"/>
                  </a:lnTo>
                  <a:lnTo>
                    <a:pt x="0" y="136"/>
                  </a:lnTo>
                  <a:lnTo>
                    <a:pt x="214" y="136"/>
                  </a:lnTo>
                  <a:lnTo>
                    <a:pt x="446" y="155"/>
                  </a:lnTo>
                  <a:lnTo>
                    <a:pt x="640" y="194"/>
                  </a:lnTo>
                  <a:lnTo>
                    <a:pt x="834" y="233"/>
                  </a:lnTo>
                  <a:lnTo>
                    <a:pt x="1027" y="291"/>
                  </a:lnTo>
                  <a:lnTo>
                    <a:pt x="1202" y="368"/>
                  </a:lnTo>
                  <a:lnTo>
                    <a:pt x="1357" y="446"/>
                  </a:lnTo>
                  <a:lnTo>
                    <a:pt x="1531" y="523"/>
                  </a:lnTo>
                  <a:lnTo>
                    <a:pt x="1667" y="620"/>
                  </a:lnTo>
                  <a:lnTo>
                    <a:pt x="1802" y="717"/>
                  </a:lnTo>
                  <a:lnTo>
                    <a:pt x="2073" y="950"/>
                  </a:lnTo>
                  <a:lnTo>
                    <a:pt x="2287" y="1221"/>
                  </a:lnTo>
                  <a:lnTo>
                    <a:pt x="2500" y="1511"/>
                  </a:lnTo>
                  <a:lnTo>
                    <a:pt x="2674" y="1802"/>
                  </a:lnTo>
                  <a:lnTo>
                    <a:pt x="2829" y="2131"/>
                  </a:lnTo>
                  <a:lnTo>
                    <a:pt x="2984" y="2461"/>
                  </a:lnTo>
                  <a:lnTo>
                    <a:pt x="3120" y="2809"/>
                  </a:lnTo>
                  <a:lnTo>
                    <a:pt x="3372" y="3488"/>
                  </a:lnTo>
                  <a:lnTo>
                    <a:pt x="3604" y="4166"/>
                  </a:lnTo>
                  <a:lnTo>
                    <a:pt x="3992" y="3371"/>
                  </a:lnTo>
                  <a:lnTo>
                    <a:pt x="3875" y="4824"/>
                  </a:lnTo>
                  <a:lnTo>
                    <a:pt x="4011" y="5076"/>
                  </a:lnTo>
                  <a:lnTo>
                    <a:pt x="4147" y="5309"/>
                  </a:lnTo>
                  <a:lnTo>
                    <a:pt x="4302" y="5502"/>
                  </a:lnTo>
                  <a:lnTo>
                    <a:pt x="4457" y="5657"/>
                  </a:lnTo>
                  <a:lnTo>
                    <a:pt x="4611" y="5774"/>
                  </a:lnTo>
                  <a:lnTo>
                    <a:pt x="4689" y="5812"/>
                  </a:lnTo>
                  <a:lnTo>
                    <a:pt x="4766" y="5832"/>
                  </a:lnTo>
                  <a:lnTo>
                    <a:pt x="4825" y="5851"/>
                  </a:lnTo>
                  <a:lnTo>
                    <a:pt x="4902" y="5832"/>
                  </a:lnTo>
                  <a:lnTo>
                    <a:pt x="4980" y="5793"/>
                  </a:lnTo>
                  <a:lnTo>
                    <a:pt x="5038" y="5754"/>
                  </a:lnTo>
                  <a:lnTo>
                    <a:pt x="5115" y="5657"/>
                  </a:lnTo>
                  <a:lnTo>
                    <a:pt x="5193" y="5541"/>
                  </a:lnTo>
                  <a:lnTo>
                    <a:pt x="5270" y="5386"/>
                  </a:lnTo>
                  <a:lnTo>
                    <a:pt x="5328" y="5231"/>
                  </a:lnTo>
                  <a:lnTo>
                    <a:pt x="5386" y="5038"/>
                  </a:lnTo>
                  <a:lnTo>
                    <a:pt x="5425" y="4844"/>
                  </a:lnTo>
                  <a:lnTo>
                    <a:pt x="5445" y="4631"/>
                  </a:lnTo>
                  <a:lnTo>
                    <a:pt x="5464" y="4398"/>
                  </a:lnTo>
                  <a:lnTo>
                    <a:pt x="5038" y="3817"/>
                  </a:lnTo>
                  <a:lnTo>
                    <a:pt x="5483" y="3972"/>
                  </a:lnTo>
                  <a:lnTo>
                    <a:pt x="5445" y="3623"/>
                  </a:lnTo>
                  <a:lnTo>
                    <a:pt x="5386" y="3255"/>
                  </a:lnTo>
                  <a:lnTo>
                    <a:pt x="5309" y="2887"/>
                  </a:lnTo>
                  <a:lnTo>
                    <a:pt x="5173" y="2519"/>
                  </a:lnTo>
                  <a:lnTo>
                    <a:pt x="3992" y="1647"/>
                  </a:lnTo>
                  <a:lnTo>
                    <a:pt x="4670" y="1608"/>
                  </a:lnTo>
                  <a:lnTo>
                    <a:pt x="4515" y="1395"/>
                  </a:lnTo>
                  <a:lnTo>
                    <a:pt x="4340" y="1221"/>
                  </a:lnTo>
                  <a:lnTo>
                    <a:pt x="4166" y="1046"/>
                  </a:lnTo>
                  <a:lnTo>
                    <a:pt x="3992" y="891"/>
                  </a:lnTo>
                  <a:lnTo>
                    <a:pt x="3817" y="756"/>
                  </a:lnTo>
                  <a:lnTo>
                    <a:pt x="3623" y="620"/>
                  </a:lnTo>
                  <a:lnTo>
                    <a:pt x="3430" y="504"/>
                  </a:lnTo>
                  <a:lnTo>
                    <a:pt x="3236" y="407"/>
                  </a:lnTo>
                  <a:lnTo>
                    <a:pt x="2848" y="252"/>
                  </a:lnTo>
                  <a:lnTo>
                    <a:pt x="2461" y="136"/>
                  </a:lnTo>
                  <a:lnTo>
                    <a:pt x="2073" y="58"/>
                  </a:lnTo>
                  <a:lnTo>
                    <a:pt x="1705" y="2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179640" y="7415881"/>
              <a:ext cx="230083" cy="206263"/>
            </a:xfrm>
            <a:custGeom>
              <a:avLst/>
              <a:gdLst/>
              <a:ahLst/>
              <a:cxnLst/>
              <a:rect l="l" t="t" r="r" b="b"/>
              <a:pathLst>
                <a:path w="6549" h="5871" extrusionOk="0">
                  <a:moveTo>
                    <a:pt x="5173" y="0"/>
                  </a:moveTo>
                  <a:lnTo>
                    <a:pt x="4921" y="620"/>
                  </a:lnTo>
                  <a:lnTo>
                    <a:pt x="4340" y="2034"/>
                  </a:lnTo>
                  <a:lnTo>
                    <a:pt x="4011" y="2790"/>
                  </a:lnTo>
                  <a:lnTo>
                    <a:pt x="3701" y="3468"/>
                  </a:lnTo>
                  <a:lnTo>
                    <a:pt x="3429" y="3972"/>
                  </a:lnTo>
                  <a:lnTo>
                    <a:pt x="3332" y="4127"/>
                  </a:lnTo>
                  <a:lnTo>
                    <a:pt x="3255" y="4204"/>
                  </a:lnTo>
                  <a:lnTo>
                    <a:pt x="3081" y="4301"/>
                  </a:lnTo>
                  <a:lnTo>
                    <a:pt x="2790" y="4379"/>
                  </a:lnTo>
                  <a:lnTo>
                    <a:pt x="2402" y="4475"/>
                  </a:lnTo>
                  <a:lnTo>
                    <a:pt x="1957" y="4553"/>
                  </a:lnTo>
                  <a:lnTo>
                    <a:pt x="1473" y="4611"/>
                  </a:lnTo>
                  <a:lnTo>
                    <a:pt x="969" y="4650"/>
                  </a:lnTo>
                  <a:lnTo>
                    <a:pt x="465" y="4669"/>
                  </a:lnTo>
                  <a:lnTo>
                    <a:pt x="0" y="4650"/>
                  </a:lnTo>
                  <a:lnTo>
                    <a:pt x="19" y="4669"/>
                  </a:lnTo>
                  <a:lnTo>
                    <a:pt x="116" y="4747"/>
                  </a:lnTo>
                  <a:lnTo>
                    <a:pt x="271" y="4844"/>
                  </a:lnTo>
                  <a:lnTo>
                    <a:pt x="523" y="4960"/>
                  </a:lnTo>
                  <a:lnTo>
                    <a:pt x="678" y="4999"/>
                  </a:lnTo>
                  <a:lnTo>
                    <a:pt x="853" y="5057"/>
                  </a:lnTo>
                  <a:lnTo>
                    <a:pt x="1066" y="5076"/>
                  </a:lnTo>
                  <a:lnTo>
                    <a:pt x="1279" y="5115"/>
                  </a:lnTo>
                  <a:lnTo>
                    <a:pt x="1821" y="5115"/>
                  </a:lnTo>
                  <a:lnTo>
                    <a:pt x="2131" y="5095"/>
                  </a:lnTo>
                  <a:lnTo>
                    <a:pt x="2461" y="5057"/>
                  </a:lnTo>
                  <a:lnTo>
                    <a:pt x="2422" y="5115"/>
                  </a:lnTo>
                  <a:lnTo>
                    <a:pt x="2344" y="5212"/>
                  </a:lnTo>
                  <a:lnTo>
                    <a:pt x="2248" y="5308"/>
                  </a:lnTo>
                  <a:lnTo>
                    <a:pt x="2112" y="5425"/>
                  </a:lnTo>
                  <a:lnTo>
                    <a:pt x="1918" y="5560"/>
                  </a:lnTo>
                  <a:lnTo>
                    <a:pt x="1647" y="5696"/>
                  </a:lnTo>
                  <a:lnTo>
                    <a:pt x="1337" y="5851"/>
                  </a:lnTo>
                  <a:lnTo>
                    <a:pt x="1569" y="5870"/>
                  </a:lnTo>
                  <a:lnTo>
                    <a:pt x="1841" y="5870"/>
                  </a:lnTo>
                  <a:lnTo>
                    <a:pt x="2170" y="5832"/>
                  </a:lnTo>
                  <a:lnTo>
                    <a:pt x="2364" y="5793"/>
                  </a:lnTo>
                  <a:lnTo>
                    <a:pt x="2557" y="5735"/>
                  </a:lnTo>
                  <a:lnTo>
                    <a:pt x="2751" y="5677"/>
                  </a:lnTo>
                  <a:lnTo>
                    <a:pt x="2945" y="5580"/>
                  </a:lnTo>
                  <a:lnTo>
                    <a:pt x="3158" y="5483"/>
                  </a:lnTo>
                  <a:lnTo>
                    <a:pt x="3352" y="5347"/>
                  </a:lnTo>
                  <a:lnTo>
                    <a:pt x="3546" y="5192"/>
                  </a:lnTo>
                  <a:lnTo>
                    <a:pt x="3739" y="4999"/>
                  </a:lnTo>
                  <a:lnTo>
                    <a:pt x="3894" y="5115"/>
                  </a:lnTo>
                  <a:lnTo>
                    <a:pt x="4069" y="5212"/>
                  </a:lnTo>
                  <a:lnTo>
                    <a:pt x="4321" y="5328"/>
                  </a:lnTo>
                  <a:lnTo>
                    <a:pt x="4611" y="5425"/>
                  </a:lnTo>
                  <a:lnTo>
                    <a:pt x="4786" y="5463"/>
                  </a:lnTo>
                  <a:lnTo>
                    <a:pt x="4960" y="5483"/>
                  </a:lnTo>
                  <a:lnTo>
                    <a:pt x="5134" y="5502"/>
                  </a:lnTo>
                  <a:lnTo>
                    <a:pt x="5541" y="5502"/>
                  </a:lnTo>
                  <a:lnTo>
                    <a:pt x="5735" y="5463"/>
                  </a:lnTo>
                  <a:lnTo>
                    <a:pt x="5483" y="5308"/>
                  </a:lnTo>
                  <a:lnTo>
                    <a:pt x="4902" y="4960"/>
                  </a:lnTo>
                  <a:lnTo>
                    <a:pt x="4592" y="4747"/>
                  </a:lnTo>
                  <a:lnTo>
                    <a:pt x="4321" y="4553"/>
                  </a:lnTo>
                  <a:lnTo>
                    <a:pt x="4224" y="4456"/>
                  </a:lnTo>
                  <a:lnTo>
                    <a:pt x="4127" y="4359"/>
                  </a:lnTo>
                  <a:lnTo>
                    <a:pt x="4088" y="4282"/>
                  </a:lnTo>
                  <a:lnTo>
                    <a:pt x="4069" y="4204"/>
                  </a:lnTo>
                  <a:lnTo>
                    <a:pt x="4088" y="4127"/>
                  </a:lnTo>
                  <a:lnTo>
                    <a:pt x="4166" y="3952"/>
                  </a:lnTo>
                  <a:lnTo>
                    <a:pt x="4417" y="3468"/>
                  </a:lnTo>
                  <a:lnTo>
                    <a:pt x="5677" y="3759"/>
                  </a:lnTo>
                  <a:lnTo>
                    <a:pt x="5580" y="3662"/>
                  </a:lnTo>
                  <a:lnTo>
                    <a:pt x="5347" y="3429"/>
                  </a:lnTo>
                  <a:lnTo>
                    <a:pt x="5076" y="3080"/>
                  </a:lnTo>
                  <a:lnTo>
                    <a:pt x="4940" y="2906"/>
                  </a:lnTo>
                  <a:lnTo>
                    <a:pt x="4844" y="2732"/>
                  </a:lnTo>
                  <a:lnTo>
                    <a:pt x="5425" y="1782"/>
                  </a:lnTo>
                  <a:lnTo>
                    <a:pt x="5967" y="891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85927" y="7464189"/>
              <a:ext cx="194037" cy="226710"/>
            </a:xfrm>
            <a:custGeom>
              <a:avLst/>
              <a:gdLst/>
              <a:ahLst/>
              <a:cxnLst/>
              <a:rect l="l" t="t" r="r" b="b"/>
              <a:pathLst>
                <a:path w="5523" h="6453" extrusionOk="0">
                  <a:moveTo>
                    <a:pt x="3565" y="1"/>
                  </a:moveTo>
                  <a:lnTo>
                    <a:pt x="2442" y="97"/>
                  </a:lnTo>
                  <a:lnTo>
                    <a:pt x="2519" y="698"/>
                  </a:lnTo>
                  <a:lnTo>
                    <a:pt x="2635" y="2074"/>
                  </a:lnTo>
                  <a:lnTo>
                    <a:pt x="2693" y="2829"/>
                  </a:lnTo>
                  <a:lnTo>
                    <a:pt x="2732" y="3488"/>
                  </a:lnTo>
                  <a:lnTo>
                    <a:pt x="2732" y="3779"/>
                  </a:lnTo>
                  <a:lnTo>
                    <a:pt x="2713" y="3992"/>
                  </a:lnTo>
                  <a:lnTo>
                    <a:pt x="2693" y="4166"/>
                  </a:lnTo>
                  <a:lnTo>
                    <a:pt x="2655" y="4243"/>
                  </a:lnTo>
                  <a:lnTo>
                    <a:pt x="2597" y="4302"/>
                  </a:lnTo>
                  <a:lnTo>
                    <a:pt x="2500" y="4360"/>
                  </a:lnTo>
                  <a:lnTo>
                    <a:pt x="2267" y="4476"/>
                  </a:lnTo>
                  <a:lnTo>
                    <a:pt x="1938" y="4573"/>
                  </a:lnTo>
                  <a:lnTo>
                    <a:pt x="1570" y="4689"/>
                  </a:lnTo>
                  <a:lnTo>
                    <a:pt x="1182" y="4767"/>
                  </a:lnTo>
                  <a:lnTo>
                    <a:pt x="756" y="4844"/>
                  </a:lnTo>
                  <a:lnTo>
                    <a:pt x="369" y="4883"/>
                  </a:lnTo>
                  <a:lnTo>
                    <a:pt x="0" y="4883"/>
                  </a:lnTo>
                  <a:lnTo>
                    <a:pt x="175" y="4980"/>
                  </a:lnTo>
                  <a:lnTo>
                    <a:pt x="388" y="5077"/>
                  </a:lnTo>
                  <a:lnTo>
                    <a:pt x="679" y="5173"/>
                  </a:lnTo>
                  <a:lnTo>
                    <a:pt x="1047" y="5232"/>
                  </a:lnTo>
                  <a:lnTo>
                    <a:pt x="1260" y="5251"/>
                  </a:lnTo>
                  <a:lnTo>
                    <a:pt x="1492" y="5270"/>
                  </a:lnTo>
                  <a:lnTo>
                    <a:pt x="1744" y="5270"/>
                  </a:lnTo>
                  <a:lnTo>
                    <a:pt x="1996" y="5232"/>
                  </a:lnTo>
                  <a:lnTo>
                    <a:pt x="2287" y="5193"/>
                  </a:lnTo>
                  <a:lnTo>
                    <a:pt x="2597" y="5135"/>
                  </a:lnTo>
                  <a:lnTo>
                    <a:pt x="2597" y="5135"/>
                  </a:lnTo>
                  <a:lnTo>
                    <a:pt x="2461" y="5309"/>
                  </a:lnTo>
                  <a:lnTo>
                    <a:pt x="2151" y="5677"/>
                  </a:lnTo>
                  <a:lnTo>
                    <a:pt x="1957" y="5910"/>
                  </a:lnTo>
                  <a:lnTo>
                    <a:pt x="1744" y="6123"/>
                  </a:lnTo>
                  <a:lnTo>
                    <a:pt x="1492" y="6317"/>
                  </a:lnTo>
                  <a:lnTo>
                    <a:pt x="1376" y="6394"/>
                  </a:lnTo>
                  <a:lnTo>
                    <a:pt x="1260" y="6452"/>
                  </a:lnTo>
                  <a:lnTo>
                    <a:pt x="1550" y="6413"/>
                  </a:lnTo>
                  <a:lnTo>
                    <a:pt x="1860" y="6336"/>
                  </a:lnTo>
                  <a:lnTo>
                    <a:pt x="2209" y="6239"/>
                  </a:lnTo>
                  <a:lnTo>
                    <a:pt x="2403" y="6162"/>
                  </a:lnTo>
                  <a:lnTo>
                    <a:pt x="2597" y="6084"/>
                  </a:lnTo>
                  <a:lnTo>
                    <a:pt x="2790" y="5987"/>
                  </a:lnTo>
                  <a:lnTo>
                    <a:pt x="2965" y="5871"/>
                  </a:lnTo>
                  <a:lnTo>
                    <a:pt x="3139" y="5735"/>
                  </a:lnTo>
                  <a:lnTo>
                    <a:pt x="3294" y="5600"/>
                  </a:lnTo>
                  <a:lnTo>
                    <a:pt x="3410" y="5425"/>
                  </a:lnTo>
                  <a:lnTo>
                    <a:pt x="3527" y="5251"/>
                  </a:lnTo>
                  <a:lnTo>
                    <a:pt x="3740" y="5270"/>
                  </a:lnTo>
                  <a:lnTo>
                    <a:pt x="4301" y="5328"/>
                  </a:lnTo>
                  <a:lnTo>
                    <a:pt x="4631" y="5328"/>
                  </a:lnTo>
                  <a:lnTo>
                    <a:pt x="4960" y="5309"/>
                  </a:lnTo>
                  <a:lnTo>
                    <a:pt x="5270" y="5270"/>
                  </a:lnTo>
                  <a:lnTo>
                    <a:pt x="5406" y="5232"/>
                  </a:lnTo>
                  <a:lnTo>
                    <a:pt x="5522" y="5173"/>
                  </a:lnTo>
                  <a:lnTo>
                    <a:pt x="5193" y="5077"/>
                  </a:lnTo>
                  <a:lnTo>
                    <a:pt x="4456" y="4844"/>
                  </a:lnTo>
                  <a:lnTo>
                    <a:pt x="4069" y="4708"/>
                  </a:lnTo>
                  <a:lnTo>
                    <a:pt x="3720" y="4573"/>
                  </a:lnTo>
                  <a:lnTo>
                    <a:pt x="3468" y="4437"/>
                  </a:lnTo>
                  <a:lnTo>
                    <a:pt x="3391" y="4379"/>
                  </a:lnTo>
                  <a:lnTo>
                    <a:pt x="3352" y="4321"/>
                  </a:lnTo>
                  <a:lnTo>
                    <a:pt x="3352" y="3953"/>
                  </a:lnTo>
                  <a:lnTo>
                    <a:pt x="3391" y="3197"/>
                  </a:lnTo>
                  <a:lnTo>
                    <a:pt x="4766" y="2694"/>
                  </a:lnTo>
                  <a:lnTo>
                    <a:pt x="4631" y="2655"/>
                  </a:lnTo>
                  <a:lnTo>
                    <a:pt x="4263" y="2539"/>
                  </a:lnTo>
                  <a:lnTo>
                    <a:pt x="3817" y="2364"/>
                  </a:lnTo>
                  <a:lnTo>
                    <a:pt x="3623" y="2248"/>
                  </a:lnTo>
                  <a:lnTo>
                    <a:pt x="3449" y="213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extrusionOk="0">
                  <a:moveTo>
                    <a:pt x="2035" y="1"/>
                  </a:move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00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fill="none" extrusionOk="0">
                  <a:moveTo>
                    <a:pt x="1" y="504"/>
                  </a:move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054392" y="6389409"/>
              <a:ext cx="382558" cy="245084"/>
            </a:xfrm>
            <a:custGeom>
              <a:avLst/>
              <a:gdLst/>
              <a:ahLst/>
              <a:cxnLst/>
              <a:rect l="l" t="t" r="r" b="b"/>
              <a:pathLst>
                <a:path w="10889" h="6976" extrusionOk="0">
                  <a:moveTo>
                    <a:pt x="5348" y="1"/>
                  </a:moveTo>
                  <a:lnTo>
                    <a:pt x="5134" y="20"/>
                  </a:lnTo>
                  <a:lnTo>
                    <a:pt x="4941" y="78"/>
                  </a:lnTo>
                  <a:lnTo>
                    <a:pt x="4747" y="156"/>
                  </a:lnTo>
                  <a:lnTo>
                    <a:pt x="4573" y="233"/>
                  </a:lnTo>
                  <a:lnTo>
                    <a:pt x="4398" y="350"/>
                  </a:lnTo>
                  <a:lnTo>
                    <a:pt x="4243" y="485"/>
                  </a:lnTo>
                  <a:lnTo>
                    <a:pt x="4108" y="640"/>
                  </a:lnTo>
                  <a:lnTo>
                    <a:pt x="3991" y="795"/>
                  </a:lnTo>
                  <a:lnTo>
                    <a:pt x="3894" y="950"/>
                  </a:lnTo>
                  <a:lnTo>
                    <a:pt x="3798" y="1125"/>
                  </a:lnTo>
                  <a:lnTo>
                    <a:pt x="3739" y="1299"/>
                  </a:lnTo>
                  <a:lnTo>
                    <a:pt x="3681" y="1473"/>
                  </a:lnTo>
                  <a:lnTo>
                    <a:pt x="3584" y="1648"/>
                  </a:lnTo>
                  <a:lnTo>
                    <a:pt x="3488" y="1822"/>
                  </a:lnTo>
                  <a:lnTo>
                    <a:pt x="3391" y="1996"/>
                  </a:lnTo>
                  <a:lnTo>
                    <a:pt x="3139" y="2326"/>
                  </a:lnTo>
                  <a:lnTo>
                    <a:pt x="2887" y="2636"/>
                  </a:lnTo>
                  <a:lnTo>
                    <a:pt x="2635" y="2888"/>
                  </a:lnTo>
                  <a:lnTo>
                    <a:pt x="2441" y="3101"/>
                  </a:lnTo>
                  <a:lnTo>
                    <a:pt x="2248" y="3275"/>
                  </a:lnTo>
                  <a:lnTo>
                    <a:pt x="2190" y="3004"/>
                  </a:lnTo>
                  <a:lnTo>
                    <a:pt x="2190" y="2752"/>
                  </a:lnTo>
                  <a:lnTo>
                    <a:pt x="2209" y="2520"/>
                  </a:lnTo>
                  <a:lnTo>
                    <a:pt x="2267" y="2306"/>
                  </a:lnTo>
                  <a:lnTo>
                    <a:pt x="2325" y="2113"/>
                  </a:lnTo>
                  <a:lnTo>
                    <a:pt x="2422" y="1919"/>
                  </a:lnTo>
                  <a:lnTo>
                    <a:pt x="2519" y="1764"/>
                  </a:lnTo>
                  <a:lnTo>
                    <a:pt x="2635" y="1609"/>
                  </a:lnTo>
                  <a:lnTo>
                    <a:pt x="2751" y="1493"/>
                  </a:lnTo>
                  <a:lnTo>
                    <a:pt x="2868" y="1376"/>
                  </a:lnTo>
                  <a:lnTo>
                    <a:pt x="3081" y="1202"/>
                  </a:lnTo>
                  <a:lnTo>
                    <a:pt x="3236" y="1086"/>
                  </a:lnTo>
                  <a:lnTo>
                    <a:pt x="3294" y="1066"/>
                  </a:lnTo>
                  <a:lnTo>
                    <a:pt x="3178" y="1008"/>
                  </a:lnTo>
                  <a:lnTo>
                    <a:pt x="3042" y="950"/>
                  </a:lnTo>
                  <a:lnTo>
                    <a:pt x="2868" y="911"/>
                  </a:lnTo>
                  <a:lnTo>
                    <a:pt x="2674" y="873"/>
                  </a:lnTo>
                  <a:lnTo>
                    <a:pt x="2441" y="853"/>
                  </a:lnTo>
                  <a:lnTo>
                    <a:pt x="2209" y="853"/>
                  </a:lnTo>
                  <a:lnTo>
                    <a:pt x="1976" y="873"/>
                  </a:lnTo>
                  <a:lnTo>
                    <a:pt x="1725" y="950"/>
                  </a:lnTo>
                  <a:lnTo>
                    <a:pt x="1473" y="1047"/>
                  </a:lnTo>
                  <a:lnTo>
                    <a:pt x="1221" y="1183"/>
                  </a:lnTo>
                  <a:lnTo>
                    <a:pt x="1105" y="1280"/>
                  </a:lnTo>
                  <a:lnTo>
                    <a:pt x="988" y="1376"/>
                  </a:lnTo>
                  <a:lnTo>
                    <a:pt x="872" y="1493"/>
                  </a:lnTo>
                  <a:lnTo>
                    <a:pt x="756" y="1628"/>
                  </a:lnTo>
                  <a:lnTo>
                    <a:pt x="659" y="1764"/>
                  </a:lnTo>
                  <a:lnTo>
                    <a:pt x="562" y="1938"/>
                  </a:lnTo>
                  <a:lnTo>
                    <a:pt x="465" y="2113"/>
                  </a:lnTo>
                  <a:lnTo>
                    <a:pt x="368" y="2306"/>
                  </a:lnTo>
                  <a:lnTo>
                    <a:pt x="291" y="2520"/>
                  </a:lnTo>
                  <a:lnTo>
                    <a:pt x="213" y="2752"/>
                  </a:lnTo>
                  <a:lnTo>
                    <a:pt x="155" y="3004"/>
                  </a:lnTo>
                  <a:lnTo>
                    <a:pt x="97" y="3275"/>
                  </a:lnTo>
                  <a:lnTo>
                    <a:pt x="58" y="3546"/>
                  </a:lnTo>
                  <a:lnTo>
                    <a:pt x="20" y="3798"/>
                  </a:lnTo>
                  <a:lnTo>
                    <a:pt x="0" y="4050"/>
                  </a:lnTo>
                  <a:lnTo>
                    <a:pt x="0" y="4283"/>
                  </a:lnTo>
                  <a:lnTo>
                    <a:pt x="20" y="4496"/>
                  </a:lnTo>
                  <a:lnTo>
                    <a:pt x="39" y="4709"/>
                  </a:lnTo>
                  <a:lnTo>
                    <a:pt x="97" y="5096"/>
                  </a:lnTo>
                  <a:lnTo>
                    <a:pt x="194" y="5445"/>
                  </a:lnTo>
                  <a:lnTo>
                    <a:pt x="330" y="5736"/>
                  </a:lnTo>
                  <a:lnTo>
                    <a:pt x="485" y="5987"/>
                  </a:lnTo>
                  <a:lnTo>
                    <a:pt x="640" y="6201"/>
                  </a:lnTo>
                  <a:lnTo>
                    <a:pt x="814" y="6394"/>
                  </a:lnTo>
                  <a:lnTo>
                    <a:pt x="988" y="6549"/>
                  </a:lnTo>
                  <a:lnTo>
                    <a:pt x="1143" y="6666"/>
                  </a:lnTo>
                  <a:lnTo>
                    <a:pt x="1298" y="6762"/>
                  </a:lnTo>
                  <a:lnTo>
                    <a:pt x="1511" y="6859"/>
                  </a:lnTo>
                  <a:lnTo>
                    <a:pt x="1608" y="6898"/>
                  </a:lnTo>
                  <a:lnTo>
                    <a:pt x="1783" y="6685"/>
                  </a:lnTo>
                  <a:lnTo>
                    <a:pt x="1957" y="6491"/>
                  </a:lnTo>
                  <a:lnTo>
                    <a:pt x="2151" y="6356"/>
                  </a:lnTo>
                  <a:lnTo>
                    <a:pt x="2345" y="6239"/>
                  </a:lnTo>
                  <a:lnTo>
                    <a:pt x="2558" y="6142"/>
                  </a:lnTo>
                  <a:lnTo>
                    <a:pt x="2751" y="6084"/>
                  </a:lnTo>
                  <a:lnTo>
                    <a:pt x="2945" y="6046"/>
                  </a:lnTo>
                  <a:lnTo>
                    <a:pt x="3139" y="6007"/>
                  </a:lnTo>
                  <a:lnTo>
                    <a:pt x="3468" y="6007"/>
                  </a:lnTo>
                  <a:lnTo>
                    <a:pt x="3759" y="6026"/>
                  </a:lnTo>
                  <a:lnTo>
                    <a:pt x="3933" y="6065"/>
                  </a:lnTo>
                  <a:lnTo>
                    <a:pt x="4011" y="6084"/>
                  </a:lnTo>
                  <a:lnTo>
                    <a:pt x="4108" y="5871"/>
                  </a:lnTo>
                  <a:lnTo>
                    <a:pt x="4224" y="5697"/>
                  </a:lnTo>
                  <a:lnTo>
                    <a:pt x="4359" y="5561"/>
                  </a:lnTo>
                  <a:lnTo>
                    <a:pt x="4514" y="5464"/>
                  </a:lnTo>
                  <a:lnTo>
                    <a:pt x="4669" y="5387"/>
                  </a:lnTo>
                  <a:lnTo>
                    <a:pt x="4844" y="5348"/>
                  </a:lnTo>
                  <a:lnTo>
                    <a:pt x="5018" y="5348"/>
                  </a:lnTo>
                  <a:lnTo>
                    <a:pt x="5212" y="5368"/>
                  </a:lnTo>
                  <a:lnTo>
                    <a:pt x="5386" y="5406"/>
                  </a:lnTo>
                  <a:lnTo>
                    <a:pt x="5580" y="5484"/>
                  </a:lnTo>
                  <a:lnTo>
                    <a:pt x="5774" y="5581"/>
                  </a:lnTo>
                  <a:lnTo>
                    <a:pt x="5948" y="5697"/>
                  </a:lnTo>
                  <a:lnTo>
                    <a:pt x="6142" y="5832"/>
                  </a:lnTo>
                  <a:lnTo>
                    <a:pt x="6316" y="5987"/>
                  </a:lnTo>
                  <a:lnTo>
                    <a:pt x="6491" y="6162"/>
                  </a:lnTo>
                  <a:lnTo>
                    <a:pt x="6665" y="6356"/>
                  </a:lnTo>
                  <a:lnTo>
                    <a:pt x="6839" y="6549"/>
                  </a:lnTo>
                  <a:lnTo>
                    <a:pt x="7014" y="6685"/>
                  </a:lnTo>
                  <a:lnTo>
                    <a:pt x="7207" y="6801"/>
                  </a:lnTo>
                  <a:lnTo>
                    <a:pt x="7421" y="6898"/>
                  </a:lnTo>
                  <a:lnTo>
                    <a:pt x="7614" y="6956"/>
                  </a:lnTo>
                  <a:lnTo>
                    <a:pt x="7827" y="6976"/>
                  </a:lnTo>
                  <a:lnTo>
                    <a:pt x="8041" y="6976"/>
                  </a:lnTo>
                  <a:lnTo>
                    <a:pt x="8254" y="6956"/>
                  </a:lnTo>
                  <a:lnTo>
                    <a:pt x="8447" y="6917"/>
                  </a:lnTo>
                  <a:lnTo>
                    <a:pt x="8641" y="6859"/>
                  </a:lnTo>
                  <a:lnTo>
                    <a:pt x="8835" y="6782"/>
                  </a:lnTo>
                  <a:lnTo>
                    <a:pt x="9009" y="6685"/>
                  </a:lnTo>
                  <a:lnTo>
                    <a:pt x="9164" y="6569"/>
                  </a:lnTo>
                  <a:lnTo>
                    <a:pt x="9300" y="6452"/>
                  </a:lnTo>
                  <a:lnTo>
                    <a:pt x="9416" y="6336"/>
                  </a:lnTo>
                  <a:lnTo>
                    <a:pt x="9513" y="6201"/>
                  </a:lnTo>
                  <a:lnTo>
                    <a:pt x="9707" y="5949"/>
                  </a:lnTo>
                  <a:lnTo>
                    <a:pt x="9920" y="5697"/>
                  </a:lnTo>
                  <a:lnTo>
                    <a:pt x="10152" y="5503"/>
                  </a:lnTo>
                  <a:lnTo>
                    <a:pt x="10365" y="5309"/>
                  </a:lnTo>
                  <a:lnTo>
                    <a:pt x="10579" y="5174"/>
                  </a:lnTo>
                  <a:lnTo>
                    <a:pt x="10734" y="5058"/>
                  </a:lnTo>
                  <a:lnTo>
                    <a:pt x="10889" y="4980"/>
                  </a:lnTo>
                  <a:lnTo>
                    <a:pt x="10772" y="4903"/>
                  </a:lnTo>
                  <a:lnTo>
                    <a:pt x="10637" y="4864"/>
                  </a:lnTo>
                  <a:lnTo>
                    <a:pt x="10501" y="4825"/>
                  </a:lnTo>
                  <a:lnTo>
                    <a:pt x="10385" y="4806"/>
                  </a:lnTo>
                  <a:lnTo>
                    <a:pt x="10114" y="4786"/>
                  </a:lnTo>
                  <a:lnTo>
                    <a:pt x="9842" y="4825"/>
                  </a:lnTo>
                  <a:lnTo>
                    <a:pt x="9590" y="4864"/>
                  </a:lnTo>
                  <a:lnTo>
                    <a:pt x="9339" y="4941"/>
                  </a:lnTo>
                  <a:lnTo>
                    <a:pt x="8874" y="5058"/>
                  </a:lnTo>
                  <a:lnTo>
                    <a:pt x="8777" y="5077"/>
                  </a:lnTo>
                  <a:lnTo>
                    <a:pt x="8447" y="5077"/>
                  </a:lnTo>
                  <a:lnTo>
                    <a:pt x="8215" y="5038"/>
                  </a:lnTo>
                  <a:lnTo>
                    <a:pt x="8002" y="4980"/>
                  </a:lnTo>
                  <a:lnTo>
                    <a:pt x="7672" y="4864"/>
                  </a:lnTo>
                  <a:lnTo>
                    <a:pt x="7517" y="4786"/>
                  </a:lnTo>
                  <a:lnTo>
                    <a:pt x="7750" y="4767"/>
                  </a:lnTo>
                  <a:lnTo>
                    <a:pt x="7944" y="4728"/>
                  </a:lnTo>
                  <a:lnTo>
                    <a:pt x="8137" y="4631"/>
                  </a:lnTo>
                  <a:lnTo>
                    <a:pt x="8312" y="4515"/>
                  </a:lnTo>
                  <a:lnTo>
                    <a:pt x="8467" y="4360"/>
                  </a:lnTo>
                  <a:lnTo>
                    <a:pt x="8622" y="4186"/>
                  </a:lnTo>
                  <a:lnTo>
                    <a:pt x="8796" y="3973"/>
                  </a:lnTo>
                  <a:lnTo>
                    <a:pt x="8951" y="3759"/>
                  </a:lnTo>
                  <a:lnTo>
                    <a:pt x="9029" y="3643"/>
                  </a:lnTo>
                  <a:lnTo>
                    <a:pt x="9125" y="3546"/>
                  </a:lnTo>
                  <a:lnTo>
                    <a:pt x="9222" y="3469"/>
                  </a:lnTo>
                  <a:lnTo>
                    <a:pt x="9339" y="3411"/>
                  </a:lnTo>
                  <a:lnTo>
                    <a:pt x="9552" y="3333"/>
                  </a:lnTo>
                  <a:lnTo>
                    <a:pt x="9784" y="3275"/>
                  </a:lnTo>
                  <a:lnTo>
                    <a:pt x="9978" y="3256"/>
                  </a:lnTo>
                  <a:lnTo>
                    <a:pt x="10133" y="3256"/>
                  </a:lnTo>
                  <a:lnTo>
                    <a:pt x="10288" y="3275"/>
                  </a:lnTo>
                  <a:lnTo>
                    <a:pt x="10172" y="3101"/>
                  </a:lnTo>
                  <a:lnTo>
                    <a:pt x="10036" y="2946"/>
                  </a:lnTo>
                  <a:lnTo>
                    <a:pt x="9920" y="2810"/>
                  </a:lnTo>
                  <a:lnTo>
                    <a:pt x="9784" y="2694"/>
                  </a:lnTo>
                  <a:lnTo>
                    <a:pt x="9649" y="2578"/>
                  </a:lnTo>
                  <a:lnTo>
                    <a:pt x="9513" y="2481"/>
                  </a:lnTo>
                  <a:lnTo>
                    <a:pt x="9358" y="2423"/>
                  </a:lnTo>
                  <a:lnTo>
                    <a:pt x="9203" y="2365"/>
                  </a:lnTo>
                  <a:lnTo>
                    <a:pt x="9067" y="2326"/>
                  </a:lnTo>
                  <a:lnTo>
                    <a:pt x="8893" y="2306"/>
                  </a:lnTo>
                  <a:lnTo>
                    <a:pt x="8738" y="2306"/>
                  </a:lnTo>
                  <a:lnTo>
                    <a:pt x="8583" y="2345"/>
                  </a:lnTo>
                  <a:lnTo>
                    <a:pt x="8409" y="2384"/>
                  </a:lnTo>
                  <a:lnTo>
                    <a:pt x="8234" y="2461"/>
                  </a:lnTo>
                  <a:lnTo>
                    <a:pt x="8060" y="2558"/>
                  </a:lnTo>
                  <a:lnTo>
                    <a:pt x="7866" y="2675"/>
                  </a:lnTo>
                  <a:lnTo>
                    <a:pt x="7517" y="2907"/>
                  </a:lnTo>
                  <a:lnTo>
                    <a:pt x="7227" y="3062"/>
                  </a:lnTo>
                  <a:lnTo>
                    <a:pt x="6956" y="3178"/>
                  </a:lnTo>
                  <a:lnTo>
                    <a:pt x="6742" y="3236"/>
                  </a:lnTo>
                  <a:lnTo>
                    <a:pt x="6587" y="3256"/>
                  </a:lnTo>
                  <a:lnTo>
                    <a:pt x="6471" y="3275"/>
                  </a:lnTo>
                  <a:lnTo>
                    <a:pt x="6374" y="3275"/>
                  </a:lnTo>
                  <a:lnTo>
                    <a:pt x="6510" y="3236"/>
                  </a:lnTo>
                  <a:lnTo>
                    <a:pt x="6646" y="3178"/>
                  </a:lnTo>
                  <a:lnTo>
                    <a:pt x="6781" y="3101"/>
                  </a:lnTo>
                  <a:lnTo>
                    <a:pt x="6897" y="3004"/>
                  </a:lnTo>
                  <a:lnTo>
                    <a:pt x="7014" y="2926"/>
                  </a:lnTo>
                  <a:lnTo>
                    <a:pt x="7111" y="2810"/>
                  </a:lnTo>
                  <a:lnTo>
                    <a:pt x="7188" y="2694"/>
                  </a:lnTo>
                  <a:lnTo>
                    <a:pt x="7266" y="2578"/>
                  </a:lnTo>
                  <a:lnTo>
                    <a:pt x="7401" y="2345"/>
                  </a:lnTo>
                  <a:lnTo>
                    <a:pt x="7479" y="2093"/>
                  </a:lnTo>
                  <a:lnTo>
                    <a:pt x="7517" y="1880"/>
                  </a:lnTo>
                  <a:lnTo>
                    <a:pt x="7517" y="1686"/>
                  </a:lnTo>
                  <a:lnTo>
                    <a:pt x="7498" y="1493"/>
                  </a:lnTo>
                  <a:lnTo>
                    <a:pt x="7537" y="1280"/>
                  </a:lnTo>
                  <a:lnTo>
                    <a:pt x="7595" y="1066"/>
                  </a:lnTo>
                  <a:lnTo>
                    <a:pt x="7672" y="873"/>
                  </a:lnTo>
                  <a:lnTo>
                    <a:pt x="7808" y="543"/>
                  </a:lnTo>
                  <a:lnTo>
                    <a:pt x="7866" y="408"/>
                  </a:lnTo>
                  <a:lnTo>
                    <a:pt x="7750" y="388"/>
                  </a:lnTo>
                  <a:lnTo>
                    <a:pt x="7479" y="388"/>
                  </a:lnTo>
                  <a:lnTo>
                    <a:pt x="7324" y="427"/>
                  </a:lnTo>
                  <a:lnTo>
                    <a:pt x="7188" y="466"/>
                  </a:lnTo>
                  <a:lnTo>
                    <a:pt x="7033" y="524"/>
                  </a:lnTo>
                  <a:lnTo>
                    <a:pt x="6742" y="660"/>
                  </a:lnTo>
                  <a:lnTo>
                    <a:pt x="6471" y="853"/>
                  </a:lnTo>
                  <a:lnTo>
                    <a:pt x="6200" y="1086"/>
                  </a:lnTo>
                  <a:lnTo>
                    <a:pt x="6084" y="1221"/>
                  </a:lnTo>
                  <a:lnTo>
                    <a:pt x="5967" y="1357"/>
                  </a:lnTo>
                  <a:lnTo>
                    <a:pt x="5871" y="1512"/>
                  </a:lnTo>
                  <a:lnTo>
                    <a:pt x="5774" y="1667"/>
                  </a:lnTo>
                  <a:lnTo>
                    <a:pt x="5696" y="1822"/>
                  </a:lnTo>
                  <a:lnTo>
                    <a:pt x="5580" y="1958"/>
                  </a:lnTo>
                  <a:lnTo>
                    <a:pt x="5464" y="2093"/>
                  </a:lnTo>
                  <a:lnTo>
                    <a:pt x="5328" y="2210"/>
                  </a:lnTo>
                  <a:lnTo>
                    <a:pt x="5076" y="2423"/>
                  </a:lnTo>
                  <a:lnTo>
                    <a:pt x="4805" y="2597"/>
                  </a:lnTo>
                  <a:lnTo>
                    <a:pt x="4553" y="2733"/>
                  </a:lnTo>
                  <a:lnTo>
                    <a:pt x="4359" y="2830"/>
                  </a:lnTo>
                  <a:lnTo>
                    <a:pt x="4166" y="2907"/>
                  </a:lnTo>
                  <a:lnTo>
                    <a:pt x="4166" y="2907"/>
                  </a:lnTo>
                  <a:lnTo>
                    <a:pt x="4398" y="2752"/>
                  </a:lnTo>
                  <a:lnTo>
                    <a:pt x="4592" y="2597"/>
                  </a:lnTo>
                  <a:lnTo>
                    <a:pt x="4786" y="2403"/>
                  </a:lnTo>
                  <a:lnTo>
                    <a:pt x="4941" y="2210"/>
                  </a:lnTo>
                  <a:lnTo>
                    <a:pt x="5076" y="2016"/>
                  </a:lnTo>
                  <a:lnTo>
                    <a:pt x="5212" y="1822"/>
                  </a:lnTo>
                  <a:lnTo>
                    <a:pt x="5289" y="1609"/>
                  </a:lnTo>
                  <a:lnTo>
                    <a:pt x="5348" y="1435"/>
                  </a:lnTo>
                  <a:lnTo>
                    <a:pt x="5386" y="1338"/>
                  </a:lnTo>
                  <a:lnTo>
                    <a:pt x="5444" y="1260"/>
                  </a:lnTo>
                  <a:lnTo>
                    <a:pt x="5580" y="1086"/>
                  </a:lnTo>
                  <a:lnTo>
                    <a:pt x="5754" y="911"/>
                  </a:lnTo>
                  <a:lnTo>
                    <a:pt x="5948" y="756"/>
                  </a:lnTo>
                  <a:lnTo>
                    <a:pt x="6297" y="524"/>
                  </a:lnTo>
                  <a:lnTo>
                    <a:pt x="6452" y="446"/>
                  </a:lnTo>
                  <a:lnTo>
                    <a:pt x="6219" y="272"/>
                  </a:lnTo>
                  <a:lnTo>
                    <a:pt x="5987" y="156"/>
                  </a:lnTo>
                  <a:lnTo>
                    <a:pt x="5774" y="59"/>
                  </a:lnTo>
                  <a:lnTo>
                    <a:pt x="5561" y="20"/>
                  </a:lnTo>
                  <a:lnTo>
                    <a:pt x="5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092511" y="6524881"/>
              <a:ext cx="312433" cy="104835"/>
            </a:xfrm>
            <a:custGeom>
              <a:avLst/>
              <a:gdLst/>
              <a:ahLst/>
              <a:cxnLst/>
              <a:rect l="l" t="t" r="r" b="b"/>
              <a:pathLst>
                <a:path w="8893" h="2984" extrusionOk="0">
                  <a:moveTo>
                    <a:pt x="3623" y="0"/>
                  </a:moveTo>
                  <a:lnTo>
                    <a:pt x="3429" y="20"/>
                  </a:lnTo>
                  <a:lnTo>
                    <a:pt x="2829" y="175"/>
                  </a:lnTo>
                  <a:lnTo>
                    <a:pt x="2209" y="349"/>
                  </a:lnTo>
                  <a:lnTo>
                    <a:pt x="1608" y="504"/>
                  </a:lnTo>
                  <a:lnTo>
                    <a:pt x="1298" y="562"/>
                  </a:lnTo>
                  <a:lnTo>
                    <a:pt x="1008" y="620"/>
                  </a:lnTo>
                  <a:lnTo>
                    <a:pt x="795" y="678"/>
                  </a:lnTo>
                  <a:lnTo>
                    <a:pt x="620" y="756"/>
                  </a:lnTo>
                  <a:lnTo>
                    <a:pt x="465" y="853"/>
                  </a:lnTo>
                  <a:lnTo>
                    <a:pt x="330" y="969"/>
                  </a:lnTo>
                  <a:lnTo>
                    <a:pt x="213" y="1124"/>
                  </a:lnTo>
                  <a:lnTo>
                    <a:pt x="116" y="1279"/>
                  </a:lnTo>
                  <a:lnTo>
                    <a:pt x="58" y="1434"/>
                  </a:lnTo>
                  <a:lnTo>
                    <a:pt x="20" y="1608"/>
                  </a:lnTo>
                  <a:lnTo>
                    <a:pt x="0" y="1802"/>
                  </a:lnTo>
                  <a:lnTo>
                    <a:pt x="0" y="1976"/>
                  </a:lnTo>
                  <a:lnTo>
                    <a:pt x="39" y="2151"/>
                  </a:lnTo>
                  <a:lnTo>
                    <a:pt x="116" y="2325"/>
                  </a:lnTo>
                  <a:lnTo>
                    <a:pt x="194" y="2480"/>
                  </a:lnTo>
                  <a:lnTo>
                    <a:pt x="330" y="2616"/>
                  </a:lnTo>
                  <a:lnTo>
                    <a:pt x="465" y="2751"/>
                  </a:lnTo>
                  <a:lnTo>
                    <a:pt x="659" y="2848"/>
                  </a:lnTo>
                  <a:lnTo>
                    <a:pt x="659" y="2868"/>
                  </a:lnTo>
                  <a:lnTo>
                    <a:pt x="795" y="2732"/>
                  </a:lnTo>
                  <a:lnTo>
                    <a:pt x="911" y="2616"/>
                  </a:lnTo>
                  <a:lnTo>
                    <a:pt x="1046" y="2519"/>
                  </a:lnTo>
                  <a:lnTo>
                    <a:pt x="1182" y="2441"/>
                  </a:lnTo>
                  <a:lnTo>
                    <a:pt x="1298" y="2364"/>
                  </a:lnTo>
                  <a:lnTo>
                    <a:pt x="1434" y="2306"/>
                  </a:lnTo>
                  <a:lnTo>
                    <a:pt x="1705" y="2209"/>
                  </a:lnTo>
                  <a:lnTo>
                    <a:pt x="1918" y="2151"/>
                  </a:lnTo>
                  <a:lnTo>
                    <a:pt x="2112" y="2112"/>
                  </a:lnTo>
                  <a:lnTo>
                    <a:pt x="2306" y="2093"/>
                  </a:lnTo>
                  <a:lnTo>
                    <a:pt x="2480" y="2093"/>
                  </a:lnTo>
                  <a:lnTo>
                    <a:pt x="2771" y="2112"/>
                  </a:lnTo>
                  <a:lnTo>
                    <a:pt x="2945" y="2151"/>
                  </a:lnTo>
                  <a:lnTo>
                    <a:pt x="3042" y="1996"/>
                  </a:lnTo>
                  <a:lnTo>
                    <a:pt x="3158" y="1841"/>
                  </a:lnTo>
                  <a:lnTo>
                    <a:pt x="3255" y="1725"/>
                  </a:lnTo>
                  <a:lnTo>
                    <a:pt x="3391" y="1628"/>
                  </a:lnTo>
                  <a:lnTo>
                    <a:pt x="3507" y="1570"/>
                  </a:lnTo>
                  <a:lnTo>
                    <a:pt x="3662" y="1512"/>
                  </a:lnTo>
                  <a:lnTo>
                    <a:pt x="3798" y="1492"/>
                  </a:lnTo>
                  <a:lnTo>
                    <a:pt x="3953" y="1492"/>
                  </a:lnTo>
                  <a:lnTo>
                    <a:pt x="4127" y="1512"/>
                  </a:lnTo>
                  <a:lnTo>
                    <a:pt x="4301" y="1550"/>
                  </a:lnTo>
                  <a:lnTo>
                    <a:pt x="4456" y="1608"/>
                  </a:lnTo>
                  <a:lnTo>
                    <a:pt x="4631" y="1686"/>
                  </a:lnTo>
                  <a:lnTo>
                    <a:pt x="4805" y="1783"/>
                  </a:lnTo>
                  <a:lnTo>
                    <a:pt x="4960" y="1899"/>
                  </a:lnTo>
                  <a:lnTo>
                    <a:pt x="5115" y="2035"/>
                  </a:lnTo>
                  <a:lnTo>
                    <a:pt x="5270" y="2170"/>
                  </a:lnTo>
                  <a:lnTo>
                    <a:pt x="5425" y="2345"/>
                  </a:lnTo>
                  <a:lnTo>
                    <a:pt x="5580" y="2500"/>
                  </a:lnTo>
                  <a:lnTo>
                    <a:pt x="5696" y="2635"/>
                  </a:lnTo>
                  <a:lnTo>
                    <a:pt x="5832" y="2751"/>
                  </a:lnTo>
                  <a:lnTo>
                    <a:pt x="5987" y="2848"/>
                  </a:lnTo>
                  <a:lnTo>
                    <a:pt x="6142" y="2906"/>
                  </a:lnTo>
                  <a:lnTo>
                    <a:pt x="6297" y="2945"/>
                  </a:lnTo>
                  <a:lnTo>
                    <a:pt x="6471" y="2984"/>
                  </a:lnTo>
                  <a:lnTo>
                    <a:pt x="6801" y="2984"/>
                  </a:lnTo>
                  <a:lnTo>
                    <a:pt x="6975" y="2965"/>
                  </a:lnTo>
                  <a:lnTo>
                    <a:pt x="7130" y="2926"/>
                  </a:lnTo>
                  <a:lnTo>
                    <a:pt x="7285" y="2868"/>
                  </a:lnTo>
                  <a:lnTo>
                    <a:pt x="7420" y="2810"/>
                  </a:lnTo>
                  <a:lnTo>
                    <a:pt x="7575" y="2732"/>
                  </a:lnTo>
                  <a:lnTo>
                    <a:pt x="7692" y="2655"/>
                  </a:lnTo>
                  <a:lnTo>
                    <a:pt x="7808" y="2577"/>
                  </a:lnTo>
                  <a:lnTo>
                    <a:pt x="7924" y="2480"/>
                  </a:lnTo>
                  <a:lnTo>
                    <a:pt x="8002" y="2383"/>
                  </a:lnTo>
                  <a:lnTo>
                    <a:pt x="8079" y="2267"/>
                  </a:lnTo>
                  <a:lnTo>
                    <a:pt x="8254" y="2035"/>
                  </a:lnTo>
                  <a:lnTo>
                    <a:pt x="8467" y="1802"/>
                  </a:lnTo>
                  <a:lnTo>
                    <a:pt x="8680" y="1608"/>
                  </a:lnTo>
                  <a:lnTo>
                    <a:pt x="8893" y="1434"/>
                  </a:lnTo>
                  <a:lnTo>
                    <a:pt x="8564" y="1550"/>
                  </a:lnTo>
                  <a:lnTo>
                    <a:pt x="8234" y="1628"/>
                  </a:lnTo>
                  <a:lnTo>
                    <a:pt x="7885" y="1667"/>
                  </a:lnTo>
                  <a:lnTo>
                    <a:pt x="7537" y="1667"/>
                  </a:lnTo>
                  <a:lnTo>
                    <a:pt x="7188" y="1628"/>
                  </a:lnTo>
                  <a:lnTo>
                    <a:pt x="6820" y="1550"/>
                  </a:lnTo>
                  <a:lnTo>
                    <a:pt x="6452" y="1434"/>
                  </a:lnTo>
                  <a:lnTo>
                    <a:pt x="6084" y="1279"/>
                  </a:lnTo>
                  <a:lnTo>
                    <a:pt x="5948" y="1202"/>
                  </a:lnTo>
                  <a:lnTo>
                    <a:pt x="5812" y="1105"/>
                  </a:lnTo>
                  <a:lnTo>
                    <a:pt x="5502" y="892"/>
                  </a:lnTo>
                  <a:lnTo>
                    <a:pt x="5192" y="659"/>
                  </a:lnTo>
                  <a:lnTo>
                    <a:pt x="4882" y="427"/>
                  </a:lnTo>
                  <a:lnTo>
                    <a:pt x="4534" y="213"/>
                  </a:lnTo>
                  <a:lnTo>
                    <a:pt x="4359" y="136"/>
                  </a:lnTo>
                  <a:lnTo>
                    <a:pt x="4185" y="78"/>
                  </a:lnTo>
                  <a:lnTo>
                    <a:pt x="4011" y="20"/>
                  </a:lnTo>
                  <a:lnTo>
                    <a:pt x="3817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extrusionOk="0">
                  <a:moveTo>
                    <a:pt x="6026" y="0"/>
                  </a:move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fill="none" extrusionOk="0">
                  <a:moveTo>
                    <a:pt x="18522" y="4573"/>
                  </a:move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780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extrusionOk="0">
                  <a:moveTo>
                    <a:pt x="0" y="1"/>
                  </a:move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579" y="6975"/>
                  </a:lnTo>
                  <a:lnTo>
                    <a:pt x="10598" y="6975"/>
                  </a:lnTo>
                  <a:lnTo>
                    <a:pt x="10598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722" y="7733"/>
                  </a:lnTo>
                  <a:lnTo>
                    <a:pt x="9722" y="7733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455" y="5154"/>
                  </a:lnTo>
                  <a:lnTo>
                    <a:pt x="11455" y="5154"/>
                  </a:lnTo>
                  <a:lnTo>
                    <a:pt x="11702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fill="none" extrusionOk="0">
                  <a:moveTo>
                    <a:pt x="252" y="330"/>
                  </a:move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234" y="8971"/>
                  </a:lnTo>
                  <a:lnTo>
                    <a:pt x="8408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610" y="7692"/>
                  </a:lnTo>
                  <a:lnTo>
                    <a:pt x="9203" y="7576"/>
                  </a:lnTo>
                  <a:lnTo>
                    <a:pt x="8815" y="7498"/>
                  </a:lnTo>
                  <a:lnTo>
                    <a:pt x="8408" y="7440"/>
                  </a:lnTo>
                  <a:lnTo>
                    <a:pt x="8408" y="7440"/>
                  </a:lnTo>
                  <a:lnTo>
                    <a:pt x="8525" y="7479"/>
                  </a:lnTo>
                  <a:lnTo>
                    <a:pt x="8854" y="7556"/>
                  </a:lnTo>
                  <a:lnTo>
                    <a:pt x="9300" y="7653"/>
                  </a:lnTo>
                  <a:lnTo>
                    <a:pt x="9571" y="7711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373" y="5135"/>
                  </a:lnTo>
                  <a:lnTo>
                    <a:pt x="11373" y="5135"/>
                  </a:lnTo>
                  <a:lnTo>
                    <a:pt x="11450" y="5154"/>
                  </a:lnTo>
                  <a:lnTo>
                    <a:pt x="11702" y="5173"/>
                  </a:lnTo>
                  <a:lnTo>
                    <a:pt x="12031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fill="none" extrusionOk="0">
                  <a:moveTo>
                    <a:pt x="7943" y="7072"/>
                  </a:move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7788" y="8293"/>
                  </a:lnTo>
                  <a:lnTo>
                    <a:pt x="7924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527454" y="7137490"/>
              <a:ext cx="98055" cy="119802"/>
            </a:xfrm>
            <a:custGeom>
              <a:avLst/>
              <a:gdLst/>
              <a:ahLst/>
              <a:cxnLst/>
              <a:rect l="l" t="t" r="r" b="b"/>
              <a:pathLst>
                <a:path w="2791" h="3410" extrusionOk="0">
                  <a:moveTo>
                    <a:pt x="2577" y="0"/>
                  </a:moveTo>
                  <a:lnTo>
                    <a:pt x="2790" y="97"/>
                  </a:lnTo>
                  <a:lnTo>
                    <a:pt x="2751" y="58"/>
                  </a:lnTo>
                  <a:lnTo>
                    <a:pt x="2577" y="0"/>
                  </a:lnTo>
                  <a:close/>
                  <a:moveTo>
                    <a:pt x="1589" y="1221"/>
                  </a:moveTo>
                  <a:lnTo>
                    <a:pt x="1821" y="1317"/>
                  </a:lnTo>
                  <a:lnTo>
                    <a:pt x="1783" y="1298"/>
                  </a:lnTo>
                  <a:lnTo>
                    <a:pt x="1589" y="1221"/>
                  </a:lnTo>
                  <a:close/>
                  <a:moveTo>
                    <a:pt x="0" y="3313"/>
                  </a:moveTo>
                  <a:lnTo>
                    <a:pt x="116" y="3410"/>
                  </a:lnTo>
                  <a:lnTo>
                    <a:pt x="116" y="3410"/>
                  </a:lnTo>
                  <a:lnTo>
                    <a:pt x="78" y="3352"/>
                  </a:lnTo>
                  <a:lnTo>
                    <a:pt x="0" y="3313"/>
                  </a:lnTo>
                  <a:close/>
                </a:path>
              </a:pathLst>
            </a:custGeom>
            <a:solidFill>
              <a:srgbClr val="E53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527454" y="7253849"/>
              <a:ext cx="4111" cy="3443"/>
            </a:xfrm>
            <a:custGeom>
              <a:avLst/>
              <a:gdLst/>
              <a:ahLst/>
              <a:cxnLst/>
              <a:rect l="l" t="t" r="r" b="b"/>
              <a:pathLst>
                <a:path w="117" h="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583245" y="7180352"/>
              <a:ext cx="8221" cy="3443"/>
            </a:xfrm>
            <a:custGeom>
              <a:avLst/>
              <a:gdLst/>
              <a:ahLst/>
              <a:cxnLst/>
              <a:rect l="l" t="t" r="r" b="b"/>
              <a:pathLst>
                <a:path w="234" h="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233" y="97"/>
                  </a:lnTo>
                  <a:lnTo>
                    <a:pt x="23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617991" y="7137490"/>
              <a:ext cx="7518" cy="3408"/>
            </a:xfrm>
            <a:custGeom>
              <a:avLst/>
              <a:gdLst/>
              <a:ahLst/>
              <a:cxnLst/>
              <a:rect l="l" t="t" r="r" b="b"/>
              <a:pathLst>
                <a:path w="214" h="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extrusionOk="0">
                  <a:moveTo>
                    <a:pt x="8622" y="1"/>
                  </a:move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67" y="2591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fill="none" extrusionOk="0">
                  <a:moveTo>
                    <a:pt x="8622" y="1"/>
                  </a:moveTo>
                  <a:lnTo>
                    <a:pt x="8622" y="1"/>
                  </a:ln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89" y="2597"/>
                  </a:lnTo>
                  <a:lnTo>
                    <a:pt x="7189" y="2597"/>
                  </a:lnTo>
                  <a:lnTo>
                    <a:pt x="6995" y="2520"/>
                  </a:lnTo>
                  <a:lnTo>
                    <a:pt x="6995" y="2520"/>
                  </a:lnTo>
                  <a:lnTo>
                    <a:pt x="7227" y="2616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312" y="2752"/>
                  </a:lnTo>
                  <a:lnTo>
                    <a:pt x="8312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extrusionOk="0">
                  <a:moveTo>
                    <a:pt x="2480" y="0"/>
                  </a:move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97" y="14414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862" y="14770"/>
                  </a:lnTo>
                  <a:lnTo>
                    <a:pt x="3862" y="14770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427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5" y="13922"/>
                  </a:lnTo>
                  <a:lnTo>
                    <a:pt x="7135" y="13922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89" y="1370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36" y="12768"/>
                  </a:lnTo>
                  <a:lnTo>
                    <a:pt x="10436" y="1276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fill="none" extrusionOk="0">
                  <a:moveTo>
                    <a:pt x="892" y="1201"/>
                  </a:moveTo>
                  <a:lnTo>
                    <a:pt x="2054" y="3119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35" y="14724"/>
                  </a:lnTo>
                  <a:lnTo>
                    <a:pt x="2170" y="14046"/>
                  </a:lnTo>
                  <a:lnTo>
                    <a:pt x="2306" y="13368"/>
                  </a:lnTo>
                  <a:lnTo>
                    <a:pt x="2422" y="12613"/>
                  </a:lnTo>
                  <a:lnTo>
                    <a:pt x="2422" y="12613"/>
                  </a:lnTo>
                  <a:lnTo>
                    <a:pt x="2383" y="12748"/>
                  </a:lnTo>
                  <a:lnTo>
                    <a:pt x="2287" y="13097"/>
                  </a:lnTo>
                  <a:lnTo>
                    <a:pt x="2190" y="13601"/>
                  </a:lnTo>
                  <a:lnTo>
                    <a:pt x="2132" y="13891"/>
                  </a:lnTo>
                  <a:lnTo>
                    <a:pt x="2112" y="14182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953" y="14569"/>
                  </a:lnTo>
                  <a:lnTo>
                    <a:pt x="3991" y="14356"/>
                  </a:lnTo>
                  <a:lnTo>
                    <a:pt x="4030" y="14143"/>
                  </a:lnTo>
                  <a:lnTo>
                    <a:pt x="4050" y="13930"/>
                  </a:lnTo>
                  <a:lnTo>
                    <a:pt x="4050" y="13736"/>
                  </a:lnTo>
                  <a:lnTo>
                    <a:pt x="4030" y="13388"/>
                  </a:lnTo>
                  <a:lnTo>
                    <a:pt x="3991" y="13155"/>
                  </a:lnTo>
                  <a:lnTo>
                    <a:pt x="3972" y="13058"/>
                  </a:lnTo>
                  <a:lnTo>
                    <a:pt x="3972" y="13058"/>
                  </a:lnTo>
                  <a:lnTo>
                    <a:pt x="3895" y="13426"/>
                  </a:lnTo>
                  <a:lnTo>
                    <a:pt x="3836" y="13814"/>
                  </a:lnTo>
                  <a:lnTo>
                    <a:pt x="3817" y="14027"/>
                  </a:lnTo>
                  <a:lnTo>
                    <a:pt x="3817" y="14240"/>
                  </a:lnTo>
                  <a:lnTo>
                    <a:pt x="3817" y="14473"/>
                  </a:lnTo>
                  <a:lnTo>
                    <a:pt x="3836" y="14686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592" y="15461"/>
                  </a:lnTo>
                  <a:lnTo>
                    <a:pt x="4592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298"/>
                  </a:lnTo>
                  <a:lnTo>
                    <a:pt x="5367" y="14085"/>
                  </a:lnTo>
                  <a:lnTo>
                    <a:pt x="5348" y="13853"/>
                  </a:lnTo>
                  <a:lnTo>
                    <a:pt x="5309" y="13484"/>
                  </a:lnTo>
                  <a:lnTo>
                    <a:pt x="5231" y="13097"/>
                  </a:lnTo>
                  <a:lnTo>
                    <a:pt x="5231" y="13097"/>
                  </a:lnTo>
                  <a:lnTo>
                    <a:pt x="5231" y="13504"/>
                  </a:lnTo>
                  <a:lnTo>
                    <a:pt x="5270" y="13891"/>
                  </a:lnTo>
                  <a:lnTo>
                    <a:pt x="5309" y="14124"/>
                  </a:lnTo>
                  <a:lnTo>
                    <a:pt x="5348" y="14356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0" y="13872"/>
                  </a:lnTo>
                  <a:lnTo>
                    <a:pt x="7033" y="13465"/>
                  </a:lnTo>
                  <a:lnTo>
                    <a:pt x="6917" y="13078"/>
                  </a:lnTo>
                  <a:lnTo>
                    <a:pt x="6781" y="12748"/>
                  </a:lnTo>
                  <a:lnTo>
                    <a:pt x="6781" y="12748"/>
                  </a:lnTo>
                  <a:lnTo>
                    <a:pt x="6859" y="13097"/>
                  </a:lnTo>
                  <a:lnTo>
                    <a:pt x="6936" y="13426"/>
                  </a:lnTo>
                  <a:lnTo>
                    <a:pt x="7014" y="13620"/>
                  </a:lnTo>
                  <a:lnTo>
                    <a:pt x="7091" y="13814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021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77" y="13581"/>
                  </a:lnTo>
                  <a:lnTo>
                    <a:pt x="8757" y="13407"/>
                  </a:lnTo>
                  <a:lnTo>
                    <a:pt x="8719" y="13213"/>
                  </a:lnTo>
                  <a:lnTo>
                    <a:pt x="8661" y="13039"/>
                  </a:lnTo>
                  <a:lnTo>
                    <a:pt x="8564" y="12748"/>
                  </a:lnTo>
                  <a:lnTo>
                    <a:pt x="8428" y="12458"/>
                  </a:lnTo>
                  <a:lnTo>
                    <a:pt x="8428" y="12458"/>
                  </a:lnTo>
                  <a:lnTo>
                    <a:pt x="8447" y="12555"/>
                  </a:lnTo>
                  <a:lnTo>
                    <a:pt x="8486" y="12806"/>
                  </a:lnTo>
                  <a:lnTo>
                    <a:pt x="8583" y="13174"/>
                  </a:lnTo>
                  <a:lnTo>
                    <a:pt x="8641" y="13368"/>
                  </a:lnTo>
                  <a:lnTo>
                    <a:pt x="8719" y="1356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649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04" y="12651"/>
                  </a:lnTo>
                  <a:lnTo>
                    <a:pt x="10327" y="12458"/>
                  </a:lnTo>
                  <a:lnTo>
                    <a:pt x="10172" y="12090"/>
                  </a:lnTo>
                  <a:lnTo>
                    <a:pt x="10036" y="11857"/>
                  </a:lnTo>
                  <a:lnTo>
                    <a:pt x="9978" y="11760"/>
                  </a:lnTo>
                  <a:lnTo>
                    <a:pt x="9978" y="11760"/>
                  </a:lnTo>
                  <a:lnTo>
                    <a:pt x="10017" y="11876"/>
                  </a:lnTo>
                  <a:lnTo>
                    <a:pt x="10133" y="12167"/>
                  </a:lnTo>
                  <a:lnTo>
                    <a:pt x="10307" y="12555"/>
                  </a:lnTo>
                  <a:lnTo>
                    <a:pt x="10424" y="1274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extrusionOk="0">
                  <a:moveTo>
                    <a:pt x="2092" y="1"/>
                  </a:move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fill="none" extrusionOk="0">
                  <a:moveTo>
                    <a:pt x="2092" y="1"/>
                  </a:moveTo>
                  <a:lnTo>
                    <a:pt x="2092" y="1"/>
                  </a:ln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46322" y="6837316"/>
              <a:ext cx="57231" cy="255273"/>
            </a:xfrm>
            <a:custGeom>
              <a:avLst/>
              <a:gdLst/>
              <a:ahLst/>
              <a:cxnLst/>
              <a:rect l="l" t="t" r="r" b="b"/>
              <a:pathLst>
                <a:path w="1629" h="7266" extrusionOk="0">
                  <a:moveTo>
                    <a:pt x="1183" y="0"/>
                  </a:moveTo>
                  <a:lnTo>
                    <a:pt x="1202" y="329"/>
                  </a:lnTo>
                  <a:lnTo>
                    <a:pt x="1221" y="639"/>
                  </a:lnTo>
                  <a:lnTo>
                    <a:pt x="1202" y="1221"/>
                  </a:lnTo>
                  <a:lnTo>
                    <a:pt x="1163" y="1724"/>
                  </a:lnTo>
                  <a:lnTo>
                    <a:pt x="1086" y="2170"/>
                  </a:lnTo>
                  <a:lnTo>
                    <a:pt x="1008" y="2538"/>
                  </a:lnTo>
                  <a:lnTo>
                    <a:pt x="911" y="2848"/>
                  </a:lnTo>
                  <a:lnTo>
                    <a:pt x="776" y="3274"/>
                  </a:lnTo>
                  <a:lnTo>
                    <a:pt x="621" y="3662"/>
                  </a:lnTo>
                  <a:lnTo>
                    <a:pt x="446" y="4010"/>
                  </a:lnTo>
                  <a:lnTo>
                    <a:pt x="291" y="4340"/>
                  </a:lnTo>
                  <a:lnTo>
                    <a:pt x="156" y="4669"/>
                  </a:lnTo>
                  <a:lnTo>
                    <a:pt x="98" y="4844"/>
                  </a:lnTo>
                  <a:lnTo>
                    <a:pt x="40" y="5018"/>
                  </a:lnTo>
                  <a:lnTo>
                    <a:pt x="20" y="5192"/>
                  </a:lnTo>
                  <a:lnTo>
                    <a:pt x="1" y="5386"/>
                  </a:lnTo>
                  <a:lnTo>
                    <a:pt x="1" y="5580"/>
                  </a:lnTo>
                  <a:lnTo>
                    <a:pt x="20" y="5774"/>
                  </a:lnTo>
                  <a:lnTo>
                    <a:pt x="59" y="5987"/>
                  </a:lnTo>
                  <a:lnTo>
                    <a:pt x="117" y="6219"/>
                  </a:lnTo>
                  <a:lnTo>
                    <a:pt x="233" y="6529"/>
                  </a:lnTo>
                  <a:lnTo>
                    <a:pt x="369" y="6800"/>
                  </a:lnTo>
                  <a:lnTo>
                    <a:pt x="524" y="7033"/>
                  </a:lnTo>
                  <a:lnTo>
                    <a:pt x="698" y="7265"/>
                  </a:lnTo>
                  <a:lnTo>
                    <a:pt x="737" y="6684"/>
                  </a:lnTo>
                  <a:lnTo>
                    <a:pt x="756" y="6413"/>
                  </a:lnTo>
                  <a:lnTo>
                    <a:pt x="795" y="6161"/>
                  </a:lnTo>
                  <a:lnTo>
                    <a:pt x="911" y="5657"/>
                  </a:lnTo>
                  <a:lnTo>
                    <a:pt x="1066" y="5173"/>
                  </a:lnTo>
                  <a:lnTo>
                    <a:pt x="1241" y="4708"/>
                  </a:lnTo>
                  <a:lnTo>
                    <a:pt x="1396" y="4127"/>
                  </a:lnTo>
                  <a:lnTo>
                    <a:pt x="1493" y="3642"/>
                  </a:lnTo>
                  <a:lnTo>
                    <a:pt x="1551" y="3352"/>
                  </a:lnTo>
                  <a:lnTo>
                    <a:pt x="1589" y="3042"/>
                  </a:lnTo>
                  <a:lnTo>
                    <a:pt x="1609" y="2693"/>
                  </a:lnTo>
                  <a:lnTo>
                    <a:pt x="1628" y="2344"/>
                  </a:lnTo>
                  <a:lnTo>
                    <a:pt x="1628" y="1976"/>
                  </a:lnTo>
                  <a:lnTo>
                    <a:pt x="1589" y="1589"/>
                  </a:lnTo>
                  <a:lnTo>
                    <a:pt x="1531" y="1201"/>
                  </a:lnTo>
                  <a:lnTo>
                    <a:pt x="1454" y="814"/>
                  </a:lnTo>
                  <a:lnTo>
                    <a:pt x="1338" y="40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extrusionOk="0">
                  <a:moveTo>
                    <a:pt x="1" y="0"/>
                  </a:move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extrusionOk="0">
                  <a:moveTo>
                    <a:pt x="368" y="1"/>
                  </a:move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fill="none" extrusionOk="0">
                  <a:moveTo>
                    <a:pt x="368" y="1"/>
                  </a:moveTo>
                  <a:lnTo>
                    <a:pt x="368" y="1"/>
                  </a:ln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756" y="4999"/>
                  </a:lnTo>
                  <a:lnTo>
                    <a:pt x="756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156488" y="6618790"/>
              <a:ext cx="48342" cy="51083"/>
            </a:xfrm>
            <a:custGeom>
              <a:avLst/>
              <a:gdLst/>
              <a:ahLst/>
              <a:cxnLst/>
              <a:rect l="l" t="t" r="r" b="b"/>
              <a:pathLst>
                <a:path w="1376" h="1454" extrusionOk="0">
                  <a:moveTo>
                    <a:pt x="1085" y="1"/>
                  </a:moveTo>
                  <a:lnTo>
                    <a:pt x="1066" y="40"/>
                  </a:lnTo>
                  <a:lnTo>
                    <a:pt x="1008" y="117"/>
                  </a:lnTo>
                  <a:lnTo>
                    <a:pt x="950" y="292"/>
                  </a:lnTo>
                  <a:lnTo>
                    <a:pt x="950" y="388"/>
                  </a:lnTo>
                  <a:lnTo>
                    <a:pt x="930" y="524"/>
                  </a:lnTo>
                  <a:lnTo>
                    <a:pt x="930" y="660"/>
                  </a:lnTo>
                  <a:lnTo>
                    <a:pt x="930" y="757"/>
                  </a:lnTo>
                  <a:lnTo>
                    <a:pt x="892" y="853"/>
                  </a:lnTo>
                  <a:lnTo>
                    <a:pt x="872" y="912"/>
                  </a:lnTo>
                  <a:lnTo>
                    <a:pt x="814" y="950"/>
                  </a:lnTo>
                  <a:lnTo>
                    <a:pt x="756" y="989"/>
                  </a:lnTo>
                  <a:lnTo>
                    <a:pt x="601" y="989"/>
                  </a:lnTo>
                  <a:lnTo>
                    <a:pt x="504" y="970"/>
                  </a:lnTo>
                  <a:lnTo>
                    <a:pt x="446" y="912"/>
                  </a:lnTo>
                  <a:lnTo>
                    <a:pt x="388" y="834"/>
                  </a:lnTo>
                  <a:lnTo>
                    <a:pt x="330" y="737"/>
                  </a:lnTo>
                  <a:lnTo>
                    <a:pt x="272" y="543"/>
                  </a:lnTo>
                  <a:lnTo>
                    <a:pt x="252" y="408"/>
                  </a:lnTo>
                  <a:lnTo>
                    <a:pt x="214" y="311"/>
                  </a:lnTo>
                  <a:lnTo>
                    <a:pt x="155" y="233"/>
                  </a:lnTo>
                  <a:lnTo>
                    <a:pt x="78" y="195"/>
                  </a:lnTo>
                  <a:lnTo>
                    <a:pt x="20" y="156"/>
                  </a:lnTo>
                  <a:lnTo>
                    <a:pt x="0" y="350"/>
                  </a:lnTo>
                  <a:lnTo>
                    <a:pt x="0" y="543"/>
                  </a:lnTo>
                  <a:lnTo>
                    <a:pt x="20" y="776"/>
                  </a:lnTo>
                  <a:lnTo>
                    <a:pt x="59" y="892"/>
                  </a:lnTo>
                  <a:lnTo>
                    <a:pt x="97" y="1008"/>
                  </a:lnTo>
                  <a:lnTo>
                    <a:pt x="155" y="1125"/>
                  </a:lnTo>
                  <a:lnTo>
                    <a:pt x="252" y="1222"/>
                  </a:lnTo>
                  <a:lnTo>
                    <a:pt x="349" y="1299"/>
                  </a:lnTo>
                  <a:lnTo>
                    <a:pt x="485" y="1377"/>
                  </a:lnTo>
                  <a:lnTo>
                    <a:pt x="640" y="1435"/>
                  </a:lnTo>
                  <a:lnTo>
                    <a:pt x="833" y="1454"/>
                  </a:lnTo>
                  <a:lnTo>
                    <a:pt x="872" y="1454"/>
                  </a:lnTo>
                  <a:lnTo>
                    <a:pt x="969" y="1415"/>
                  </a:lnTo>
                  <a:lnTo>
                    <a:pt x="1105" y="1357"/>
                  </a:lnTo>
                  <a:lnTo>
                    <a:pt x="1182" y="1318"/>
                  </a:lnTo>
                  <a:lnTo>
                    <a:pt x="1240" y="1241"/>
                  </a:lnTo>
                  <a:lnTo>
                    <a:pt x="1298" y="1163"/>
                  </a:lnTo>
                  <a:lnTo>
                    <a:pt x="1337" y="1067"/>
                  </a:lnTo>
                  <a:lnTo>
                    <a:pt x="1376" y="950"/>
                  </a:lnTo>
                  <a:lnTo>
                    <a:pt x="1376" y="815"/>
                  </a:lnTo>
                  <a:lnTo>
                    <a:pt x="1357" y="660"/>
                  </a:lnTo>
                  <a:lnTo>
                    <a:pt x="1298" y="466"/>
                  </a:lnTo>
                  <a:lnTo>
                    <a:pt x="1202" y="25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60505" y="6701177"/>
              <a:ext cx="74235" cy="91907"/>
            </a:xfrm>
            <a:custGeom>
              <a:avLst/>
              <a:gdLst/>
              <a:ahLst/>
              <a:cxnLst/>
              <a:rect l="l" t="t" r="r" b="b"/>
              <a:pathLst>
                <a:path w="2113" h="2616" extrusionOk="0">
                  <a:moveTo>
                    <a:pt x="1609" y="0"/>
                  </a:moveTo>
                  <a:lnTo>
                    <a:pt x="1454" y="20"/>
                  </a:lnTo>
                  <a:lnTo>
                    <a:pt x="1163" y="233"/>
                  </a:lnTo>
                  <a:lnTo>
                    <a:pt x="892" y="485"/>
                  </a:lnTo>
                  <a:lnTo>
                    <a:pt x="582" y="795"/>
                  </a:lnTo>
                  <a:lnTo>
                    <a:pt x="427" y="950"/>
                  </a:lnTo>
                  <a:lnTo>
                    <a:pt x="291" y="1124"/>
                  </a:lnTo>
                  <a:lnTo>
                    <a:pt x="175" y="1298"/>
                  </a:lnTo>
                  <a:lnTo>
                    <a:pt x="78" y="1473"/>
                  </a:lnTo>
                  <a:lnTo>
                    <a:pt x="20" y="1628"/>
                  </a:lnTo>
                  <a:lnTo>
                    <a:pt x="1" y="1802"/>
                  </a:lnTo>
                  <a:lnTo>
                    <a:pt x="1" y="1880"/>
                  </a:lnTo>
                  <a:lnTo>
                    <a:pt x="20" y="1938"/>
                  </a:lnTo>
                  <a:lnTo>
                    <a:pt x="39" y="2015"/>
                  </a:lnTo>
                  <a:lnTo>
                    <a:pt x="98" y="2093"/>
                  </a:lnTo>
                  <a:lnTo>
                    <a:pt x="194" y="2209"/>
                  </a:lnTo>
                  <a:lnTo>
                    <a:pt x="311" y="2325"/>
                  </a:lnTo>
                  <a:lnTo>
                    <a:pt x="427" y="2403"/>
                  </a:lnTo>
                  <a:lnTo>
                    <a:pt x="543" y="2480"/>
                  </a:lnTo>
                  <a:lnTo>
                    <a:pt x="659" y="2538"/>
                  </a:lnTo>
                  <a:lnTo>
                    <a:pt x="776" y="2577"/>
                  </a:lnTo>
                  <a:lnTo>
                    <a:pt x="892" y="2596"/>
                  </a:lnTo>
                  <a:lnTo>
                    <a:pt x="1008" y="2616"/>
                  </a:lnTo>
                  <a:lnTo>
                    <a:pt x="1144" y="2616"/>
                  </a:lnTo>
                  <a:lnTo>
                    <a:pt x="1241" y="2596"/>
                  </a:lnTo>
                  <a:lnTo>
                    <a:pt x="1357" y="2558"/>
                  </a:lnTo>
                  <a:lnTo>
                    <a:pt x="1473" y="2519"/>
                  </a:lnTo>
                  <a:lnTo>
                    <a:pt x="1570" y="2461"/>
                  </a:lnTo>
                  <a:lnTo>
                    <a:pt x="1667" y="2403"/>
                  </a:lnTo>
                  <a:lnTo>
                    <a:pt x="1744" y="2325"/>
                  </a:lnTo>
                  <a:lnTo>
                    <a:pt x="1822" y="2248"/>
                  </a:lnTo>
                  <a:lnTo>
                    <a:pt x="1880" y="2131"/>
                  </a:lnTo>
                  <a:lnTo>
                    <a:pt x="1957" y="1996"/>
                  </a:lnTo>
                  <a:lnTo>
                    <a:pt x="1996" y="1841"/>
                  </a:lnTo>
                  <a:lnTo>
                    <a:pt x="2054" y="1666"/>
                  </a:lnTo>
                  <a:lnTo>
                    <a:pt x="2093" y="1473"/>
                  </a:lnTo>
                  <a:lnTo>
                    <a:pt x="2112" y="1260"/>
                  </a:lnTo>
                  <a:lnTo>
                    <a:pt x="2112" y="1066"/>
                  </a:lnTo>
                  <a:lnTo>
                    <a:pt x="2112" y="872"/>
                  </a:lnTo>
                  <a:lnTo>
                    <a:pt x="2093" y="678"/>
                  </a:lnTo>
                  <a:lnTo>
                    <a:pt x="2074" y="504"/>
                  </a:lnTo>
                  <a:lnTo>
                    <a:pt x="2016" y="349"/>
                  </a:lnTo>
                  <a:lnTo>
                    <a:pt x="1957" y="213"/>
                  </a:lnTo>
                  <a:lnTo>
                    <a:pt x="1861" y="116"/>
                  </a:lnTo>
                  <a:lnTo>
                    <a:pt x="1744" y="39"/>
                  </a:lnTo>
                  <a:lnTo>
                    <a:pt x="1686" y="20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E12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0662" y="6697066"/>
              <a:ext cx="86496" cy="126653"/>
            </a:xfrm>
            <a:custGeom>
              <a:avLst/>
              <a:gdLst/>
              <a:ahLst/>
              <a:cxnLst/>
              <a:rect l="l" t="t" r="r" b="b"/>
              <a:pathLst>
                <a:path w="2462" h="3605" extrusionOk="0">
                  <a:moveTo>
                    <a:pt x="1570" y="1"/>
                  </a:moveTo>
                  <a:lnTo>
                    <a:pt x="1124" y="233"/>
                  </a:lnTo>
                  <a:lnTo>
                    <a:pt x="1028" y="292"/>
                  </a:lnTo>
                  <a:lnTo>
                    <a:pt x="834" y="466"/>
                  </a:lnTo>
                  <a:lnTo>
                    <a:pt x="563" y="718"/>
                  </a:lnTo>
                  <a:lnTo>
                    <a:pt x="427" y="892"/>
                  </a:lnTo>
                  <a:lnTo>
                    <a:pt x="311" y="1067"/>
                  </a:lnTo>
                  <a:lnTo>
                    <a:pt x="194" y="1260"/>
                  </a:lnTo>
                  <a:lnTo>
                    <a:pt x="98" y="1493"/>
                  </a:lnTo>
                  <a:lnTo>
                    <a:pt x="20" y="1725"/>
                  </a:lnTo>
                  <a:lnTo>
                    <a:pt x="1" y="1958"/>
                  </a:lnTo>
                  <a:lnTo>
                    <a:pt x="1" y="2093"/>
                  </a:lnTo>
                  <a:lnTo>
                    <a:pt x="20" y="2229"/>
                  </a:lnTo>
                  <a:lnTo>
                    <a:pt x="39" y="2345"/>
                  </a:lnTo>
                  <a:lnTo>
                    <a:pt x="78" y="2481"/>
                  </a:lnTo>
                  <a:lnTo>
                    <a:pt x="136" y="2636"/>
                  </a:lnTo>
                  <a:lnTo>
                    <a:pt x="194" y="2771"/>
                  </a:lnTo>
                  <a:lnTo>
                    <a:pt x="291" y="2907"/>
                  </a:lnTo>
                  <a:lnTo>
                    <a:pt x="388" y="3043"/>
                  </a:lnTo>
                  <a:lnTo>
                    <a:pt x="504" y="3178"/>
                  </a:lnTo>
                  <a:lnTo>
                    <a:pt x="621" y="3295"/>
                  </a:lnTo>
                  <a:lnTo>
                    <a:pt x="718" y="3391"/>
                  </a:lnTo>
                  <a:lnTo>
                    <a:pt x="834" y="3469"/>
                  </a:lnTo>
                  <a:lnTo>
                    <a:pt x="931" y="3527"/>
                  </a:lnTo>
                  <a:lnTo>
                    <a:pt x="1047" y="3566"/>
                  </a:lnTo>
                  <a:lnTo>
                    <a:pt x="1144" y="3585"/>
                  </a:lnTo>
                  <a:lnTo>
                    <a:pt x="1241" y="3605"/>
                  </a:lnTo>
                  <a:lnTo>
                    <a:pt x="1338" y="3605"/>
                  </a:lnTo>
                  <a:lnTo>
                    <a:pt x="1434" y="3585"/>
                  </a:lnTo>
                  <a:lnTo>
                    <a:pt x="1531" y="3546"/>
                  </a:lnTo>
                  <a:lnTo>
                    <a:pt x="1628" y="3508"/>
                  </a:lnTo>
                  <a:lnTo>
                    <a:pt x="1803" y="3391"/>
                  </a:lnTo>
                  <a:lnTo>
                    <a:pt x="1958" y="3236"/>
                  </a:lnTo>
                  <a:lnTo>
                    <a:pt x="2093" y="3043"/>
                  </a:lnTo>
                  <a:lnTo>
                    <a:pt x="2209" y="2849"/>
                  </a:lnTo>
                  <a:lnTo>
                    <a:pt x="2306" y="2616"/>
                  </a:lnTo>
                  <a:lnTo>
                    <a:pt x="2384" y="2365"/>
                  </a:lnTo>
                  <a:lnTo>
                    <a:pt x="2442" y="2132"/>
                  </a:lnTo>
                  <a:lnTo>
                    <a:pt x="2461" y="1880"/>
                  </a:lnTo>
                  <a:lnTo>
                    <a:pt x="2461" y="1648"/>
                  </a:lnTo>
                  <a:lnTo>
                    <a:pt x="2422" y="1415"/>
                  </a:lnTo>
                  <a:lnTo>
                    <a:pt x="2364" y="1222"/>
                  </a:lnTo>
                  <a:lnTo>
                    <a:pt x="2306" y="1047"/>
                  </a:lnTo>
                  <a:lnTo>
                    <a:pt x="2171" y="718"/>
                  </a:lnTo>
                  <a:lnTo>
                    <a:pt x="2035" y="485"/>
                  </a:lnTo>
                  <a:lnTo>
                    <a:pt x="1899" y="292"/>
                  </a:lnTo>
                  <a:lnTo>
                    <a:pt x="1764" y="156"/>
                  </a:lnTo>
                  <a:lnTo>
                    <a:pt x="1667" y="59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013533" y="6660317"/>
              <a:ext cx="155251" cy="56528"/>
            </a:xfrm>
            <a:custGeom>
              <a:avLst/>
              <a:gdLst/>
              <a:ahLst/>
              <a:cxnLst/>
              <a:rect l="l" t="t" r="r" b="b"/>
              <a:pathLst>
                <a:path w="4419" h="1609" extrusionOk="0">
                  <a:moveTo>
                    <a:pt x="3876" y="1"/>
                  </a:moveTo>
                  <a:lnTo>
                    <a:pt x="3876" y="40"/>
                  </a:lnTo>
                  <a:lnTo>
                    <a:pt x="3818" y="98"/>
                  </a:lnTo>
                  <a:lnTo>
                    <a:pt x="3721" y="175"/>
                  </a:lnTo>
                  <a:lnTo>
                    <a:pt x="3566" y="272"/>
                  </a:lnTo>
                  <a:lnTo>
                    <a:pt x="3449" y="311"/>
                  </a:lnTo>
                  <a:lnTo>
                    <a:pt x="3333" y="350"/>
                  </a:lnTo>
                  <a:lnTo>
                    <a:pt x="3178" y="369"/>
                  </a:lnTo>
                  <a:lnTo>
                    <a:pt x="3004" y="388"/>
                  </a:lnTo>
                  <a:lnTo>
                    <a:pt x="2791" y="388"/>
                  </a:lnTo>
                  <a:lnTo>
                    <a:pt x="2558" y="369"/>
                  </a:lnTo>
                  <a:lnTo>
                    <a:pt x="2287" y="330"/>
                  </a:lnTo>
                  <a:lnTo>
                    <a:pt x="1996" y="272"/>
                  </a:lnTo>
                  <a:lnTo>
                    <a:pt x="1706" y="233"/>
                  </a:lnTo>
                  <a:lnTo>
                    <a:pt x="1435" y="195"/>
                  </a:lnTo>
                  <a:lnTo>
                    <a:pt x="989" y="195"/>
                  </a:lnTo>
                  <a:lnTo>
                    <a:pt x="795" y="214"/>
                  </a:lnTo>
                  <a:lnTo>
                    <a:pt x="640" y="253"/>
                  </a:lnTo>
                  <a:lnTo>
                    <a:pt x="485" y="291"/>
                  </a:lnTo>
                  <a:lnTo>
                    <a:pt x="369" y="350"/>
                  </a:lnTo>
                  <a:lnTo>
                    <a:pt x="272" y="408"/>
                  </a:lnTo>
                  <a:lnTo>
                    <a:pt x="195" y="466"/>
                  </a:lnTo>
                  <a:lnTo>
                    <a:pt x="78" y="563"/>
                  </a:lnTo>
                  <a:lnTo>
                    <a:pt x="20" y="640"/>
                  </a:lnTo>
                  <a:lnTo>
                    <a:pt x="1" y="679"/>
                  </a:lnTo>
                  <a:lnTo>
                    <a:pt x="156" y="621"/>
                  </a:lnTo>
                  <a:lnTo>
                    <a:pt x="330" y="601"/>
                  </a:lnTo>
                  <a:lnTo>
                    <a:pt x="543" y="601"/>
                  </a:lnTo>
                  <a:lnTo>
                    <a:pt x="756" y="640"/>
                  </a:lnTo>
                  <a:lnTo>
                    <a:pt x="989" y="698"/>
                  </a:lnTo>
                  <a:lnTo>
                    <a:pt x="1241" y="756"/>
                  </a:lnTo>
                  <a:lnTo>
                    <a:pt x="1745" y="950"/>
                  </a:lnTo>
                  <a:lnTo>
                    <a:pt x="2248" y="1144"/>
                  </a:lnTo>
                  <a:lnTo>
                    <a:pt x="2713" y="1357"/>
                  </a:lnTo>
                  <a:lnTo>
                    <a:pt x="3101" y="1512"/>
                  </a:lnTo>
                  <a:lnTo>
                    <a:pt x="3256" y="1570"/>
                  </a:lnTo>
                  <a:lnTo>
                    <a:pt x="3372" y="1589"/>
                  </a:lnTo>
                  <a:lnTo>
                    <a:pt x="3469" y="1609"/>
                  </a:lnTo>
                  <a:lnTo>
                    <a:pt x="3585" y="1609"/>
                  </a:lnTo>
                  <a:lnTo>
                    <a:pt x="3682" y="1570"/>
                  </a:lnTo>
                  <a:lnTo>
                    <a:pt x="3779" y="1551"/>
                  </a:lnTo>
                  <a:lnTo>
                    <a:pt x="3953" y="1454"/>
                  </a:lnTo>
                  <a:lnTo>
                    <a:pt x="4108" y="1338"/>
                  </a:lnTo>
                  <a:lnTo>
                    <a:pt x="4244" y="1202"/>
                  </a:lnTo>
                  <a:lnTo>
                    <a:pt x="4341" y="1105"/>
                  </a:lnTo>
                  <a:lnTo>
                    <a:pt x="4418" y="98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010125" y="6628346"/>
              <a:ext cx="145730" cy="64011"/>
            </a:xfrm>
            <a:custGeom>
              <a:avLst/>
              <a:gdLst/>
              <a:ahLst/>
              <a:cxnLst/>
              <a:rect l="l" t="t" r="r" b="b"/>
              <a:pathLst>
                <a:path w="4148" h="1822" extrusionOk="0">
                  <a:moveTo>
                    <a:pt x="3062" y="0"/>
                  </a:moveTo>
                  <a:lnTo>
                    <a:pt x="2636" y="20"/>
                  </a:lnTo>
                  <a:lnTo>
                    <a:pt x="2229" y="58"/>
                  </a:lnTo>
                  <a:lnTo>
                    <a:pt x="1880" y="136"/>
                  </a:lnTo>
                  <a:lnTo>
                    <a:pt x="1551" y="233"/>
                  </a:lnTo>
                  <a:lnTo>
                    <a:pt x="1280" y="349"/>
                  </a:lnTo>
                  <a:lnTo>
                    <a:pt x="1028" y="504"/>
                  </a:lnTo>
                  <a:lnTo>
                    <a:pt x="795" y="640"/>
                  </a:lnTo>
                  <a:lnTo>
                    <a:pt x="621" y="795"/>
                  </a:lnTo>
                  <a:lnTo>
                    <a:pt x="447" y="950"/>
                  </a:lnTo>
                  <a:lnTo>
                    <a:pt x="330" y="1105"/>
                  </a:lnTo>
                  <a:lnTo>
                    <a:pt x="214" y="1240"/>
                  </a:lnTo>
                  <a:lnTo>
                    <a:pt x="137" y="1376"/>
                  </a:lnTo>
                  <a:lnTo>
                    <a:pt x="20" y="1569"/>
                  </a:lnTo>
                  <a:lnTo>
                    <a:pt x="1" y="1628"/>
                  </a:lnTo>
                  <a:lnTo>
                    <a:pt x="253" y="1492"/>
                  </a:lnTo>
                  <a:lnTo>
                    <a:pt x="524" y="1395"/>
                  </a:lnTo>
                  <a:lnTo>
                    <a:pt x="795" y="1318"/>
                  </a:lnTo>
                  <a:lnTo>
                    <a:pt x="1047" y="1298"/>
                  </a:lnTo>
                  <a:lnTo>
                    <a:pt x="1318" y="1298"/>
                  </a:lnTo>
                  <a:lnTo>
                    <a:pt x="1590" y="1318"/>
                  </a:lnTo>
                  <a:lnTo>
                    <a:pt x="1842" y="1356"/>
                  </a:lnTo>
                  <a:lnTo>
                    <a:pt x="2093" y="1415"/>
                  </a:lnTo>
                  <a:lnTo>
                    <a:pt x="2558" y="1550"/>
                  </a:lnTo>
                  <a:lnTo>
                    <a:pt x="2985" y="1686"/>
                  </a:lnTo>
                  <a:lnTo>
                    <a:pt x="3333" y="1802"/>
                  </a:lnTo>
                  <a:lnTo>
                    <a:pt x="3469" y="1821"/>
                  </a:lnTo>
                  <a:lnTo>
                    <a:pt x="3585" y="1821"/>
                  </a:lnTo>
                  <a:lnTo>
                    <a:pt x="3663" y="1802"/>
                  </a:lnTo>
                  <a:lnTo>
                    <a:pt x="3721" y="1783"/>
                  </a:lnTo>
                  <a:lnTo>
                    <a:pt x="3837" y="1705"/>
                  </a:lnTo>
                  <a:lnTo>
                    <a:pt x="3934" y="1608"/>
                  </a:lnTo>
                  <a:lnTo>
                    <a:pt x="4011" y="1492"/>
                  </a:lnTo>
                  <a:lnTo>
                    <a:pt x="4070" y="1395"/>
                  </a:lnTo>
                  <a:lnTo>
                    <a:pt x="4108" y="1298"/>
                  </a:lnTo>
                  <a:lnTo>
                    <a:pt x="4147" y="1201"/>
                  </a:lnTo>
                  <a:lnTo>
                    <a:pt x="4089" y="1066"/>
                  </a:lnTo>
                  <a:lnTo>
                    <a:pt x="4050" y="950"/>
                  </a:lnTo>
                  <a:lnTo>
                    <a:pt x="3973" y="814"/>
                  </a:lnTo>
                  <a:lnTo>
                    <a:pt x="3895" y="698"/>
                  </a:lnTo>
                  <a:lnTo>
                    <a:pt x="3721" y="504"/>
                  </a:lnTo>
                  <a:lnTo>
                    <a:pt x="3527" y="330"/>
                  </a:lnTo>
                  <a:lnTo>
                    <a:pt x="3353" y="194"/>
                  </a:lnTo>
                  <a:lnTo>
                    <a:pt x="3198" y="78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010125" y="6661020"/>
              <a:ext cx="145730" cy="31338"/>
            </a:xfrm>
            <a:custGeom>
              <a:avLst/>
              <a:gdLst/>
              <a:ahLst/>
              <a:cxnLst/>
              <a:rect l="l" t="t" r="r" b="b"/>
              <a:pathLst>
                <a:path w="4148" h="892" extrusionOk="0">
                  <a:moveTo>
                    <a:pt x="4050" y="0"/>
                  </a:moveTo>
                  <a:lnTo>
                    <a:pt x="4011" y="116"/>
                  </a:lnTo>
                  <a:lnTo>
                    <a:pt x="3973" y="213"/>
                  </a:lnTo>
                  <a:lnTo>
                    <a:pt x="3934" y="330"/>
                  </a:lnTo>
                  <a:lnTo>
                    <a:pt x="3856" y="446"/>
                  </a:lnTo>
                  <a:lnTo>
                    <a:pt x="3760" y="562"/>
                  </a:lnTo>
                  <a:lnTo>
                    <a:pt x="3643" y="639"/>
                  </a:lnTo>
                  <a:lnTo>
                    <a:pt x="3585" y="659"/>
                  </a:lnTo>
                  <a:lnTo>
                    <a:pt x="3508" y="678"/>
                  </a:lnTo>
                  <a:lnTo>
                    <a:pt x="3391" y="678"/>
                  </a:lnTo>
                  <a:lnTo>
                    <a:pt x="3256" y="659"/>
                  </a:lnTo>
                  <a:lnTo>
                    <a:pt x="2907" y="562"/>
                  </a:lnTo>
                  <a:lnTo>
                    <a:pt x="2500" y="426"/>
                  </a:lnTo>
                  <a:lnTo>
                    <a:pt x="2055" y="291"/>
                  </a:lnTo>
                  <a:lnTo>
                    <a:pt x="1803" y="252"/>
                  </a:lnTo>
                  <a:lnTo>
                    <a:pt x="1551" y="233"/>
                  </a:lnTo>
                  <a:lnTo>
                    <a:pt x="1299" y="213"/>
                  </a:lnTo>
                  <a:lnTo>
                    <a:pt x="1047" y="233"/>
                  </a:lnTo>
                  <a:lnTo>
                    <a:pt x="776" y="291"/>
                  </a:lnTo>
                  <a:lnTo>
                    <a:pt x="524" y="388"/>
                  </a:lnTo>
                  <a:lnTo>
                    <a:pt x="253" y="523"/>
                  </a:lnTo>
                  <a:lnTo>
                    <a:pt x="1" y="698"/>
                  </a:lnTo>
                  <a:lnTo>
                    <a:pt x="1" y="698"/>
                  </a:lnTo>
                  <a:lnTo>
                    <a:pt x="253" y="562"/>
                  </a:lnTo>
                  <a:lnTo>
                    <a:pt x="524" y="465"/>
                  </a:lnTo>
                  <a:lnTo>
                    <a:pt x="795" y="388"/>
                  </a:lnTo>
                  <a:lnTo>
                    <a:pt x="1047" y="368"/>
                  </a:lnTo>
                  <a:lnTo>
                    <a:pt x="1318" y="368"/>
                  </a:lnTo>
                  <a:lnTo>
                    <a:pt x="1590" y="388"/>
                  </a:lnTo>
                  <a:lnTo>
                    <a:pt x="1842" y="426"/>
                  </a:lnTo>
                  <a:lnTo>
                    <a:pt x="2093" y="485"/>
                  </a:lnTo>
                  <a:lnTo>
                    <a:pt x="2558" y="620"/>
                  </a:lnTo>
                  <a:lnTo>
                    <a:pt x="2985" y="756"/>
                  </a:lnTo>
                  <a:lnTo>
                    <a:pt x="3333" y="872"/>
                  </a:lnTo>
                  <a:lnTo>
                    <a:pt x="3469" y="891"/>
                  </a:lnTo>
                  <a:lnTo>
                    <a:pt x="3585" y="891"/>
                  </a:lnTo>
                  <a:lnTo>
                    <a:pt x="3663" y="872"/>
                  </a:lnTo>
                  <a:lnTo>
                    <a:pt x="3721" y="853"/>
                  </a:lnTo>
                  <a:lnTo>
                    <a:pt x="3837" y="775"/>
                  </a:lnTo>
                  <a:lnTo>
                    <a:pt x="3934" y="678"/>
                  </a:lnTo>
                  <a:lnTo>
                    <a:pt x="4011" y="562"/>
                  </a:lnTo>
                  <a:lnTo>
                    <a:pt x="4070" y="465"/>
                  </a:lnTo>
                  <a:lnTo>
                    <a:pt x="4108" y="368"/>
                  </a:lnTo>
                  <a:lnTo>
                    <a:pt x="4147" y="271"/>
                  </a:lnTo>
                  <a:lnTo>
                    <a:pt x="4089" y="13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1" name="Google Shape;1331;p26"/>
          <p:cNvGrpSpPr/>
          <p:nvPr/>
        </p:nvGrpSpPr>
        <p:grpSpPr>
          <a:xfrm>
            <a:off x="94234" y="4883167"/>
            <a:ext cx="1160100" cy="1639384"/>
            <a:chOff x="9448050" y="3420975"/>
            <a:chExt cx="870075" cy="1229538"/>
          </a:xfrm>
        </p:grpSpPr>
        <p:sp>
          <p:nvSpPr>
            <p:cNvPr id="1332" name="Google Shape;1332;p26"/>
            <p:cNvSpPr/>
            <p:nvPr/>
          </p:nvSpPr>
          <p:spPr>
            <a:xfrm>
              <a:off x="9449025" y="4471113"/>
              <a:ext cx="869100" cy="179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extrusionOk="0">
                  <a:moveTo>
                    <a:pt x="1066" y="1"/>
                  </a:moveTo>
                  <a:lnTo>
                    <a:pt x="989" y="20"/>
                  </a:lnTo>
                  <a:lnTo>
                    <a:pt x="911" y="40"/>
                  </a:lnTo>
                  <a:lnTo>
                    <a:pt x="853" y="78"/>
                  </a:lnTo>
                  <a:lnTo>
                    <a:pt x="737" y="195"/>
                  </a:lnTo>
                  <a:lnTo>
                    <a:pt x="620" y="330"/>
                  </a:lnTo>
                  <a:lnTo>
                    <a:pt x="504" y="505"/>
                  </a:lnTo>
                  <a:lnTo>
                    <a:pt x="407" y="698"/>
                  </a:lnTo>
                  <a:lnTo>
                    <a:pt x="330" y="911"/>
                  </a:lnTo>
                  <a:lnTo>
                    <a:pt x="175" y="1338"/>
                  </a:lnTo>
                  <a:lnTo>
                    <a:pt x="78" y="1725"/>
                  </a:lnTo>
                  <a:lnTo>
                    <a:pt x="1" y="2093"/>
                  </a:lnTo>
                  <a:lnTo>
                    <a:pt x="427" y="2248"/>
                  </a:lnTo>
                  <a:lnTo>
                    <a:pt x="853" y="2365"/>
                  </a:lnTo>
                  <a:lnTo>
                    <a:pt x="1260" y="2461"/>
                  </a:lnTo>
                  <a:lnTo>
                    <a:pt x="1628" y="2520"/>
                  </a:lnTo>
                  <a:lnTo>
                    <a:pt x="2170" y="2597"/>
                  </a:lnTo>
                  <a:lnTo>
                    <a:pt x="2364" y="2616"/>
                  </a:lnTo>
                  <a:lnTo>
                    <a:pt x="2325" y="2268"/>
                  </a:lnTo>
                  <a:lnTo>
                    <a:pt x="2248" y="1919"/>
                  </a:lnTo>
                  <a:lnTo>
                    <a:pt x="2151" y="1493"/>
                  </a:lnTo>
                  <a:lnTo>
                    <a:pt x="2015" y="1047"/>
                  </a:lnTo>
                  <a:lnTo>
                    <a:pt x="1919" y="834"/>
                  </a:lnTo>
                  <a:lnTo>
                    <a:pt x="1822" y="621"/>
                  </a:lnTo>
                  <a:lnTo>
                    <a:pt x="1705" y="427"/>
                  </a:lnTo>
                  <a:lnTo>
                    <a:pt x="1589" y="272"/>
                  </a:lnTo>
                  <a:lnTo>
                    <a:pt x="1454" y="136"/>
                  </a:lnTo>
                  <a:lnTo>
                    <a:pt x="1299" y="40"/>
                  </a:lnTo>
                  <a:lnTo>
                    <a:pt x="1221" y="2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fill="none" extrusionOk="0">
                  <a:moveTo>
                    <a:pt x="1" y="2093"/>
                  </a:moveTo>
                  <a:lnTo>
                    <a:pt x="1" y="2093"/>
                  </a:lnTo>
                  <a:lnTo>
                    <a:pt x="78" y="1725"/>
                  </a:lnTo>
                  <a:lnTo>
                    <a:pt x="175" y="1338"/>
                  </a:lnTo>
                  <a:lnTo>
                    <a:pt x="330" y="911"/>
                  </a:lnTo>
                  <a:lnTo>
                    <a:pt x="407" y="698"/>
                  </a:lnTo>
                  <a:lnTo>
                    <a:pt x="504" y="505"/>
                  </a:lnTo>
                  <a:lnTo>
                    <a:pt x="620" y="330"/>
                  </a:lnTo>
                  <a:lnTo>
                    <a:pt x="737" y="195"/>
                  </a:lnTo>
                  <a:lnTo>
                    <a:pt x="853" y="78"/>
                  </a:lnTo>
                  <a:lnTo>
                    <a:pt x="911" y="40"/>
                  </a:lnTo>
                  <a:lnTo>
                    <a:pt x="989" y="20"/>
                  </a:lnTo>
                  <a:lnTo>
                    <a:pt x="1066" y="1"/>
                  </a:lnTo>
                  <a:lnTo>
                    <a:pt x="1144" y="1"/>
                  </a:lnTo>
                  <a:lnTo>
                    <a:pt x="1221" y="20"/>
                  </a:lnTo>
                  <a:lnTo>
                    <a:pt x="1299" y="40"/>
                  </a:lnTo>
                  <a:lnTo>
                    <a:pt x="1299" y="40"/>
                  </a:lnTo>
                  <a:lnTo>
                    <a:pt x="1454" y="136"/>
                  </a:lnTo>
                  <a:lnTo>
                    <a:pt x="1589" y="272"/>
                  </a:lnTo>
                  <a:lnTo>
                    <a:pt x="1705" y="427"/>
                  </a:lnTo>
                  <a:lnTo>
                    <a:pt x="1822" y="621"/>
                  </a:lnTo>
                  <a:lnTo>
                    <a:pt x="1919" y="834"/>
                  </a:lnTo>
                  <a:lnTo>
                    <a:pt x="2015" y="1047"/>
                  </a:lnTo>
                  <a:lnTo>
                    <a:pt x="2151" y="1493"/>
                  </a:lnTo>
                  <a:lnTo>
                    <a:pt x="2248" y="1919"/>
                  </a:lnTo>
                  <a:lnTo>
                    <a:pt x="2325" y="2268"/>
                  </a:lnTo>
                  <a:lnTo>
                    <a:pt x="2364" y="2616"/>
                  </a:lnTo>
                  <a:lnTo>
                    <a:pt x="2364" y="2616"/>
                  </a:lnTo>
                  <a:lnTo>
                    <a:pt x="2170" y="2597"/>
                  </a:lnTo>
                  <a:lnTo>
                    <a:pt x="1628" y="2520"/>
                  </a:lnTo>
                  <a:lnTo>
                    <a:pt x="1260" y="2461"/>
                  </a:lnTo>
                  <a:lnTo>
                    <a:pt x="853" y="2365"/>
                  </a:lnTo>
                  <a:lnTo>
                    <a:pt x="427" y="2248"/>
                  </a:lnTo>
                  <a:lnTo>
                    <a:pt x="1" y="2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0128100" y="3941650"/>
              <a:ext cx="65900" cy="51375"/>
            </a:xfrm>
            <a:custGeom>
              <a:avLst/>
              <a:gdLst/>
              <a:ahLst/>
              <a:cxnLst/>
              <a:rect l="l" t="t" r="r" b="b"/>
              <a:pathLst>
                <a:path w="2636" h="2055" extrusionOk="0">
                  <a:moveTo>
                    <a:pt x="988" y="1"/>
                  </a:moveTo>
                  <a:lnTo>
                    <a:pt x="814" y="39"/>
                  </a:lnTo>
                  <a:lnTo>
                    <a:pt x="678" y="97"/>
                  </a:lnTo>
                  <a:lnTo>
                    <a:pt x="562" y="194"/>
                  </a:lnTo>
                  <a:lnTo>
                    <a:pt x="446" y="330"/>
                  </a:lnTo>
                  <a:lnTo>
                    <a:pt x="349" y="466"/>
                  </a:lnTo>
                  <a:lnTo>
                    <a:pt x="271" y="601"/>
                  </a:lnTo>
                  <a:lnTo>
                    <a:pt x="194" y="756"/>
                  </a:lnTo>
                  <a:lnTo>
                    <a:pt x="136" y="911"/>
                  </a:lnTo>
                  <a:lnTo>
                    <a:pt x="58" y="1182"/>
                  </a:lnTo>
                  <a:lnTo>
                    <a:pt x="0" y="1454"/>
                  </a:lnTo>
                  <a:lnTo>
                    <a:pt x="20" y="1570"/>
                  </a:lnTo>
                  <a:lnTo>
                    <a:pt x="58" y="1667"/>
                  </a:lnTo>
                  <a:lnTo>
                    <a:pt x="116" y="1764"/>
                  </a:lnTo>
                  <a:lnTo>
                    <a:pt x="213" y="1841"/>
                  </a:lnTo>
                  <a:lnTo>
                    <a:pt x="310" y="1899"/>
                  </a:lnTo>
                  <a:lnTo>
                    <a:pt x="426" y="1938"/>
                  </a:lnTo>
                  <a:lnTo>
                    <a:pt x="581" y="1977"/>
                  </a:lnTo>
                  <a:lnTo>
                    <a:pt x="736" y="2015"/>
                  </a:lnTo>
                  <a:lnTo>
                    <a:pt x="1066" y="2035"/>
                  </a:lnTo>
                  <a:lnTo>
                    <a:pt x="1453" y="2054"/>
                  </a:lnTo>
                  <a:lnTo>
                    <a:pt x="2248" y="2035"/>
                  </a:lnTo>
                  <a:lnTo>
                    <a:pt x="2383" y="2015"/>
                  </a:lnTo>
                  <a:lnTo>
                    <a:pt x="2499" y="1957"/>
                  </a:lnTo>
                  <a:lnTo>
                    <a:pt x="2577" y="1880"/>
                  </a:lnTo>
                  <a:lnTo>
                    <a:pt x="2616" y="1764"/>
                  </a:lnTo>
                  <a:lnTo>
                    <a:pt x="2635" y="1647"/>
                  </a:lnTo>
                  <a:lnTo>
                    <a:pt x="2635" y="1492"/>
                  </a:lnTo>
                  <a:lnTo>
                    <a:pt x="2596" y="1337"/>
                  </a:lnTo>
                  <a:lnTo>
                    <a:pt x="2538" y="1182"/>
                  </a:lnTo>
                  <a:lnTo>
                    <a:pt x="2461" y="1008"/>
                  </a:lnTo>
                  <a:lnTo>
                    <a:pt x="2344" y="834"/>
                  </a:lnTo>
                  <a:lnTo>
                    <a:pt x="2228" y="659"/>
                  </a:lnTo>
                  <a:lnTo>
                    <a:pt x="2073" y="504"/>
                  </a:lnTo>
                  <a:lnTo>
                    <a:pt x="1918" y="369"/>
                  </a:lnTo>
                  <a:lnTo>
                    <a:pt x="1744" y="233"/>
                  </a:lnTo>
                  <a:lnTo>
                    <a:pt x="1550" y="136"/>
                  </a:lnTo>
                  <a:lnTo>
                    <a:pt x="1356" y="39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9503275" y="4298625"/>
              <a:ext cx="525550" cy="282400"/>
            </a:xfrm>
            <a:custGeom>
              <a:avLst/>
              <a:gdLst/>
              <a:ahLst/>
              <a:cxnLst/>
              <a:rect l="l" t="t" r="r" b="b"/>
              <a:pathLst>
                <a:path w="21022" h="11296" extrusionOk="0">
                  <a:moveTo>
                    <a:pt x="1" y="0"/>
                  </a:move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  <a:close/>
                  <a:moveTo>
                    <a:pt x="5716" y="1589"/>
                  </a:moveTo>
                  <a:lnTo>
                    <a:pt x="6123" y="2286"/>
                  </a:lnTo>
                  <a:lnTo>
                    <a:pt x="6665" y="2073"/>
                  </a:lnTo>
                  <a:lnTo>
                    <a:pt x="7169" y="1841"/>
                  </a:lnTo>
                  <a:lnTo>
                    <a:pt x="5755" y="1589"/>
                  </a:lnTo>
                  <a:close/>
                  <a:moveTo>
                    <a:pt x="1783" y="659"/>
                  </a:moveTo>
                  <a:lnTo>
                    <a:pt x="1454" y="736"/>
                  </a:lnTo>
                  <a:lnTo>
                    <a:pt x="1086" y="814"/>
                  </a:lnTo>
                  <a:lnTo>
                    <a:pt x="717" y="872"/>
                  </a:lnTo>
                  <a:lnTo>
                    <a:pt x="311" y="911"/>
                  </a:lnTo>
                  <a:lnTo>
                    <a:pt x="543" y="1492"/>
                  </a:lnTo>
                  <a:lnTo>
                    <a:pt x="795" y="2073"/>
                  </a:lnTo>
                  <a:lnTo>
                    <a:pt x="1066" y="2674"/>
                  </a:lnTo>
                  <a:lnTo>
                    <a:pt x="1376" y="3255"/>
                  </a:lnTo>
                  <a:lnTo>
                    <a:pt x="2035" y="3216"/>
                  </a:lnTo>
                  <a:lnTo>
                    <a:pt x="2655" y="3139"/>
                  </a:lnTo>
                  <a:lnTo>
                    <a:pt x="3236" y="3061"/>
                  </a:lnTo>
                  <a:lnTo>
                    <a:pt x="3817" y="2945"/>
                  </a:lnTo>
                  <a:lnTo>
                    <a:pt x="4360" y="2829"/>
                  </a:lnTo>
                  <a:lnTo>
                    <a:pt x="4864" y="2713"/>
                  </a:lnTo>
                  <a:lnTo>
                    <a:pt x="5348" y="2558"/>
                  </a:lnTo>
                  <a:lnTo>
                    <a:pt x="5813" y="2403"/>
                  </a:lnTo>
                  <a:lnTo>
                    <a:pt x="5309" y="1511"/>
                  </a:lnTo>
                  <a:lnTo>
                    <a:pt x="4399" y="1337"/>
                  </a:lnTo>
                  <a:lnTo>
                    <a:pt x="3527" y="1124"/>
                  </a:lnTo>
                  <a:lnTo>
                    <a:pt x="2635" y="911"/>
                  </a:lnTo>
                  <a:lnTo>
                    <a:pt x="1783" y="659"/>
                  </a:lnTo>
                  <a:close/>
                  <a:moveTo>
                    <a:pt x="7692" y="1918"/>
                  </a:moveTo>
                  <a:lnTo>
                    <a:pt x="7363" y="2093"/>
                  </a:lnTo>
                  <a:lnTo>
                    <a:pt x="7033" y="2248"/>
                  </a:lnTo>
                  <a:lnTo>
                    <a:pt x="6665" y="2422"/>
                  </a:lnTo>
                  <a:lnTo>
                    <a:pt x="6278" y="2577"/>
                  </a:lnTo>
                  <a:lnTo>
                    <a:pt x="6859" y="3488"/>
                  </a:lnTo>
                  <a:lnTo>
                    <a:pt x="7498" y="4437"/>
                  </a:lnTo>
                  <a:lnTo>
                    <a:pt x="7847" y="4921"/>
                  </a:lnTo>
                  <a:lnTo>
                    <a:pt x="8215" y="5406"/>
                  </a:lnTo>
                  <a:lnTo>
                    <a:pt x="8603" y="5909"/>
                  </a:lnTo>
                  <a:lnTo>
                    <a:pt x="8990" y="6394"/>
                  </a:lnTo>
                  <a:lnTo>
                    <a:pt x="9688" y="6200"/>
                  </a:lnTo>
                  <a:lnTo>
                    <a:pt x="10346" y="6006"/>
                  </a:lnTo>
                  <a:lnTo>
                    <a:pt x="10986" y="5793"/>
                  </a:lnTo>
                  <a:lnTo>
                    <a:pt x="11606" y="5580"/>
                  </a:lnTo>
                  <a:lnTo>
                    <a:pt x="11315" y="5134"/>
                  </a:lnTo>
                  <a:lnTo>
                    <a:pt x="11063" y="4669"/>
                  </a:lnTo>
                  <a:lnTo>
                    <a:pt x="10850" y="4185"/>
                  </a:lnTo>
                  <a:lnTo>
                    <a:pt x="10656" y="3701"/>
                  </a:lnTo>
                  <a:lnTo>
                    <a:pt x="10540" y="3352"/>
                  </a:lnTo>
                  <a:lnTo>
                    <a:pt x="10424" y="3003"/>
                  </a:lnTo>
                  <a:lnTo>
                    <a:pt x="10327" y="2635"/>
                  </a:lnTo>
                  <a:lnTo>
                    <a:pt x="10249" y="2286"/>
                  </a:lnTo>
                  <a:lnTo>
                    <a:pt x="8971" y="2112"/>
                  </a:lnTo>
                  <a:lnTo>
                    <a:pt x="7692" y="1918"/>
                  </a:lnTo>
                  <a:close/>
                  <a:moveTo>
                    <a:pt x="5987" y="2693"/>
                  </a:moveTo>
                  <a:lnTo>
                    <a:pt x="5522" y="2848"/>
                  </a:lnTo>
                  <a:lnTo>
                    <a:pt x="5038" y="2984"/>
                  </a:lnTo>
                  <a:lnTo>
                    <a:pt x="4515" y="3119"/>
                  </a:lnTo>
                  <a:lnTo>
                    <a:pt x="3972" y="3255"/>
                  </a:lnTo>
                  <a:lnTo>
                    <a:pt x="3410" y="3352"/>
                  </a:lnTo>
                  <a:lnTo>
                    <a:pt x="2810" y="3449"/>
                  </a:lnTo>
                  <a:lnTo>
                    <a:pt x="2190" y="3507"/>
                  </a:lnTo>
                  <a:lnTo>
                    <a:pt x="1551" y="3565"/>
                  </a:lnTo>
                  <a:lnTo>
                    <a:pt x="1822" y="4030"/>
                  </a:lnTo>
                  <a:lnTo>
                    <a:pt x="2093" y="4476"/>
                  </a:lnTo>
                  <a:lnTo>
                    <a:pt x="2403" y="4921"/>
                  </a:lnTo>
                  <a:lnTo>
                    <a:pt x="2713" y="5367"/>
                  </a:lnTo>
                  <a:lnTo>
                    <a:pt x="3062" y="5793"/>
                  </a:lnTo>
                  <a:lnTo>
                    <a:pt x="3410" y="6219"/>
                  </a:lnTo>
                  <a:lnTo>
                    <a:pt x="3798" y="6646"/>
                  </a:lnTo>
                  <a:lnTo>
                    <a:pt x="4185" y="7052"/>
                  </a:lnTo>
                  <a:lnTo>
                    <a:pt x="4786" y="7014"/>
                  </a:lnTo>
                  <a:lnTo>
                    <a:pt x="5367" y="6975"/>
                  </a:lnTo>
                  <a:lnTo>
                    <a:pt x="5948" y="6917"/>
                  </a:lnTo>
                  <a:lnTo>
                    <a:pt x="6510" y="6859"/>
                  </a:lnTo>
                  <a:lnTo>
                    <a:pt x="7072" y="6781"/>
                  </a:lnTo>
                  <a:lnTo>
                    <a:pt x="7615" y="6684"/>
                  </a:lnTo>
                  <a:lnTo>
                    <a:pt x="8138" y="6587"/>
                  </a:lnTo>
                  <a:lnTo>
                    <a:pt x="8661" y="6471"/>
                  </a:lnTo>
                  <a:lnTo>
                    <a:pt x="8273" y="5987"/>
                  </a:lnTo>
                  <a:lnTo>
                    <a:pt x="7886" y="5502"/>
                  </a:lnTo>
                  <a:lnTo>
                    <a:pt x="7537" y="5018"/>
                  </a:lnTo>
                  <a:lnTo>
                    <a:pt x="7188" y="4534"/>
                  </a:lnTo>
                  <a:lnTo>
                    <a:pt x="6549" y="3604"/>
                  </a:lnTo>
                  <a:lnTo>
                    <a:pt x="5987" y="2693"/>
                  </a:lnTo>
                  <a:close/>
                  <a:moveTo>
                    <a:pt x="11780" y="5832"/>
                  </a:moveTo>
                  <a:lnTo>
                    <a:pt x="11179" y="6064"/>
                  </a:lnTo>
                  <a:lnTo>
                    <a:pt x="10540" y="6277"/>
                  </a:lnTo>
                  <a:lnTo>
                    <a:pt x="9901" y="6471"/>
                  </a:lnTo>
                  <a:lnTo>
                    <a:pt x="9223" y="6665"/>
                  </a:lnTo>
                  <a:lnTo>
                    <a:pt x="9610" y="7091"/>
                  </a:lnTo>
                  <a:lnTo>
                    <a:pt x="9998" y="7517"/>
                  </a:lnTo>
                  <a:lnTo>
                    <a:pt x="10404" y="7944"/>
                  </a:lnTo>
                  <a:lnTo>
                    <a:pt x="10811" y="8350"/>
                  </a:lnTo>
                  <a:lnTo>
                    <a:pt x="11238" y="8777"/>
                  </a:lnTo>
                  <a:lnTo>
                    <a:pt x="11703" y="9164"/>
                  </a:lnTo>
                  <a:lnTo>
                    <a:pt x="12148" y="9571"/>
                  </a:lnTo>
                  <a:lnTo>
                    <a:pt x="12633" y="9959"/>
                  </a:lnTo>
                  <a:lnTo>
                    <a:pt x="13388" y="9804"/>
                  </a:lnTo>
                  <a:lnTo>
                    <a:pt x="14144" y="9610"/>
                  </a:lnTo>
                  <a:lnTo>
                    <a:pt x="14841" y="9397"/>
                  </a:lnTo>
                  <a:lnTo>
                    <a:pt x="15539" y="9184"/>
                  </a:lnTo>
                  <a:lnTo>
                    <a:pt x="14996" y="8854"/>
                  </a:lnTo>
                  <a:lnTo>
                    <a:pt x="14473" y="8505"/>
                  </a:lnTo>
                  <a:lnTo>
                    <a:pt x="13969" y="8118"/>
                  </a:lnTo>
                  <a:lnTo>
                    <a:pt x="13485" y="7711"/>
                  </a:lnTo>
                  <a:lnTo>
                    <a:pt x="13020" y="7285"/>
                  </a:lnTo>
                  <a:lnTo>
                    <a:pt x="12574" y="6820"/>
                  </a:lnTo>
                  <a:lnTo>
                    <a:pt x="12168" y="6336"/>
                  </a:lnTo>
                  <a:lnTo>
                    <a:pt x="11780" y="5832"/>
                  </a:lnTo>
                  <a:close/>
                  <a:moveTo>
                    <a:pt x="8893" y="6742"/>
                  </a:moveTo>
                  <a:lnTo>
                    <a:pt x="8370" y="6859"/>
                  </a:lnTo>
                  <a:lnTo>
                    <a:pt x="7866" y="6956"/>
                  </a:lnTo>
                  <a:lnTo>
                    <a:pt x="7324" y="7052"/>
                  </a:lnTo>
                  <a:lnTo>
                    <a:pt x="6782" y="7149"/>
                  </a:lnTo>
                  <a:lnTo>
                    <a:pt x="6239" y="7207"/>
                  </a:lnTo>
                  <a:lnTo>
                    <a:pt x="5677" y="7266"/>
                  </a:lnTo>
                  <a:lnTo>
                    <a:pt x="5096" y="7324"/>
                  </a:lnTo>
                  <a:lnTo>
                    <a:pt x="4515" y="7343"/>
                  </a:lnTo>
                  <a:lnTo>
                    <a:pt x="5038" y="7808"/>
                  </a:lnTo>
                  <a:lnTo>
                    <a:pt x="5580" y="8254"/>
                  </a:lnTo>
                  <a:lnTo>
                    <a:pt x="6181" y="8660"/>
                  </a:lnTo>
                  <a:lnTo>
                    <a:pt x="6782" y="9048"/>
                  </a:lnTo>
                  <a:lnTo>
                    <a:pt x="7440" y="9416"/>
                  </a:lnTo>
                  <a:lnTo>
                    <a:pt x="8138" y="9765"/>
                  </a:lnTo>
                  <a:lnTo>
                    <a:pt x="8855" y="10075"/>
                  </a:lnTo>
                  <a:lnTo>
                    <a:pt x="9610" y="10346"/>
                  </a:lnTo>
                  <a:lnTo>
                    <a:pt x="10288" y="10307"/>
                  </a:lnTo>
                  <a:lnTo>
                    <a:pt x="10947" y="10230"/>
                  </a:lnTo>
                  <a:lnTo>
                    <a:pt x="11586" y="10133"/>
                  </a:lnTo>
                  <a:lnTo>
                    <a:pt x="12226" y="10036"/>
                  </a:lnTo>
                  <a:lnTo>
                    <a:pt x="11761" y="9649"/>
                  </a:lnTo>
                  <a:lnTo>
                    <a:pt x="11296" y="9242"/>
                  </a:lnTo>
                  <a:lnTo>
                    <a:pt x="10869" y="8835"/>
                  </a:lnTo>
                  <a:lnTo>
                    <a:pt x="10443" y="8428"/>
                  </a:lnTo>
                  <a:lnTo>
                    <a:pt x="10036" y="8021"/>
                  </a:lnTo>
                  <a:lnTo>
                    <a:pt x="9630" y="7595"/>
                  </a:lnTo>
                  <a:lnTo>
                    <a:pt x="9261" y="7169"/>
                  </a:lnTo>
                  <a:lnTo>
                    <a:pt x="8893" y="6742"/>
                  </a:lnTo>
                  <a:close/>
                  <a:moveTo>
                    <a:pt x="12555" y="10307"/>
                  </a:moveTo>
                  <a:lnTo>
                    <a:pt x="12032" y="10385"/>
                  </a:lnTo>
                  <a:lnTo>
                    <a:pt x="11509" y="10482"/>
                  </a:lnTo>
                  <a:lnTo>
                    <a:pt x="10986" y="10540"/>
                  </a:lnTo>
                  <a:lnTo>
                    <a:pt x="10424" y="10617"/>
                  </a:lnTo>
                  <a:lnTo>
                    <a:pt x="11218" y="10811"/>
                  </a:lnTo>
                  <a:lnTo>
                    <a:pt x="12051" y="10985"/>
                  </a:lnTo>
                  <a:lnTo>
                    <a:pt x="12904" y="11121"/>
                  </a:lnTo>
                  <a:lnTo>
                    <a:pt x="13814" y="11218"/>
                  </a:lnTo>
                  <a:lnTo>
                    <a:pt x="13175" y="10772"/>
                  </a:lnTo>
                  <a:lnTo>
                    <a:pt x="12555" y="10307"/>
                  </a:lnTo>
                  <a:close/>
                  <a:moveTo>
                    <a:pt x="15926" y="9377"/>
                  </a:moveTo>
                  <a:lnTo>
                    <a:pt x="15229" y="9629"/>
                  </a:lnTo>
                  <a:lnTo>
                    <a:pt x="14492" y="9842"/>
                  </a:lnTo>
                  <a:lnTo>
                    <a:pt x="13737" y="10036"/>
                  </a:lnTo>
                  <a:lnTo>
                    <a:pt x="12962" y="10210"/>
                  </a:lnTo>
                  <a:lnTo>
                    <a:pt x="13698" y="10753"/>
                  </a:lnTo>
                  <a:lnTo>
                    <a:pt x="14454" y="11257"/>
                  </a:lnTo>
                  <a:lnTo>
                    <a:pt x="15132" y="11295"/>
                  </a:lnTo>
                  <a:lnTo>
                    <a:pt x="16488" y="11295"/>
                  </a:lnTo>
                  <a:lnTo>
                    <a:pt x="17185" y="11276"/>
                  </a:lnTo>
                  <a:lnTo>
                    <a:pt x="18212" y="11198"/>
                  </a:lnTo>
                  <a:lnTo>
                    <a:pt x="19181" y="11082"/>
                  </a:lnTo>
                  <a:lnTo>
                    <a:pt x="20130" y="10927"/>
                  </a:lnTo>
                  <a:lnTo>
                    <a:pt x="21021" y="10753"/>
                  </a:lnTo>
                  <a:lnTo>
                    <a:pt x="20305" y="10656"/>
                  </a:lnTo>
                  <a:lnTo>
                    <a:pt x="19627" y="10559"/>
                  </a:lnTo>
                  <a:lnTo>
                    <a:pt x="18948" y="10424"/>
                  </a:lnTo>
                  <a:lnTo>
                    <a:pt x="18290" y="10249"/>
                  </a:lnTo>
                  <a:lnTo>
                    <a:pt x="17650" y="10075"/>
                  </a:lnTo>
                  <a:lnTo>
                    <a:pt x="17030" y="9862"/>
                  </a:lnTo>
                  <a:lnTo>
                    <a:pt x="16469" y="9629"/>
                  </a:lnTo>
                  <a:lnTo>
                    <a:pt x="15926" y="9377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9763850" y="4556300"/>
              <a:ext cx="84800" cy="22775"/>
            </a:xfrm>
            <a:custGeom>
              <a:avLst/>
              <a:gdLst/>
              <a:ahLst/>
              <a:cxnLst/>
              <a:rect l="l" t="t" r="r" b="b"/>
              <a:pathLst>
                <a:path w="3392" h="911" fill="none" extrusionOk="0">
                  <a:moveTo>
                    <a:pt x="2132" y="0"/>
                  </a:moveTo>
                  <a:lnTo>
                    <a:pt x="2132" y="0"/>
                  </a:lnTo>
                  <a:lnTo>
                    <a:pt x="1609" y="78"/>
                  </a:lnTo>
                  <a:lnTo>
                    <a:pt x="1086" y="175"/>
                  </a:lnTo>
                  <a:lnTo>
                    <a:pt x="563" y="233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795" y="504"/>
                  </a:lnTo>
                  <a:lnTo>
                    <a:pt x="1628" y="678"/>
                  </a:lnTo>
                  <a:lnTo>
                    <a:pt x="2481" y="814"/>
                  </a:lnTo>
                  <a:lnTo>
                    <a:pt x="3391" y="911"/>
                  </a:lnTo>
                  <a:lnTo>
                    <a:pt x="3391" y="911"/>
                  </a:lnTo>
                  <a:lnTo>
                    <a:pt x="2752" y="465"/>
                  </a:lnTo>
                  <a:lnTo>
                    <a:pt x="21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9827300" y="4533050"/>
              <a:ext cx="201525" cy="47975"/>
            </a:xfrm>
            <a:custGeom>
              <a:avLst/>
              <a:gdLst/>
              <a:ahLst/>
              <a:cxnLst/>
              <a:rect l="l" t="t" r="r" b="b"/>
              <a:pathLst>
                <a:path w="8061" h="1919" fill="none" extrusionOk="0">
                  <a:moveTo>
                    <a:pt x="2965" y="0"/>
                  </a:moveTo>
                  <a:lnTo>
                    <a:pt x="2965" y="0"/>
                  </a:lnTo>
                  <a:lnTo>
                    <a:pt x="2268" y="252"/>
                  </a:lnTo>
                  <a:lnTo>
                    <a:pt x="1531" y="465"/>
                  </a:lnTo>
                  <a:lnTo>
                    <a:pt x="776" y="659"/>
                  </a:lnTo>
                  <a:lnTo>
                    <a:pt x="1" y="833"/>
                  </a:lnTo>
                  <a:lnTo>
                    <a:pt x="1" y="833"/>
                  </a:lnTo>
                  <a:lnTo>
                    <a:pt x="737" y="1376"/>
                  </a:lnTo>
                  <a:lnTo>
                    <a:pt x="1493" y="1880"/>
                  </a:lnTo>
                  <a:lnTo>
                    <a:pt x="1493" y="1880"/>
                  </a:lnTo>
                  <a:lnTo>
                    <a:pt x="2171" y="1918"/>
                  </a:lnTo>
                  <a:lnTo>
                    <a:pt x="2868" y="1918"/>
                  </a:lnTo>
                  <a:lnTo>
                    <a:pt x="2868" y="1918"/>
                  </a:lnTo>
                  <a:lnTo>
                    <a:pt x="3527" y="1918"/>
                  </a:lnTo>
                  <a:lnTo>
                    <a:pt x="4224" y="1899"/>
                  </a:lnTo>
                  <a:lnTo>
                    <a:pt x="4224" y="1899"/>
                  </a:lnTo>
                  <a:lnTo>
                    <a:pt x="5251" y="1821"/>
                  </a:lnTo>
                  <a:lnTo>
                    <a:pt x="6220" y="1705"/>
                  </a:lnTo>
                  <a:lnTo>
                    <a:pt x="7169" y="1550"/>
                  </a:lnTo>
                  <a:lnTo>
                    <a:pt x="8060" y="1376"/>
                  </a:lnTo>
                  <a:lnTo>
                    <a:pt x="8060" y="1376"/>
                  </a:lnTo>
                  <a:lnTo>
                    <a:pt x="7344" y="1279"/>
                  </a:lnTo>
                  <a:lnTo>
                    <a:pt x="6666" y="1182"/>
                  </a:lnTo>
                  <a:lnTo>
                    <a:pt x="5987" y="1047"/>
                  </a:lnTo>
                  <a:lnTo>
                    <a:pt x="5329" y="872"/>
                  </a:lnTo>
                  <a:lnTo>
                    <a:pt x="4689" y="698"/>
                  </a:lnTo>
                  <a:lnTo>
                    <a:pt x="4069" y="485"/>
                  </a:lnTo>
                  <a:lnTo>
                    <a:pt x="3508" y="252"/>
                  </a:lnTo>
                  <a:lnTo>
                    <a:pt x="2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9616125" y="4467175"/>
              <a:ext cx="192800" cy="90125"/>
            </a:xfrm>
            <a:custGeom>
              <a:avLst/>
              <a:gdLst/>
              <a:ahLst/>
              <a:cxnLst/>
              <a:rect l="l" t="t" r="r" b="b"/>
              <a:pathLst>
                <a:path w="7712" h="3605" fill="none" extrusionOk="0">
                  <a:moveTo>
                    <a:pt x="4379" y="0"/>
                  </a:moveTo>
                  <a:lnTo>
                    <a:pt x="4379" y="0"/>
                  </a:lnTo>
                  <a:lnTo>
                    <a:pt x="3856" y="117"/>
                  </a:lnTo>
                  <a:lnTo>
                    <a:pt x="3352" y="214"/>
                  </a:lnTo>
                  <a:lnTo>
                    <a:pt x="2810" y="310"/>
                  </a:lnTo>
                  <a:lnTo>
                    <a:pt x="2268" y="407"/>
                  </a:lnTo>
                  <a:lnTo>
                    <a:pt x="1725" y="465"/>
                  </a:lnTo>
                  <a:lnTo>
                    <a:pt x="1163" y="524"/>
                  </a:lnTo>
                  <a:lnTo>
                    <a:pt x="582" y="582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524" y="1066"/>
                  </a:lnTo>
                  <a:lnTo>
                    <a:pt x="1066" y="1512"/>
                  </a:lnTo>
                  <a:lnTo>
                    <a:pt x="1667" y="1918"/>
                  </a:lnTo>
                  <a:lnTo>
                    <a:pt x="2268" y="2306"/>
                  </a:lnTo>
                  <a:lnTo>
                    <a:pt x="2926" y="2674"/>
                  </a:lnTo>
                  <a:lnTo>
                    <a:pt x="3624" y="3023"/>
                  </a:lnTo>
                  <a:lnTo>
                    <a:pt x="4341" y="3333"/>
                  </a:lnTo>
                  <a:lnTo>
                    <a:pt x="5096" y="3604"/>
                  </a:lnTo>
                  <a:lnTo>
                    <a:pt x="5096" y="3604"/>
                  </a:lnTo>
                  <a:lnTo>
                    <a:pt x="5774" y="3565"/>
                  </a:lnTo>
                  <a:lnTo>
                    <a:pt x="6433" y="3488"/>
                  </a:lnTo>
                  <a:lnTo>
                    <a:pt x="7072" y="3391"/>
                  </a:lnTo>
                  <a:lnTo>
                    <a:pt x="7712" y="3294"/>
                  </a:lnTo>
                  <a:lnTo>
                    <a:pt x="7712" y="3294"/>
                  </a:lnTo>
                  <a:lnTo>
                    <a:pt x="7247" y="2907"/>
                  </a:lnTo>
                  <a:lnTo>
                    <a:pt x="6782" y="2500"/>
                  </a:lnTo>
                  <a:lnTo>
                    <a:pt x="6355" y="2093"/>
                  </a:lnTo>
                  <a:lnTo>
                    <a:pt x="5929" y="1686"/>
                  </a:lnTo>
                  <a:lnTo>
                    <a:pt x="5522" y="1279"/>
                  </a:lnTo>
                  <a:lnTo>
                    <a:pt x="5116" y="853"/>
                  </a:lnTo>
                  <a:lnTo>
                    <a:pt x="4747" y="427"/>
                  </a:lnTo>
                  <a:lnTo>
                    <a:pt x="4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9733825" y="4444400"/>
              <a:ext cx="157925" cy="103200"/>
            </a:xfrm>
            <a:custGeom>
              <a:avLst/>
              <a:gdLst/>
              <a:ahLst/>
              <a:cxnLst/>
              <a:rect l="l" t="t" r="r" b="b"/>
              <a:pathLst>
                <a:path w="6317" h="4128" fill="none" extrusionOk="0">
                  <a:moveTo>
                    <a:pt x="2558" y="1"/>
                  </a:moveTo>
                  <a:lnTo>
                    <a:pt x="2558" y="1"/>
                  </a:lnTo>
                  <a:lnTo>
                    <a:pt x="1957" y="233"/>
                  </a:lnTo>
                  <a:lnTo>
                    <a:pt x="1318" y="446"/>
                  </a:lnTo>
                  <a:lnTo>
                    <a:pt x="679" y="640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388" y="1260"/>
                  </a:lnTo>
                  <a:lnTo>
                    <a:pt x="776" y="1686"/>
                  </a:lnTo>
                  <a:lnTo>
                    <a:pt x="1182" y="2113"/>
                  </a:lnTo>
                  <a:lnTo>
                    <a:pt x="1589" y="2519"/>
                  </a:lnTo>
                  <a:lnTo>
                    <a:pt x="2016" y="2946"/>
                  </a:lnTo>
                  <a:lnTo>
                    <a:pt x="2481" y="3333"/>
                  </a:lnTo>
                  <a:lnTo>
                    <a:pt x="2926" y="3740"/>
                  </a:lnTo>
                  <a:lnTo>
                    <a:pt x="3411" y="4128"/>
                  </a:lnTo>
                  <a:lnTo>
                    <a:pt x="3411" y="4128"/>
                  </a:lnTo>
                  <a:lnTo>
                    <a:pt x="4166" y="3973"/>
                  </a:lnTo>
                  <a:lnTo>
                    <a:pt x="4922" y="3779"/>
                  </a:lnTo>
                  <a:lnTo>
                    <a:pt x="5619" y="3566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5774" y="3023"/>
                  </a:lnTo>
                  <a:lnTo>
                    <a:pt x="5251" y="2674"/>
                  </a:lnTo>
                  <a:lnTo>
                    <a:pt x="4747" y="2287"/>
                  </a:lnTo>
                  <a:lnTo>
                    <a:pt x="4263" y="1880"/>
                  </a:lnTo>
                  <a:lnTo>
                    <a:pt x="3798" y="1454"/>
                  </a:lnTo>
                  <a:lnTo>
                    <a:pt x="3352" y="989"/>
                  </a:lnTo>
                  <a:lnTo>
                    <a:pt x="2946" y="505"/>
                  </a:lnTo>
                  <a:lnTo>
                    <a:pt x="2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9542025" y="4365950"/>
              <a:ext cx="177775" cy="109000"/>
            </a:xfrm>
            <a:custGeom>
              <a:avLst/>
              <a:gdLst/>
              <a:ahLst/>
              <a:cxnLst/>
              <a:rect l="l" t="t" r="r" b="b"/>
              <a:pathLst>
                <a:path w="7111" h="4360" fill="none" extrusionOk="0">
                  <a:moveTo>
                    <a:pt x="4437" y="0"/>
                  </a:moveTo>
                  <a:lnTo>
                    <a:pt x="4437" y="0"/>
                  </a:lnTo>
                  <a:lnTo>
                    <a:pt x="3972" y="155"/>
                  </a:lnTo>
                  <a:lnTo>
                    <a:pt x="3488" y="291"/>
                  </a:lnTo>
                  <a:lnTo>
                    <a:pt x="2965" y="426"/>
                  </a:lnTo>
                  <a:lnTo>
                    <a:pt x="2422" y="562"/>
                  </a:lnTo>
                  <a:lnTo>
                    <a:pt x="1860" y="659"/>
                  </a:lnTo>
                  <a:lnTo>
                    <a:pt x="1260" y="756"/>
                  </a:lnTo>
                  <a:lnTo>
                    <a:pt x="640" y="814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272" y="1337"/>
                  </a:lnTo>
                  <a:lnTo>
                    <a:pt x="543" y="1783"/>
                  </a:lnTo>
                  <a:lnTo>
                    <a:pt x="853" y="2228"/>
                  </a:lnTo>
                  <a:lnTo>
                    <a:pt x="1163" y="2674"/>
                  </a:lnTo>
                  <a:lnTo>
                    <a:pt x="1512" y="3100"/>
                  </a:lnTo>
                  <a:lnTo>
                    <a:pt x="1860" y="3526"/>
                  </a:lnTo>
                  <a:lnTo>
                    <a:pt x="2248" y="3953"/>
                  </a:lnTo>
                  <a:lnTo>
                    <a:pt x="2635" y="4359"/>
                  </a:lnTo>
                  <a:lnTo>
                    <a:pt x="2635" y="4359"/>
                  </a:lnTo>
                  <a:lnTo>
                    <a:pt x="3236" y="4321"/>
                  </a:lnTo>
                  <a:lnTo>
                    <a:pt x="3817" y="4282"/>
                  </a:lnTo>
                  <a:lnTo>
                    <a:pt x="4398" y="4224"/>
                  </a:lnTo>
                  <a:lnTo>
                    <a:pt x="4960" y="4166"/>
                  </a:lnTo>
                  <a:lnTo>
                    <a:pt x="5522" y="4088"/>
                  </a:lnTo>
                  <a:lnTo>
                    <a:pt x="6065" y="3991"/>
                  </a:lnTo>
                  <a:lnTo>
                    <a:pt x="6588" y="3894"/>
                  </a:lnTo>
                  <a:lnTo>
                    <a:pt x="7111" y="3778"/>
                  </a:lnTo>
                  <a:lnTo>
                    <a:pt x="7111" y="3778"/>
                  </a:lnTo>
                  <a:lnTo>
                    <a:pt x="6723" y="3294"/>
                  </a:lnTo>
                  <a:lnTo>
                    <a:pt x="6336" y="2809"/>
                  </a:lnTo>
                  <a:lnTo>
                    <a:pt x="5987" y="2325"/>
                  </a:lnTo>
                  <a:lnTo>
                    <a:pt x="5638" y="1841"/>
                  </a:lnTo>
                  <a:lnTo>
                    <a:pt x="4999" y="911"/>
                  </a:lnTo>
                  <a:lnTo>
                    <a:pt x="44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9660200" y="4346575"/>
              <a:ext cx="133225" cy="111900"/>
            </a:xfrm>
            <a:custGeom>
              <a:avLst/>
              <a:gdLst/>
              <a:ahLst/>
              <a:cxnLst/>
              <a:rect l="l" t="t" r="r" b="b"/>
              <a:pathLst>
                <a:path w="5329" h="4476" fill="none" extrusionOk="0">
                  <a:moveTo>
                    <a:pt x="1415" y="0"/>
                  </a:moveTo>
                  <a:lnTo>
                    <a:pt x="1415" y="0"/>
                  </a:lnTo>
                  <a:lnTo>
                    <a:pt x="1086" y="175"/>
                  </a:lnTo>
                  <a:lnTo>
                    <a:pt x="756" y="330"/>
                  </a:lnTo>
                  <a:lnTo>
                    <a:pt x="388" y="504"/>
                  </a:lnTo>
                  <a:lnTo>
                    <a:pt x="1" y="659"/>
                  </a:lnTo>
                  <a:lnTo>
                    <a:pt x="1" y="659"/>
                  </a:lnTo>
                  <a:lnTo>
                    <a:pt x="582" y="1570"/>
                  </a:lnTo>
                  <a:lnTo>
                    <a:pt x="1221" y="2519"/>
                  </a:lnTo>
                  <a:lnTo>
                    <a:pt x="1570" y="3003"/>
                  </a:lnTo>
                  <a:lnTo>
                    <a:pt x="1938" y="3488"/>
                  </a:lnTo>
                  <a:lnTo>
                    <a:pt x="2326" y="3991"/>
                  </a:lnTo>
                  <a:lnTo>
                    <a:pt x="2713" y="4476"/>
                  </a:lnTo>
                  <a:lnTo>
                    <a:pt x="2713" y="4476"/>
                  </a:lnTo>
                  <a:lnTo>
                    <a:pt x="3411" y="4282"/>
                  </a:lnTo>
                  <a:lnTo>
                    <a:pt x="4069" y="4088"/>
                  </a:lnTo>
                  <a:lnTo>
                    <a:pt x="4709" y="3875"/>
                  </a:lnTo>
                  <a:lnTo>
                    <a:pt x="5329" y="3662"/>
                  </a:lnTo>
                  <a:lnTo>
                    <a:pt x="5329" y="3662"/>
                  </a:lnTo>
                  <a:lnTo>
                    <a:pt x="5038" y="3216"/>
                  </a:lnTo>
                  <a:lnTo>
                    <a:pt x="4786" y="2751"/>
                  </a:lnTo>
                  <a:lnTo>
                    <a:pt x="4573" y="2267"/>
                  </a:lnTo>
                  <a:lnTo>
                    <a:pt x="4379" y="1783"/>
                  </a:lnTo>
                  <a:lnTo>
                    <a:pt x="4379" y="1783"/>
                  </a:lnTo>
                  <a:lnTo>
                    <a:pt x="4263" y="1434"/>
                  </a:lnTo>
                  <a:lnTo>
                    <a:pt x="4147" y="1085"/>
                  </a:lnTo>
                  <a:lnTo>
                    <a:pt x="4050" y="717"/>
                  </a:lnTo>
                  <a:lnTo>
                    <a:pt x="3972" y="368"/>
                  </a:lnTo>
                  <a:lnTo>
                    <a:pt x="3972" y="368"/>
                  </a:lnTo>
                  <a:lnTo>
                    <a:pt x="2694" y="194"/>
                  </a:lnTo>
                  <a:lnTo>
                    <a:pt x="14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9646150" y="4338325"/>
              <a:ext cx="36375" cy="17475"/>
            </a:xfrm>
            <a:custGeom>
              <a:avLst/>
              <a:gdLst/>
              <a:ahLst/>
              <a:cxnLst/>
              <a:rect l="l" t="t" r="r" b="b"/>
              <a:pathLst>
                <a:path w="1455" h="6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950" y="485"/>
                  </a:lnTo>
                  <a:lnTo>
                    <a:pt x="1454" y="253"/>
                  </a:lnTo>
                  <a:lnTo>
                    <a:pt x="1454" y="253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9511025" y="4315075"/>
              <a:ext cx="137575" cy="64950"/>
            </a:xfrm>
            <a:custGeom>
              <a:avLst/>
              <a:gdLst/>
              <a:ahLst/>
              <a:cxnLst/>
              <a:rect l="l" t="t" r="r" b="b"/>
              <a:pathLst>
                <a:path w="5503" h="2598" fill="none" extrusionOk="0">
                  <a:moveTo>
                    <a:pt x="1473" y="1"/>
                  </a:moveTo>
                  <a:lnTo>
                    <a:pt x="1473" y="1"/>
                  </a:lnTo>
                  <a:lnTo>
                    <a:pt x="1144" y="78"/>
                  </a:lnTo>
                  <a:lnTo>
                    <a:pt x="776" y="156"/>
                  </a:lnTo>
                  <a:lnTo>
                    <a:pt x="407" y="214"/>
                  </a:lnTo>
                  <a:lnTo>
                    <a:pt x="1" y="253"/>
                  </a:lnTo>
                  <a:lnTo>
                    <a:pt x="1" y="253"/>
                  </a:lnTo>
                  <a:lnTo>
                    <a:pt x="233" y="834"/>
                  </a:lnTo>
                  <a:lnTo>
                    <a:pt x="485" y="1415"/>
                  </a:lnTo>
                  <a:lnTo>
                    <a:pt x="756" y="2016"/>
                  </a:lnTo>
                  <a:lnTo>
                    <a:pt x="1066" y="2597"/>
                  </a:lnTo>
                  <a:lnTo>
                    <a:pt x="1066" y="2597"/>
                  </a:lnTo>
                  <a:lnTo>
                    <a:pt x="1725" y="2558"/>
                  </a:lnTo>
                  <a:lnTo>
                    <a:pt x="2345" y="2481"/>
                  </a:lnTo>
                  <a:lnTo>
                    <a:pt x="2926" y="2403"/>
                  </a:lnTo>
                  <a:lnTo>
                    <a:pt x="3507" y="2287"/>
                  </a:lnTo>
                  <a:lnTo>
                    <a:pt x="4050" y="2171"/>
                  </a:lnTo>
                  <a:lnTo>
                    <a:pt x="4554" y="2055"/>
                  </a:lnTo>
                  <a:lnTo>
                    <a:pt x="5038" y="1900"/>
                  </a:lnTo>
                  <a:lnTo>
                    <a:pt x="5503" y="1745"/>
                  </a:lnTo>
                  <a:lnTo>
                    <a:pt x="5503" y="1745"/>
                  </a:lnTo>
                  <a:lnTo>
                    <a:pt x="4999" y="853"/>
                  </a:lnTo>
                  <a:lnTo>
                    <a:pt x="4999" y="853"/>
                  </a:lnTo>
                  <a:lnTo>
                    <a:pt x="4089" y="679"/>
                  </a:lnTo>
                  <a:lnTo>
                    <a:pt x="3217" y="466"/>
                  </a:lnTo>
                  <a:lnTo>
                    <a:pt x="2325" y="253"/>
                  </a:lnTo>
                  <a:lnTo>
                    <a:pt x="14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9503275" y="4298625"/>
              <a:ext cx="30550" cy="15025"/>
            </a:xfrm>
            <a:custGeom>
              <a:avLst/>
              <a:gdLst/>
              <a:ahLst/>
              <a:cxnLst/>
              <a:rect l="l" t="t" r="r" b="b"/>
              <a:pathLst>
                <a:path w="1222" h="6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4" y="601"/>
                  </a:ln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9476650" y="4182850"/>
              <a:ext cx="796275" cy="416575"/>
            </a:xfrm>
            <a:custGeom>
              <a:avLst/>
              <a:gdLst/>
              <a:ahLst/>
              <a:cxnLst/>
              <a:rect l="l" t="t" r="r" b="b"/>
              <a:pathLst>
                <a:path w="31851" h="16663" extrusionOk="0">
                  <a:moveTo>
                    <a:pt x="21040" y="4728"/>
                  </a:moveTo>
                  <a:lnTo>
                    <a:pt x="21312" y="5116"/>
                  </a:lnTo>
                  <a:lnTo>
                    <a:pt x="21621" y="5561"/>
                  </a:lnTo>
                  <a:lnTo>
                    <a:pt x="22009" y="6065"/>
                  </a:lnTo>
                  <a:lnTo>
                    <a:pt x="22416" y="6569"/>
                  </a:lnTo>
                  <a:lnTo>
                    <a:pt x="22900" y="7111"/>
                  </a:lnTo>
                  <a:lnTo>
                    <a:pt x="23404" y="7654"/>
                  </a:lnTo>
                  <a:lnTo>
                    <a:pt x="23966" y="8196"/>
                  </a:lnTo>
                  <a:lnTo>
                    <a:pt x="24586" y="8719"/>
                  </a:lnTo>
                  <a:lnTo>
                    <a:pt x="24179" y="9126"/>
                  </a:lnTo>
                  <a:lnTo>
                    <a:pt x="23733" y="9533"/>
                  </a:lnTo>
                  <a:lnTo>
                    <a:pt x="23288" y="9959"/>
                  </a:lnTo>
                  <a:lnTo>
                    <a:pt x="22803" y="10366"/>
                  </a:lnTo>
                  <a:lnTo>
                    <a:pt x="22280" y="10773"/>
                  </a:lnTo>
                  <a:lnTo>
                    <a:pt x="21738" y="11180"/>
                  </a:lnTo>
                  <a:lnTo>
                    <a:pt x="21176" y="11567"/>
                  </a:lnTo>
                  <a:lnTo>
                    <a:pt x="20575" y="11935"/>
                  </a:lnTo>
                  <a:lnTo>
                    <a:pt x="19955" y="11587"/>
                  </a:lnTo>
                  <a:lnTo>
                    <a:pt x="19355" y="11218"/>
                  </a:lnTo>
                  <a:lnTo>
                    <a:pt x="18793" y="10831"/>
                  </a:lnTo>
                  <a:lnTo>
                    <a:pt x="18231" y="10424"/>
                  </a:lnTo>
                  <a:lnTo>
                    <a:pt x="17708" y="10017"/>
                  </a:lnTo>
                  <a:lnTo>
                    <a:pt x="17224" y="9610"/>
                  </a:lnTo>
                  <a:lnTo>
                    <a:pt x="16739" y="9184"/>
                  </a:lnTo>
                  <a:lnTo>
                    <a:pt x="16294" y="8758"/>
                  </a:lnTo>
                  <a:lnTo>
                    <a:pt x="17088" y="8235"/>
                  </a:lnTo>
                  <a:lnTo>
                    <a:pt x="17824" y="7712"/>
                  </a:lnTo>
                  <a:lnTo>
                    <a:pt x="18502" y="7189"/>
                  </a:lnTo>
                  <a:lnTo>
                    <a:pt x="19122" y="6666"/>
                  </a:lnTo>
                  <a:lnTo>
                    <a:pt x="19684" y="6142"/>
                  </a:lnTo>
                  <a:lnTo>
                    <a:pt x="20188" y="5639"/>
                  </a:lnTo>
                  <a:lnTo>
                    <a:pt x="20633" y="5174"/>
                  </a:lnTo>
                  <a:lnTo>
                    <a:pt x="21040" y="4728"/>
                  </a:lnTo>
                  <a:close/>
                  <a:moveTo>
                    <a:pt x="16022" y="8913"/>
                  </a:moveTo>
                  <a:lnTo>
                    <a:pt x="16449" y="9339"/>
                  </a:lnTo>
                  <a:lnTo>
                    <a:pt x="16933" y="9765"/>
                  </a:lnTo>
                  <a:lnTo>
                    <a:pt x="17417" y="10192"/>
                  </a:lnTo>
                  <a:lnTo>
                    <a:pt x="17940" y="10598"/>
                  </a:lnTo>
                  <a:lnTo>
                    <a:pt x="18483" y="11005"/>
                  </a:lnTo>
                  <a:lnTo>
                    <a:pt x="19045" y="11393"/>
                  </a:lnTo>
                  <a:lnTo>
                    <a:pt x="19645" y="11780"/>
                  </a:lnTo>
                  <a:lnTo>
                    <a:pt x="20265" y="12129"/>
                  </a:lnTo>
                  <a:lnTo>
                    <a:pt x="19568" y="12517"/>
                  </a:lnTo>
                  <a:lnTo>
                    <a:pt x="18832" y="12885"/>
                  </a:lnTo>
                  <a:lnTo>
                    <a:pt x="18076" y="13233"/>
                  </a:lnTo>
                  <a:lnTo>
                    <a:pt x="17262" y="13563"/>
                  </a:lnTo>
                  <a:lnTo>
                    <a:pt x="16429" y="13873"/>
                  </a:lnTo>
                  <a:lnTo>
                    <a:pt x="15557" y="14144"/>
                  </a:lnTo>
                  <a:lnTo>
                    <a:pt x="14647" y="14376"/>
                  </a:lnTo>
                  <a:lnTo>
                    <a:pt x="13698" y="14590"/>
                  </a:lnTo>
                  <a:lnTo>
                    <a:pt x="13213" y="14202"/>
                  </a:lnTo>
                  <a:lnTo>
                    <a:pt x="12768" y="13795"/>
                  </a:lnTo>
                  <a:lnTo>
                    <a:pt x="12303" y="13408"/>
                  </a:lnTo>
                  <a:lnTo>
                    <a:pt x="11876" y="12981"/>
                  </a:lnTo>
                  <a:lnTo>
                    <a:pt x="11469" y="12575"/>
                  </a:lnTo>
                  <a:lnTo>
                    <a:pt x="11063" y="12148"/>
                  </a:lnTo>
                  <a:lnTo>
                    <a:pt x="10675" y="11722"/>
                  </a:lnTo>
                  <a:lnTo>
                    <a:pt x="10288" y="11296"/>
                  </a:lnTo>
                  <a:lnTo>
                    <a:pt x="11121" y="11063"/>
                  </a:lnTo>
                  <a:lnTo>
                    <a:pt x="11915" y="10812"/>
                  </a:lnTo>
                  <a:lnTo>
                    <a:pt x="12671" y="10540"/>
                  </a:lnTo>
                  <a:lnTo>
                    <a:pt x="13388" y="10250"/>
                  </a:lnTo>
                  <a:lnTo>
                    <a:pt x="14104" y="9940"/>
                  </a:lnTo>
                  <a:lnTo>
                    <a:pt x="14763" y="9610"/>
                  </a:lnTo>
                  <a:lnTo>
                    <a:pt x="15402" y="9281"/>
                  </a:lnTo>
                  <a:lnTo>
                    <a:pt x="16022" y="8913"/>
                  </a:lnTo>
                  <a:close/>
                  <a:moveTo>
                    <a:pt x="29720" y="1"/>
                  </a:moveTo>
                  <a:lnTo>
                    <a:pt x="29623" y="330"/>
                  </a:lnTo>
                  <a:lnTo>
                    <a:pt x="29507" y="698"/>
                  </a:lnTo>
                  <a:lnTo>
                    <a:pt x="29332" y="1183"/>
                  </a:lnTo>
                  <a:lnTo>
                    <a:pt x="29100" y="1783"/>
                  </a:lnTo>
                  <a:lnTo>
                    <a:pt x="28790" y="2461"/>
                  </a:lnTo>
                  <a:lnTo>
                    <a:pt x="28422" y="3217"/>
                  </a:lnTo>
                  <a:lnTo>
                    <a:pt x="27996" y="4050"/>
                  </a:lnTo>
                  <a:lnTo>
                    <a:pt x="27763" y="3837"/>
                  </a:lnTo>
                  <a:lnTo>
                    <a:pt x="27569" y="3624"/>
                  </a:lnTo>
                  <a:lnTo>
                    <a:pt x="27395" y="3411"/>
                  </a:lnTo>
                  <a:lnTo>
                    <a:pt x="27240" y="3198"/>
                  </a:lnTo>
                  <a:lnTo>
                    <a:pt x="27104" y="3004"/>
                  </a:lnTo>
                  <a:lnTo>
                    <a:pt x="26988" y="2810"/>
                  </a:lnTo>
                  <a:lnTo>
                    <a:pt x="26814" y="2442"/>
                  </a:lnTo>
                  <a:lnTo>
                    <a:pt x="26697" y="2132"/>
                  </a:lnTo>
                  <a:lnTo>
                    <a:pt x="26620" y="1900"/>
                  </a:lnTo>
                  <a:lnTo>
                    <a:pt x="26581" y="1686"/>
                  </a:lnTo>
                  <a:lnTo>
                    <a:pt x="26271" y="1706"/>
                  </a:lnTo>
                  <a:lnTo>
                    <a:pt x="26310" y="1958"/>
                  </a:lnTo>
                  <a:lnTo>
                    <a:pt x="26388" y="2229"/>
                  </a:lnTo>
                  <a:lnTo>
                    <a:pt x="26523" y="2558"/>
                  </a:lnTo>
                  <a:lnTo>
                    <a:pt x="26601" y="2752"/>
                  </a:lnTo>
                  <a:lnTo>
                    <a:pt x="26717" y="2965"/>
                  </a:lnTo>
                  <a:lnTo>
                    <a:pt x="26852" y="3178"/>
                  </a:lnTo>
                  <a:lnTo>
                    <a:pt x="26988" y="3391"/>
                  </a:lnTo>
                  <a:lnTo>
                    <a:pt x="27162" y="3624"/>
                  </a:lnTo>
                  <a:lnTo>
                    <a:pt x="27356" y="3856"/>
                  </a:lnTo>
                  <a:lnTo>
                    <a:pt x="27589" y="4108"/>
                  </a:lnTo>
                  <a:lnTo>
                    <a:pt x="27821" y="4341"/>
                  </a:lnTo>
                  <a:lnTo>
                    <a:pt x="27550" y="4825"/>
                  </a:lnTo>
                  <a:lnTo>
                    <a:pt x="27221" y="5329"/>
                  </a:lnTo>
                  <a:lnTo>
                    <a:pt x="26891" y="5852"/>
                  </a:lnTo>
                  <a:lnTo>
                    <a:pt x="26523" y="6375"/>
                  </a:lnTo>
                  <a:lnTo>
                    <a:pt x="26136" y="6898"/>
                  </a:lnTo>
                  <a:lnTo>
                    <a:pt x="25709" y="7421"/>
                  </a:lnTo>
                  <a:lnTo>
                    <a:pt x="25264" y="7964"/>
                  </a:lnTo>
                  <a:lnTo>
                    <a:pt x="24799" y="8487"/>
                  </a:lnTo>
                  <a:lnTo>
                    <a:pt x="24489" y="8215"/>
                  </a:lnTo>
                  <a:lnTo>
                    <a:pt x="24179" y="7964"/>
                  </a:lnTo>
                  <a:lnTo>
                    <a:pt x="23617" y="7402"/>
                  </a:lnTo>
                  <a:lnTo>
                    <a:pt x="23094" y="6859"/>
                  </a:lnTo>
                  <a:lnTo>
                    <a:pt x="22629" y="6317"/>
                  </a:lnTo>
                  <a:lnTo>
                    <a:pt x="22203" y="5794"/>
                  </a:lnTo>
                  <a:lnTo>
                    <a:pt x="21835" y="5309"/>
                  </a:lnTo>
                  <a:lnTo>
                    <a:pt x="21505" y="4864"/>
                  </a:lnTo>
                  <a:lnTo>
                    <a:pt x="21253" y="4476"/>
                  </a:lnTo>
                  <a:lnTo>
                    <a:pt x="21738" y="3856"/>
                  </a:lnTo>
                  <a:lnTo>
                    <a:pt x="22086" y="3391"/>
                  </a:lnTo>
                  <a:lnTo>
                    <a:pt x="22300" y="3081"/>
                  </a:lnTo>
                  <a:lnTo>
                    <a:pt x="22377" y="2946"/>
                  </a:lnTo>
                  <a:lnTo>
                    <a:pt x="22086" y="2791"/>
                  </a:lnTo>
                  <a:lnTo>
                    <a:pt x="21835" y="3198"/>
                  </a:lnTo>
                  <a:lnTo>
                    <a:pt x="21505" y="3624"/>
                  </a:lnTo>
                  <a:lnTo>
                    <a:pt x="21079" y="4186"/>
                  </a:lnTo>
                  <a:lnTo>
                    <a:pt x="20866" y="3837"/>
                  </a:lnTo>
                  <a:lnTo>
                    <a:pt x="20769" y="3682"/>
                  </a:lnTo>
                  <a:lnTo>
                    <a:pt x="20498" y="3837"/>
                  </a:lnTo>
                  <a:lnTo>
                    <a:pt x="20595" y="4011"/>
                  </a:lnTo>
                  <a:lnTo>
                    <a:pt x="20866" y="4438"/>
                  </a:lnTo>
                  <a:lnTo>
                    <a:pt x="20459" y="4883"/>
                  </a:lnTo>
                  <a:lnTo>
                    <a:pt x="20013" y="5367"/>
                  </a:lnTo>
                  <a:lnTo>
                    <a:pt x="19510" y="5871"/>
                  </a:lnTo>
                  <a:lnTo>
                    <a:pt x="18928" y="6394"/>
                  </a:lnTo>
                  <a:lnTo>
                    <a:pt x="18309" y="6937"/>
                  </a:lnTo>
                  <a:lnTo>
                    <a:pt x="17611" y="7460"/>
                  </a:lnTo>
                  <a:lnTo>
                    <a:pt x="16875" y="8002"/>
                  </a:lnTo>
                  <a:lnTo>
                    <a:pt x="16061" y="8525"/>
                  </a:lnTo>
                  <a:lnTo>
                    <a:pt x="15635" y="8060"/>
                  </a:lnTo>
                  <a:lnTo>
                    <a:pt x="15228" y="7615"/>
                  </a:lnTo>
                  <a:lnTo>
                    <a:pt x="14841" y="7169"/>
                  </a:lnTo>
                  <a:lnTo>
                    <a:pt x="14492" y="6743"/>
                  </a:lnTo>
                  <a:lnTo>
                    <a:pt x="14162" y="6336"/>
                  </a:lnTo>
                  <a:lnTo>
                    <a:pt x="13872" y="5929"/>
                  </a:lnTo>
                  <a:lnTo>
                    <a:pt x="13368" y="5212"/>
                  </a:lnTo>
                  <a:lnTo>
                    <a:pt x="12961" y="4593"/>
                  </a:lnTo>
                  <a:lnTo>
                    <a:pt x="12671" y="4128"/>
                  </a:lnTo>
                  <a:lnTo>
                    <a:pt x="12438" y="3701"/>
                  </a:lnTo>
                  <a:lnTo>
                    <a:pt x="12148" y="3837"/>
                  </a:lnTo>
                  <a:lnTo>
                    <a:pt x="12399" y="4263"/>
                  </a:lnTo>
                  <a:lnTo>
                    <a:pt x="12671" y="4748"/>
                  </a:lnTo>
                  <a:lnTo>
                    <a:pt x="13078" y="5367"/>
                  </a:lnTo>
                  <a:lnTo>
                    <a:pt x="13581" y="6084"/>
                  </a:lnTo>
                  <a:lnTo>
                    <a:pt x="13872" y="6491"/>
                  </a:lnTo>
                  <a:lnTo>
                    <a:pt x="14201" y="6898"/>
                  </a:lnTo>
                  <a:lnTo>
                    <a:pt x="14550" y="7344"/>
                  </a:lnTo>
                  <a:lnTo>
                    <a:pt x="14937" y="7789"/>
                  </a:lnTo>
                  <a:lnTo>
                    <a:pt x="15344" y="8235"/>
                  </a:lnTo>
                  <a:lnTo>
                    <a:pt x="15790" y="8700"/>
                  </a:lnTo>
                  <a:lnTo>
                    <a:pt x="15170" y="9049"/>
                  </a:lnTo>
                  <a:lnTo>
                    <a:pt x="14531" y="9378"/>
                  </a:lnTo>
                  <a:lnTo>
                    <a:pt x="13872" y="9688"/>
                  </a:lnTo>
                  <a:lnTo>
                    <a:pt x="13174" y="9998"/>
                  </a:lnTo>
                  <a:lnTo>
                    <a:pt x="12438" y="10288"/>
                  </a:lnTo>
                  <a:lnTo>
                    <a:pt x="11683" y="10560"/>
                  </a:lnTo>
                  <a:lnTo>
                    <a:pt x="10888" y="10792"/>
                  </a:lnTo>
                  <a:lnTo>
                    <a:pt x="10055" y="11025"/>
                  </a:lnTo>
                  <a:lnTo>
                    <a:pt x="9668" y="10540"/>
                  </a:lnTo>
                  <a:lnTo>
                    <a:pt x="9280" y="10037"/>
                  </a:lnTo>
                  <a:lnTo>
                    <a:pt x="8912" y="9552"/>
                  </a:lnTo>
                  <a:lnTo>
                    <a:pt x="8563" y="9068"/>
                  </a:lnTo>
                  <a:lnTo>
                    <a:pt x="7924" y="8119"/>
                  </a:lnTo>
                  <a:lnTo>
                    <a:pt x="7343" y="7208"/>
                  </a:lnTo>
                  <a:lnTo>
                    <a:pt x="7885" y="6976"/>
                  </a:lnTo>
                  <a:lnTo>
                    <a:pt x="8389" y="6743"/>
                  </a:lnTo>
                  <a:lnTo>
                    <a:pt x="8854" y="6491"/>
                  </a:lnTo>
                  <a:lnTo>
                    <a:pt x="9280" y="6259"/>
                  </a:lnTo>
                  <a:lnTo>
                    <a:pt x="9648" y="6007"/>
                  </a:lnTo>
                  <a:lnTo>
                    <a:pt x="9997" y="5774"/>
                  </a:lnTo>
                  <a:lnTo>
                    <a:pt x="10307" y="5542"/>
                  </a:lnTo>
                  <a:lnTo>
                    <a:pt x="10578" y="5309"/>
                  </a:lnTo>
                  <a:lnTo>
                    <a:pt x="10811" y="5096"/>
                  </a:lnTo>
                  <a:lnTo>
                    <a:pt x="11024" y="4902"/>
                  </a:lnTo>
                  <a:lnTo>
                    <a:pt x="11334" y="4573"/>
                  </a:lnTo>
                  <a:lnTo>
                    <a:pt x="11508" y="4360"/>
                  </a:lnTo>
                  <a:lnTo>
                    <a:pt x="11586" y="4263"/>
                  </a:lnTo>
                  <a:lnTo>
                    <a:pt x="11314" y="4089"/>
                  </a:lnTo>
                  <a:lnTo>
                    <a:pt x="11256" y="4166"/>
                  </a:lnTo>
                  <a:lnTo>
                    <a:pt x="11082" y="4379"/>
                  </a:lnTo>
                  <a:lnTo>
                    <a:pt x="10772" y="4709"/>
                  </a:lnTo>
                  <a:lnTo>
                    <a:pt x="10346" y="5096"/>
                  </a:lnTo>
                  <a:lnTo>
                    <a:pt x="10075" y="5309"/>
                  </a:lnTo>
                  <a:lnTo>
                    <a:pt x="9784" y="5542"/>
                  </a:lnTo>
                  <a:lnTo>
                    <a:pt x="9435" y="5774"/>
                  </a:lnTo>
                  <a:lnTo>
                    <a:pt x="9067" y="6007"/>
                  </a:lnTo>
                  <a:lnTo>
                    <a:pt x="8660" y="6239"/>
                  </a:lnTo>
                  <a:lnTo>
                    <a:pt x="8195" y="6491"/>
                  </a:lnTo>
                  <a:lnTo>
                    <a:pt x="7711" y="6704"/>
                  </a:lnTo>
                  <a:lnTo>
                    <a:pt x="7188" y="6917"/>
                  </a:lnTo>
                  <a:lnTo>
                    <a:pt x="6645" y="5987"/>
                  </a:lnTo>
                  <a:lnTo>
                    <a:pt x="6180" y="5096"/>
                  </a:lnTo>
                  <a:lnTo>
                    <a:pt x="5793" y="4302"/>
                  </a:lnTo>
                  <a:lnTo>
                    <a:pt x="5464" y="3604"/>
                  </a:lnTo>
                  <a:lnTo>
                    <a:pt x="5599" y="3430"/>
                  </a:lnTo>
                  <a:lnTo>
                    <a:pt x="5696" y="3256"/>
                  </a:lnTo>
                  <a:lnTo>
                    <a:pt x="5851" y="2984"/>
                  </a:lnTo>
                  <a:lnTo>
                    <a:pt x="5948" y="2791"/>
                  </a:lnTo>
                  <a:lnTo>
                    <a:pt x="5967" y="2713"/>
                  </a:lnTo>
                  <a:lnTo>
                    <a:pt x="5657" y="2636"/>
                  </a:lnTo>
                  <a:lnTo>
                    <a:pt x="5580" y="2849"/>
                  </a:lnTo>
                  <a:lnTo>
                    <a:pt x="5483" y="3043"/>
                  </a:lnTo>
                  <a:lnTo>
                    <a:pt x="5328" y="3294"/>
                  </a:lnTo>
                  <a:lnTo>
                    <a:pt x="5115" y="2791"/>
                  </a:lnTo>
                  <a:lnTo>
                    <a:pt x="4979" y="2423"/>
                  </a:lnTo>
                  <a:lnTo>
                    <a:pt x="4844" y="2074"/>
                  </a:lnTo>
                  <a:lnTo>
                    <a:pt x="4553" y="2171"/>
                  </a:lnTo>
                  <a:lnTo>
                    <a:pt x="4689" y="2578"/>
                  </a:lnTo>
                  <a:lnTo>
                    <a:pt x="4863" y="3004"/>
                  </a:lnTo>
                  <a:lnTo>
                    <a:pt x="5115" y="3585"/>
                  </a:lnTo>
                  <a:lnTo>
                    <a:pt x="4979" y="3740"/>
                  </a:lnTo>
                  <a:lnTo>
                    <a:pt x="4824" y="3895"/>
                  </a:lnTo>
                  <a:lnTo>
                    <a:pt x="4650" y="4050"/>
                  </a:lnTo>
                  <a:lnTo>
                    <a:pt x="4437" y="4205"/>
                  </a:lnTo>
                  <a:lnTo>
                    <a:pt x="4224" y="4360"/>
                  </a:lnTo>
                  <a:lnTo>
                    <a:pt x="3972" y="4515"/>
                  </a:lnTo>
                  <a:lnTo>
                    <a:pt x="3700" y="4651"/>
                  </a:lnTo>
                  <a:lnTo>
                    <a:pt x="3410" y="4786"/>
                  </a:lnTo>
                  <a:lnTo>
                    <a:pt x="3100" y="4902"/>
                  </a:lnTo>
                  <a:lnTo>
                    <a:pt x="2751" y="4999"/>
                  </a:lnTo>
                  <a:lnTo>
                    <a:pt x="2364" y="5096"/>
                  </a:lnTo>
                  <a:lnTo>
                    <a:pt x="1957" y="5154"/>
                  </a:lnTo>
                  <a:lnTo>
                    <a:pt x="1531" y="5212"/>
                  </a:lnTo>
                  <a:lnTo>
                    <a:pt x="1046" y="5232"/>
                  </a:lnTo>
                  <a:lnTo>
                    <a:pt x="543" y="5251"/>
                  </a:lnTo>
                  <a:lnTo>
                    <a:pt x="0" y="5232"/>
                  </a:lnTo>
                  <a:lnTo>
                    <a:pt x="116" y="5542"/>
                  </a:lnTo>
                  <a:lnTo>
                    <a:pt x="639" y="5561"/>
                  </a:lnTo>
                  <a:lnTo>
                    <a:pt x="1104" y="5561"/>
                  </a:lnTo>
                  <a:lnTo>
                    <a:pt x="1531" y="5522"/>
                  </a:lnTo>
                  <a:lnTo>
                    <a:pt x="1937" y="5484"/>
                  </a:lnTo>
                  <a:lnTo>
                    <a:pt x="2325" y="5406"/>
                  </a:lnTo>
                  <a:lnTo>
                    <a:pt x="2674" y="5329"/>
                  </a:lnTo>
                  <a:lnTo>
                    <a:pt x="3003" y="5232"/>
                  </a:lnTo>
                  <a:lnTo>
                    <a:pt x="3332" y="5135"/>
                  </a:lnTo>
                  <a:lnTo>
                    <a:pt x="3623" y="5019"/>
                  </a:lnTo>
                  <a:lnTo>
                    <a:pt x="3875" y="4883"/>
                  </a:lnTo>
                  <a:lnTo>
                    <a:pt x="4127" y="4767"/>
                  </a:lnTo>
                  <a:lnTo>
                    <a:pt x="4359" y="4612"/>
                  </a:lnTo>
                  <a:lnTo>
                    <a:pt x="4572" y="4476"/>
                  </a:lnTo>
                  <a:lnTo>
                    <a:pt x="4766" y="4321"/>
                  </a:lnTo>
                  <a:lnTo>
                    <a:pt x="4940" y="4186"/>
                  </a:lnTo>
                  <a:lnTo>
                    <a:pt x="5250" y="3876"/>
                  </a:lnTo>
                  <a:lnTo>
                    <a:pt x="5560" y="4554"/>
                  </a:lnTo>
                  <a:lnTo>
                    <a:pt x="5929" y="5309"/>
                  </a:lnTo>
                  <a:lnTo>
                    <a:pt x="6374" y="6142"/>
                  </a:lnTo>
                  <a:lnTo>
                    <a:pt x="6878" y="7034"/>
                  </a:lnTo>
                  <a:lnTo>
                    <a:pt x="6297" y="7227"/>
                  </a:lnTo>
                  <a:lnTo>
                    <a:pt x="5677" y="7402"/>
                  </a:lnTo>
                  <a:lnTo>
                    <a:pt x="5018" y="7557"/>
                  </a:lnTo>
                  <a:lnTo>
                    <a:pt x="4320" y="7692"/>
                  </a:lnTo>
                  <a:lnTo>
                    <a:pt x="3584" y="7789"/>
                  </a:lnTo>
                  <a:lnTo>
                    <a:pt x="2790" y="7867"/>
                  </a:lnTo>
                  <a:lnTo>
                    <a:pt x="1957" y="7905"/>
                  </a:lnTo>
                  <a:lnTo>
                    <a:pt x="1066" y="7925"/>
                  </a:lnTo>
                  <a:lnTo>
                    <a:pt x="1240" y="8235"/>
                  </a:lnTo>
                  <a:lnTo>
                    <a:pt x="1298" y="8235"/>
                  </a:lnTo>
                  <a:lnTo>
                    <a:pt x="2170" y="8215"/>
                  </a:lnTo>
                  <a:lnTo>
                    <a:pt x="2984" y="8177"/>
                  </a:lnTo>
                  <a:lnTo>
                    <a:pt x="3778" y="8080"/>
                  </a:lnTo>
                  <a:lnTo>
                    <a:pt x="4514" y="7983"/>
                  </a:lnTo>
                  <a:lnTo>
                    <a:pt x="5192" y="7847"/>
                  </a:lnTo>
                  <a:lnTo>
                    <a:pt x="5851" y="7692"/>
                  </a:lnTo>
                  <a:lnTo>
                    <a:pt x="6471" y="7518"/>
                  </a:lnTo>
                  <a:lnTo>
                    <a:pt x="7052" y="7324"/>
                  </a:lnTo>
                  <a:lnTo>
                    <a:pt x="7614" y="8235"/>
                  </a:lnTo>
                  <a:lnTo>
                    <a:pt x="8253" y="9165"/>
                  </a:lnTo>
                  <a:lnTo>
                    <a:pt x="8602" y="9649"/>
                  </a:lnTo>
                  <a:lnTo>
                    <a:pt x="8951" y="10133"/>
                  </a:lnTo>
                  <a:lnTo>
                    <a:pt x="9338" y="10618"/>
                  </a:lnTo>
                  <a:lnTo>
                    <a:pt x="9726" y="11102"/>
                  </a:lnTo>
                  <a:lnTo>
                    <a:pt x="9028" y="11257"/>
                  </a:lnTo>
                  <a:lnTo>
                    <a:pt x="8312" y="11373"/>
                  </a:lnTo>
                  <a:lnTo>
                    <a:pt x="7556" y="11490"/>
                  </a:lnTo>
                  <a:lnTo>
                    <a:pt x="6800" y="11567"/>
                  </a:lnTo>
                  <a:lnTo>
                    <a:pt x="6025" y="11645"/>
                  </a:lnTo>
                  <a:lnTo>
                    <a:pt x="5212" y="11683"/>
                  </a:lnTo>
                  <a:lnTo>
                    <a:pt x="3546" y="11683"/>
                  </a:lnTo>
                  <a:lnTo>
                    <a:pt x="3836" y="11993"/>
                  </a:lnTo>
                  <a:lnTo>
                    <a:pt x="4417" y="12013"/>
                  </a:lnTo>
                  <a:lnTo>
                    <a:pt x="5173" y="11993"/>
                  </a:lnTo>
                  <a:lnTo>
                    <a:pt x="5909" y="11974"/>
                  </a:lnTo>
                  <a:lnTo>
                    <a:pt x="6626" y="11916"/>
                  </a:lnTo>
                  <a:lnTo>
                    <a:pt x="7323" y="11838"/>
                  </a:lnTo>
                  <a:lnTo>
                    <a:pt x="8002" y="11742"/>
                  </a:lnTo>
                  <a:lnTo>
                    <a:pt x="8660" y="11645"/>
                  </a:lnTo>
                  <a:lnTo>
                    <a:pt x="9319" y="11509"/>
                  </a:lnTo>
                  <a:lnTo>
                    <a:pt x="9958" y="11373"/>
                  </a:lnTo>
                  <a:lnTo>
                    <a:pt x="10326" y="11800"/>
                  </a:lnTo>
                  <a:lnTo>
                    <a:pt x="10695" y="12226"/>
                  </a:lnTo>
                  <a:lnTo>
                    <a:pt x="11101" y="12652"/>
                  </a:lnTo>
                  <a:lnTo>
                    <a:pt x="11508" y="13059"/>
                  </a:lnTo>
                  <a:lnTo>
                    <a:pt x="11934" y="13466"/>
                  </a:lnTo>
                  <a:lnTo>
                    <a:pt x="12361" y="13873"/>
                  </a:lnTo>
                  <a:lnTo>
                    <a:pt x="12826" y="14280"/>
                  </a:lnTo>
                  <a:lnTo>
                    <a:pt x="13291" y="14667"/>
                  </a:lnTo>
                  <a:lnTo>
                    <a:pt x="12671" y="14764"/>
                  </a:lnTo>
                  <a:lnTo>
                    <a:pt x="12051" y="14861"/>
                  </a:lnTo>
                  <a:lnTo>
                    <a:pt x="11411" y="14919"/>
                  </a:lnTo>
                  <a:lnTo>
                    <a:pt x="10772" y="14977"/>
                  </a:lnTo>
                  <a:lnTo>
                    <a:pt x="10094" y="15016"/>
                  </a:lnTo>
                  <a:lnTo>
                    <a:pt x="9416" y="15035"/>
                  </a:lnTo>
                  <a:lnTo>
                    <a:pt x="8718" y="15055"/>
                  </a:lnTo>
                  <a:lnTo>
                    <a:pt x="8002" y="15035"/>
                  </a:lnTo>
                  <a:lnTo>
                    <a:pt x="8370" y="15210"/>
                  </a:lnTo>
                  <a:lnTo>
                    <a:pt x="8757" y="15384"/>
                  </a:lnTo>
                  <a:lnTo>
                    <a:pt x="8776" y="15384"/>
                  </a:lnTo>
                  <a:lnTo>
                    <a:pt x="9435" y="15364"/>
                  </a:lnTo>
                  <a:lnTo>
                    <a:pt x="10055" y="15345"/>
                  </a:lnTo>
                  <a:lnTo>
                    <a:pt x="10695" y="15306"/>
                  </a:lnTo>
                  <a:lnTo>
                    <a:pt x="11295" y="15268"/>
                  </a:lnTo>
                  <a:lnTo>
                    <a:pt x="11896" y="15190"/>
                  </a:lnTo>
                  <a:lnTo>
                    <a:pt x="12477" y="15113"/>
                  </a:lnTo>
                  <a:lnTo>
                    <a:pt x="13058" y="15035"/>
                  </a:lnTo>
                  <a:lnTo>
                    <a:pt x="13620" y="14938"/>
                  </a:lnTo>
                  <a:lnTo>
                    <a:pt x="14221" y="15384"/>
                  </a:lnTo>
                  <a:lnTo>
                    <a:pt x="14860" y="15829"/>
                  </a:lnTo>
                  <a:lnTo>
                    <a:pt x="15499" y="16256"/>
                  </a:lnTo>
                  <a:lnTo>
                    <a:pt x="16177" y="16663"/>
                  </a:lnTo>
                  <a:lnTo>
                    <a:pt x="16797" y="16643"/>
                  </a:lnTo>
                  <a:lnTo>
                    <a:pt x="16061" y="16236"/>
                  </a:lnTo>
                  <a:lnTo>
                    <a:pt x="15364" y="15791"/>
                  </a:lnTo>
                  <a:lnTo>
                    <a:pt x="14686" y="15326"/>
                  </a:lnTo>
                  <a:lnTo>
                    <a:pt x="14027" y="14841"/>
                  </a:lnTo>
                  <a:lnTo>
                    <a:pt x="14976" y="14628"/>
                  </a:lnTo>
                  <a:lnTo>
                    <a:pt x="15887" y="14376"/>
                  </a:lnTo>
                  <a:lnTo>
                    <a:pt x="16759" y="14086"/>
                  </a:lnTo>
                  <a:lnTo>
                    <a:pt x="17611" y="13776"/>
                  </a:lnTo>
                  <a:lnTo>
                    <a:pt x="18405" y="13446"/>
                  </a:lnTo>
                  <a:lnTo>
                    <a:pt x="19161" y="13078"/>
                  </a:lnTo>
                  <a:lnTo>
                    <a:pt x="19897" y="12710"/>
                  </a:lnTo>
                  <a:lnTo>
                    <a:pt x="20595" y="12303"/>
                  </a:lnTo>
                  <a:lnTo>
                    <a:pt x="21195" y="12613"/>
                  </a:lnTo>
                  <a:lnTo>
                    <a:pt x="21835" y="12885"/>
                  </a:lnTo>
                  <a:lnTo>
                    <a:pt x="22474" y="13156"/>
                  </a:lnTo>
                  <a:lnTo>
                    <a:pt x="23152" y="13388"/>
                  </a:lnTo>
                  <a:lnTo>
                    <a:pt x="23850" y="13601"/>
                  </a:lnTo>
                  <a:lnTo>
                    <a:pt x="24566" y="13776"/>
                  </a:lnTo>
                  <a:lnTo>
                    <a:pt x="25303" y="13931"/>
                  </a:lnTo>
                  <a:lnTo>
                    <a:pt x="26058" y="14047"/>
                  </a:lnTo>
                  <a:lnTo>
                    <a:pt x="26465" y="13776"/>
                  </a:lnTo>
                  <a:lnTo>
                    <a:pt x="25690" y="13679"/>
                  </a:lnTo>
                  <a:lnTo>
                    <a:pt x="24934" y="13543"/>
                  </a:lnTo>
                  <a:lnTo>
                    <a:pt x="24218" y="13369"/>
                  </a:lnTo>
                  <a:lnTo>
                    <a:pt x="23501" y="13175"/>
                  </a:lnTo>
                  <a:lnTo>
                    <a:pt x="22823" y="12943"/>
                  </a:lnTo>
                  <a:lnTo>
                    <a:pt x="22164" y="12691"/>
                  </a:lnTo>
                  <a:lnTo>
                    <a:pt x="21525" y="12420"/>
                  </a:lnTo>
                  <a:lnTo>
                    <a:pt x="20905" y="12110"/>
                  </a:lnTo>
                  <a:lnTo>
                    <a:pt x="21486" y="11742"/>
                  </a:lnTo>
                  <a:lnTo>
                    <a:pt x="22048" y="11354"/>
                  </a:lnTo>
                  <a:lnTo>
                    <a:pt x="22571" y="10947"/>
                  </a:lnTo>
                  <a:lnTo>
                    <a:pt x="23075" y="10540"/>
                  </a:lnTo>
                  <a:lnTo>
                    <a:pt x="23559" y="10133"/>
                  </a:lnTo>
                  <a:lnTo>
                    <a:pt x="24004" y="9727"/>
                  </a:lnTo>
                  <a:lnTo>
                    <a:pt x="24431" y="9320"/>
                  </a:lnTo>
                  <a:lnTo>
                    <a:pt x="24838" y="8913"/>
                  </a:lnTo>
                  <a:lnTo>
                    <a:pt x="25322" y="9262"/>
                  </a:lnTo>
                  <a:lnTo>
                    <a:pt x="25826" y="9610"/>
                  </a:lnTo>
                  <a:lnTo>
                    <a:pt x="26368" y="9920"/>
                  </a:lnTo>
                  <a:lnTo>
                    <a:pt x="26930" y="10211"/>
                  </a:lnTo>
                  <a:lnTo>
                    <a:pt x="27492" y="10463"/>
                  </a:lnTo>
                  <a:lnTo>
                    <a:pt x="28092" y="10676"/>
                  </a:lnTo>
                  <a:lnTo>
                    <a:pt x="28402" y="10773"/>
                  </a:lnTo>
                  <a:lnTo>
                    <a:pt x="28712" y="10850"/>
                  </a:lnTo>
                  <a:lnTo>
                    <a:pt x="29022" y="10908"/>
                  </a:lnTo>
                  <a:lnTo>
                    <a:pt x="29352" y="10967"/>
                  </a:lnTo>
                  <a:lnTo>
                    <a:pt x="29565" y="10676"/>
                  </a:lnTo>
                  <a:lnTo>
                    <a:pt x="29235" y="10618"/>
                  </a:lnTo>
                  <a:lnTo>
                    <a:pt x="28926" y="10560"/>
                  </a:lnTo>
                  <a:lnTo>
                    <a:pt x="28616" y="10482"/>
                  </a:lnTo>
                  <a:lnTo>
                    <a:pt x="28306" y="10405"/>
                  </a:lnTo>
                  <a:lnTo>
                    <a:pt x="28015" y="10308"/>
                  </a:lnTo>
                  <a:lnTo>
                    <a:pt x="27705" y="10211"/>
                  </a:lnTo>
                  <a:lnTo>
                    <a:pt x="27143" y="9959"/>
                  </a:lnTo>
                  <a:lnTo>
                    <a:pt x="26581" y="9688"/>
                  </a:lnTo>
                  <a:lnTo>
                    <a:pt x="26039" y="9378"/>
                  </a:lnTo>
                  <a:lnTo>
                    <a:pt x="25535" y="9029"/>
                  </a:lnTo>
                  <a:lnTo>
                    <a:pt x="25051" y="8680"/>
                  </a:lnTo>
                  <a:lnTo>
                    <a:pt x="25516" y="8157"/>
                  </a:lnTo>
                  <a:lnTo>
                    <a:pt x="25961" y="7634"/>
                  </a:lnTo>
                  <a:lnTo>
                    <a:pt x="26388" y="7111"/>
                  </a:lnTo>
                  <a:lnTo>
                    <a:pt x="26775" y="6569"/>
                  </a:lnTo>
                  <a:lnTo>
                    <a:pt x="27124" y="6065"/>
                  </a:lnTo>
                  <a:lnTo>
                    <a:pt x="27472" y="5542"/>
                  </a:lnTo>
                  <a:lnTo>
                    <a:pt x="27782" y="5038"/>
                  </a:lnTo>
                  <a:lnTo>
                    <a:pt x="28073" y="4534"/>
                  </a:lnTo>
                  <a:lnTo>
                    <a:pt x="28402" y="4786"/>
                  </a:lnTo>
                  <a:lnTo>
                    <a:pt x="28751" y="5019"/>
                  </a:lnTo>
                  <a:lnTo>
                    <a:pt x="29158" y="5232"/>
                  </a:lnTo>
                  <a:lnTo>
                    <a:pt x="29584" y="5445"/>
                  </a:lnTo>
                  <a:lnTo>
                    <a:pt x="30069" y="5658"/>
                  </a:lnTo>
                  <a:lnTo>
                    <a:pt x="30572" y="5832"/>
                  </a:lnTo>
                  <a:lnTo>
                    <a:pt x="31134" y="6007"/>
                  </a:lnTo>
                  <a:lnTo>
                    <a:pt x="31754" y="6142"/>
                  </a:lnTo>
                  <a:lnTo>
                    <a:pt x="31851" y="5832"/>
                  </a:lnTo>
                  <a:lnTo>
                    <a:pt x="31231" y="5697"/>
                  </a:lnTo>
                  <a:lnTo>
                    <a:pt x="30689" y="5542"/>
                  </a:lnTo>
                  <a:lnTo>
                    <a:pt x="30165" y="5348"/>
                  </a:lnTo>
                  <a:lnTo>
                    <a:pt x="29700" y="5154"/>
                  </a:lnTo>
                  <a:lnTo>
                    <a:pt x="29274" y="4941"/>
                  </a:lnTo>
                  <a:lnTo>
                    <a:pt x="28887" y="4728"/>
                  </a:lnTo>
                  <a:lnTo>
                    <a:pt x="28538" y="4496"/>
                  </a:lnTo>
                  <a:lnTo>
                    <a:pt x="28228" y="4263"/>
                  </a:lnTo>
                  <a:lnTo>
                    <a:pt x="28693" y="3411"/>
                  </a:lnTo>
                  <a:lnTo>
                    <a:pt x="29061" y="2616"/>
                  </a:lnTo>
                  <a:lnTo>
                    <a:pt x="29371" y="1919"/>
                  </a:lnTo>
                  <a:lnTo>
                    <a:pt x="29623" y="1299"/>
                  </a:lnTo>
                  <a:lnTo>
                    <a:pt x="29797" y="795"/>
                  </a:lnTo>
                  <a:lnTo>
                    <a:pt x="29933" y="427"/>
                  </a:lnTo>
                  <a:lnTo>
                    <a:pt x="30030" y="78"/>
                  </a:lnTo>
                  <a:lnTo>
                    <a:pt x="29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9733825" y="4405650"/>
              <a:ext cx="249475" cy="141950"/>
            </a:xfrm>
            <a:custGeom>
              <a:avLst/>
              <a:gdLst/>
              <a:ahLst/>
              <a:cxnLst/>
              <a:rect l="l" t="t" r="r" b="b"/>
              <a:pathLst>
                <a:path w="9979" h="5678" fill="none" extrusionOk="0">
                  <a:moveTo>
                    <a:pt x="3411" y="5678"/>
                  </a:moveTo>
                  <a:lnTo>
                    <a:pt x="3411" y="5678"/>
                  </a:lnTo>
                  <a:lnTo>
                    <a:pt x="2926" y="5290"/>
                  </a:lnTo>
                  <a:lnTo>
                    <a:pt x="2481" y="4883"/>
                  </a:lnTo>
                  <a:lnTo>
                    <a:pt x="2016" y="4496"/>
                  </a:lnTo>
                  <a:lnTo>
                    <a:pt x="1589" y="4069"/>
                  </a:lnTo>
                  <a:lnTo>
                    <a:pt x="1182" y="3663"/>
                  </a:lnTo>
                  <a:lnTo>
                    <a:pt x="776" y="3236"/>
                  </a:lnTo>
                  <a:lnTo>
                    <a:pt x="388" y="2810"/>
                  </a:lnTo>
                  <a:lnTo>
                    <a:pt x="1" y="2384"/>
                  </a:lnTo>
                  <a:lnTo>
                    <a:pt x="1" y="2384"/>
                  </a:lnTo>
                  <a:lnTo>
                    <a:pt x="834" y="2151"/>
                  </a:lnTo>
                  <a:lnTo>
                    <a:pt x="1628" y="1900"/>
                  </a:lnTo>
                  <a:lnTo>
                    <a:pt x="2384" y="1628"/>
                  </a:lnTo>
                  <a:lnTo>
                    <a:pt x="3101" y="1338"/>
                  </a:lnTo>
                  <a:lnTo>
                    <a:pt x="3817" y="1028"/>
                  </a:lnTo>
                  <a:lnTo>
                    <a:pt x="4476" y="698"/>
                  </a:lnTo>
                  <a:lnTo>
                    <a:pt x="5115" y="369"/>
                  </a:lnTo>
                  <a:lnTo>
                    <a:pt x="5735" y="1"/>
                  </a:lnTo>
                  <a:lnTo>
                    <a:pt x="5735" y="1"/>
                  </a:lnTo>
                  <a:lnTo>
                    <a:pt x="6162" y="427"/>
                  </a:lnTo>
                  <a:lnTo>
                    <a:pt x="6646" y="853"/>
                  </a:lnTo>
                  <a:lnTo>
                    <a:pt x="7130" y="1280"/>
                  </a:lnTo>
                  <a:lnTo>
                    <a:pt x="7653" y="1686"/>
                  </a:lnTo>
                  <a:lnTo>
                    <a:pt x="8196" y="2093"/>
                  </a:lnTo>
                  <a:lnTo>
                    <a:pt x="8758" y="2481"/>
                  </a:lnTo>
                  <a:lnTo>
                    <a:pt x="9358" y="2868"/>
                  </a:lnTo>
                  <a:lnTo>
                    <a:pt x="9978" y="3217"/>
                  </a:lnTo>
                  <a:lnTo>
                    <a:pt x="9978" y="3217"/>
                  </a:lnTo>
                  <a:lnTo>
                    <a:pt x="9281" y="3605"/>
                  </a:lnTo>
                  <a:lnTo>
                    <a:pt x="8545" y="3973"/>
                  </a:lnTo>
                  <a:lnTo>
                    <a:pt x="7789" y="4321"/>
                  </a:lnTo>
                  <a:lnTo>
                    <a:pt x="6975" y="4651"/>
                  </a:lnTo>
                  <a:lnTo>
                    <a:pt x="6142" y="4961"/>
                  </a:lnTo>
                  <a:lnTo>
                    <a:pt x="5270" y="5232"/>
                  </a:lnTo>
                  <a:lnTo>
                    <a:pt x="4360" y="5464"/>
                  </a:lnTo>
                  <a:lnTo>
                    <a:pt x="3411" y="56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9448050" y="4088900"/>
              <a:ext cx="840875" cy="193750"/>
            </a:xfrm>
            <a:custGeom>
              <a:avLst/>
              <a:gdLst/>
              <a:ahLst/>
              <a:cxnLst/>
              <a:rect l="l" t="t" r="r" b="b"/>
              <a:pathLst>
                <a:path w="33635" h="7750" extrusionOk="0">
                  <a:moveTo>
                    <a:pt x="698" y="7362"/>
                  </a:moveTo>
                  <a:lnTo>
                    <a:pt x="698" y="7362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698" y="7362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9465500" y="4272950"/>
              <a:ext cx="2450" cy="9700"/>
            </a:xfrm>
            <a:custGeom>
              <a:avLst/>
              <a:gdLst/>
              <a:ahLst/>
              <a:cxnLst/>
              <a:rect l="l" t="t" r="r" b="b"/>
              <a:pathLst>
                <a:path w="98" h="3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9448050" y="4088900"/>
              <a:ext cx="845725" cy="273200"/>
            </a:xfrm>
            <a:custGeom>
              <a:avLst/>
              <a:gdLst/>
              <a:ahLst/>
              <a:cxnLst/>
              <a:rect l="l" t="t" r="r" b="b"/>
              <a:pathLst>
                <a:path w="33829" h="10928" extrusionOk="0">
                  <a:moveTo>
                    <a:pt x="33634" y="0"/>
                  </a:moveTo>
                  <a:lnTo>
                    <a:pt x="33596" y="78"/>
                  </a:lnTo>
                  <a:lnTo>
                    <a:pt x="33634" y="39"/>
                  </a:lnTo>
                  <a:lnTo>
                    <a:pt x="33660" y="246"/>
                  </a:lnTo>
                  <a:lnTo>
                    <a:pt x="33634" y="0"/>
                  </a:lnTo>
                  <a:close/>
                  <a:moveTo>
                    <a:pt x="33660" y="246"/>
                  </a:moveTo>
                  <a:lnTo>
                    <a:pt x="33673" y="368"/>
                  </a:lnTo>
                  <a:lnTo>
                    <a:pt x="33712" y="756"/>
                  </a:lnTo>
                  <a:lnTo>
                    <a:pt x="33718" y="816"/>
                  </a:lnTo>
                  <a:lnTo>
                    <a:pt x="33673" y="349"/>
                  </a:lnTo>
                  <a:lnTo>
                    <a:pt x="33660" y="246"/>
                  </a:lnTo>
                  <a:close/>
                  <a:moveTo>
                    <a:pt x="33718" y="816"/>
                  </a:moveTo>
                  <a:lnTo>
                    <a:pt x="33731" y="950"/>
                  </a:lnTo>
                  <a:lnTo>
                    <a:pt x="33788" y="1598"/>
                  </a:lnTo>
                  <a:lnTo>
                    <a:pt x="33770" y="1298"/>
                  </a:lnTo>
                  <a:lnTo>
                    <a:pt x="33718" y="816"/>
                  </a:lnTo>
                  <a:close/>
                  <a:moveTo>
                    <a:pt x="1" y="1647"/>
                  </a:moveTo>
                  <a:lnTo>
                    <a:pt x="1" y="1744"/>
                  </a:lnTo>
                  <a:lnTo>
                    <a:pt x="350" y="2035"/>
                  </a:lnTo>
                  <a:lnTo>
                    <a:pt x="757" y="2306"/>
                  </a:lnTo>
                  <a:lnTo>
                    <a:pt x="427" y="2035"/>
                  </a:lnTo>
                  <a:lnTo>
                    <a:pt x="195" y="1821"/>
                  </a:lnTo>
                  <a:lnTo>
                    <a:pt x="1" y="1647"/>
                  </a:lnTo>
                  <a:close/>
                  <a:moveTo>
                    <a:pt x="33788" y="1598"/>
                  </a:moveTo>
                  <a:lnTo>
                    <a:pt x="33809" y="1957"/>
                  </a:lnTo>
                  <a:lnTo>
                    <a:pt x="33828" y="2713"/>
                  </a:lnTo>
                  <a:lnTo>
                    <a:pt x="33828" y="2383"/>
                  </a:lnTo>
                  <a:lnTo>
                    <a:pt x="33809" y="1841"/>
                  </a:lnTo>
                  <a:lnTo>
                    <a:pt x="33788" y="1598"/>
                  </a:lnTo>
                  <a:close/>
                  <a:moveTo>
                    <a:pt x="40" y="2829"/>
                  </a:moveTo>
                  <a:lnTo>
                    <a:pt x="78" y="3449"/>
                  </a:lnTo>
                  <a:lnTo>
                    <a:pt x="86" y="3542"/>
                  </a:lnTo>
                  <a:lnTo>
                    <a:pt x="40" y="2829"/>
                  </a:lnTo>
                  <a:close/>
                  <a:moveTo>
                    <a:pt x="86" y="3542"/>
                  </a:moveTo>
                  <a:lnTo>
                    <a:pt x="98" y="3720"/>
                  </a:lnTo>
                  <a:lnTo>
                    <a:pt x="109" y="3821"/>
                  </a:lnTo>
                  <a:lnTo>
                    <a:pt x="86" y="3542"/>
                  </a:lnTo>
                  <a:close/>
                  <a:moveTo>
                    <a:pt x="109" y="3821"/>
                  </a:moveTo>
                  <a:lnTo>
                    <a:pt x="137" y="4146"/>
                  </a:lnTo>
                  <a:lnTo>
                    <a:pt x="233" y="4960"/>
                  </a:lnTo>
                  <a:lnTo>
                    <a:pt x="323" y="5466"/>
                  </a:lnTo>
                  <a:lnTo>
                    <a:pt x="311" y="5386"/>
                  </a:lnTo>
                  <a:lnTo>
                    <a:pt x="214" y="4786"/>
                  </a:lnTo>
                  <a:lnTo>
                    <a:pt x="156" y="4224"/>
                  </a:lnTo>
                  <a:lnTo>
                    <a:pt x="109" y="3821"/>
                  </a:lnTo>
                  <a:close/>
                  <a:moveTo>
                    <a:pt x="33828" y="2965"/>
                  </a:moveTo>
                  <a:lnTo>
                    <a:pt x="33518" y="3255"/>
                  </a:lnTo>
                  <a:lnTo>
                    <a:pt x="33189" y="3565"/>
                  </a:lnTo>
                  <a:lnTo>
                    <a:pt x="32821" y="3856"/>
                  </a:lnTo>
                  <a:lnTo>
                    <a:pt x="32414" y="4166"/>
                  </a:lnTo>
                  <a:lnTo>
                    <a:pt x="32007" y="4456"/>
                  </a:lnTo>
                  <a:lnTo>
                    <a:pt x="31561" y="4747"/>
                  </a:lnTo>
                  <a:lnTo>
                    <a:pt x="30670" y="5328"/>
                  </a:lnTo>
                  <a:lnTo>
                    <a:pt x="30457" y="5813"/>
                  </a:lnTo>
                  <a:lnTo>
                    <a:pt x="30225" y="6336"/>
                  </a:lnTo>
                  <a:lnTo>
                    <a:pt x="29973" y="6897"/>
                  </a:lnTo>
                  <a:lnTo>
                    <a:pt x="29663" y="7517"/>
                  </a:lnTo>
                  <a:lnTo>
                    <a:pt x="30225" y="7207"/>
                  </a:lnTo>
                  <a:lnTo>
                    <a:pt x="30806" y="6897"/>
                  </a:lnTo>
                  <a:lnTo>
                    <a:pt x="31348" y="6568"/>
                  </a:lnTo>
                  <a:lnTo>
                    <a:pt x="31871" y="6219"/>
                  </a:lnTo>
                  <a:lnTo>
                    <a:pt x="32394" y="5832"/>
                  </a:lnTo>
                  <a:lnTo>
                    <a:pt x="32879" y="5425"/>
                  </a:lnTo>
                  <a:lnTo>
                    <a:pt x="33363" y="4979"/>
                  </a:lnTo>
                  <a:lnTo>
                    <a:pt x="33576" y="4747"/>
                  </a:lnTo>
                  <a:lnTo>
                    <a:pt x="33809" y="4495"/>
                  </a:lnTo>
                  <a:lnTo>
                    <a:pt x="33828" y="3565"/>
                  </a:lnTo>
                  <a:lnTo>
                    <a:pt x="33828" y="2965"/>
                  </a:lnTo>
                  <a:close/>
                  <a:moveTo>
                    <a:pt x="30205" y="5599"/>
                  </a:moveTo>
                  <a:lnTo>
                    <a:pt x="29198" y="6181"/>
                  </a:lnTo>
                  <a:lnTo>
                    <a:pt x="28210" y="6684"/>
                  </a:lnTo>
                  <a:lnTo>
                    <a:pt x="28384" y="6956"/>
                  </a:lnTo>
                  <a:lnTo>
                    <a:pt x="28578" y="7227"/>
                  </a:lnTo>
                  <a:lnTo>
                    <a:pt x="28830" y="7498"/>
                  </a:lnTo>
                  <a:lnTo>
                    <a:pt x="29101" y="7789"/>
                  </a:lnTo>
                  <a:lnTo>
                    <a:pt x="29159" y="7750"/>
                  </a:lnTo>
                  <a:lnTo>
                    <a:pt x="29469" y="7169"/>
                  </a:lnTo>
                  <a:lnTo>
                    <a:pt x="29760" y="6607"/>
                  </a:lnTo>
                  <a:lnTo>
                    <a:pt x="29992" y="6084"/>
                  </a:lnTo>
                  <a:lnTo>
                    <a:pt x="30205" y="5599"/>
                  </a:lnTo>
                  <a:close/>
                  <a:moveTo>
                    <a:pt x="323" y="5466"/>
                  </a:moveTo>
                  <a:lnTo>
                    <a:pt x="408" y="6006"/>
                  </a:lnTo>
                  <a:lnTo>
                    <a:pt x="543" y="6665"/>
                  </a:lnTo>
                  <a:lnTo>
                    <a:pt x="698" y="7362"/>
                  </a:lnTo>
                  <a:lnTo>
                    <a:pt x="795" y="7750"/>
                  </a:lnTo>
                  <a:lnTo>
                    <a:pt x="1493" y="8099"/>
                  </a:lnTo>
                  <a:lnTo>
                    <a:pt x="2210" y="8389"/>
                  </a:lnTo>
                  <a:lnTo>
                    <a:pt x="1919" y="7421"/>
                  </a:lnTo>
                  <a:lnTo>
                    <a:pt x="1667" y="6491"/>
                  </a:lnTo>
                  <a:lnTo>
                    <a:pt x="912" y="6142"/>
                  </a:lnTo>
                  <a:lnTo>
                    <a:pt x="640" y="5987"/>
                  </a:lnTo>
                  <a:lnTo>
                    <a:pt x="427" y="5851"/>
                  </a:lnTo>
                  <a:lnTo>
                    <a:pt x="388" y="5832"/>
                  </a:lnTo>
                  <a:lnTo>
                    <a:pt x="323" y="5466"/>
                  </a:lnTo>
                  <a:close/>
                  <a:moveTo>
                    <a:pt x="27919" y="6839"/>
                  </a:moveTo>
                  <a:lnTo>
                    <a:pt x="26970" y="7285"/>
                  </a:lnTo>
                  <a:lnTo>
                    <a:pt x="26543" y="7459"/>
                  </a:lnTo>
                  <a:lnTo>
                    <a:pt x="26175" y="7614"/>
                  </a:lnTo>
                  <a:lnTo>
                    <a:pt x="25303" y="7924"/>
                  </a:lnTo>
                  <a:lnTo>
                    <a:pt x="24451" y="8215"/>
                  </a:lnTo>
                  <a:lnTo>
                    <a:pt x="23579" y="8467"/>
                  </a:lnTo>
                  <a:lnTo>
                    <a:pt x="22727" y="8719"/>
                  </a:lnTo>
                  <a:lnTo>
                    <a:pt x="23153" y="9300"/>
                  </a:lnTo>
                  <a:lnTo>
                    <a:pt x="23657" y="9959"/>
                  </a:lnTo>
                  <a:lnTo>
                    <a:pt x="24645" y="9668"/>
                  </a:lnTo>
                  <a:lnTo>
                    <a:pt x="25148" y="9513"/>
                  </a:lnTo>
                  <a:lnTo>
                    <a:pt x="25633" y="9358"/>
                  </a:lnTo>
                  <a:lnTo>
                    <a:pt x="26098" y="9164"/>
                  </a:lnTo>
                  <a:lnTo>
                    <a:pt x="26582" y="8970"/>
                  </a:lnTo>
                  <a:lnTo>
                    <a:pt x="27047" y="8777"/>
                  </a:lnTo>
                  <a:lnTo>
                    <a:pt x="27512" y="8564"/>
                  </a:lnTo>
                  <a:lnTo>
                    <a:pt x="28791" y="7924"/>
                  </a:lnTo>
                  <a:lnTo>
                    <a:pt x="28520" y="7653"/>
                  </a:lnTo>
                  <a:lnTo>
                    <a:pt x="28287" y="7362"/>
                  </a:lnTo>
                  <a:lnTo>
                    <a:pt x="28093" y="7091"/>
                  </a:lnTo>
                  <a:lnTo>
                    <a:pt x="27919" y="6839"/>
                  </a:lnTo>
                  <a:close/>
                  <a:moveTo>
                    <a:pt x="22397" y="8796"/>
                  </a:moveTo>
                  <a:lnTo>
                    <a:pt x="21777" y="8932"/>
                  </a:lnTo>
                  <a:lnTo>
                    <a:pt x="21390" y="9339"/>
                  </a:lnTo>
                  <a:lnTo>
                    <a:pt x="20964" y="9765"/>
                  </a:lnTo>
                  <a:lnTo>
                    <a:pt x="20499" y="10210"/>
                  </a:lnTo>
                  <a:lnTo>
                    <a:pt x="19976" y="10656"/>
                  </a:lnTo>
                  <a:lnTo>
                    <a:pt x="20828" y="10540"/>
                  </a:lnTo>
                  <a:lnTo>
                    <a:pt x="21661" y="10404"/>
                  </a:lnTo>
                  <a:lnTo>
                    <a:pt x="22494" y="10230"/>
                  </a:lnTo>
                  <a:lnTo>
                    <a:pt x="23327" y="10036"/>
                  </a:lnTo>
                  <a:lnTo>
                    <a:pt x="22824" y="9377"/>
                  </a:lnTo>
                  <a:lnTo>
                    <a:pt x="22397" y="8796"/>
                  </a:lnTo>
                  <a:close/>
                  <a:moveTo>
                    <a:pt x="12265" y="9474"/>
                  </a:moveTo>
                  <a:lnTo>
                    <a:pt x="12342" y="10075"/>
                  </a:lnTo>
                  <a:lnTo>
                    <a:pt x="12458" y="10675"/>
                  </a:lnTo>
                  <a:lnTo>
                    <a:pt x="13233" y="10753"/>
                  </a:lnTo>
                  <a:lnTo>
                    <a:pt x="14008" y="10830"/>
                  </a:lnTo>
                  <a:lnTo>
                    <a:pt x="14783" y="10889"/>
                  </a:lnTo>
                  <a:lnTo>
                    <a:pt x="15558" y="10908"/>
                  </a:lnTo>
                  <a:lnTo>
                    <a:pt x="15035" y="10269"/>
                  </a:lnTo>
                  <a:lnTo>
                    <a:pt x="14590" y="9668"/>
                  </a:lnTo>
                  <a:lnTo>
                    <a:pt x="14028" y="9649"/>
                  </a:lnTo>
                  <a:lnTo>
                    <a:pt x="13447" y="9610"/>
                  </a:lnTo>
                  <a:lnTo>
                    <a:pt x="12846" y="9552"/>
                  </a:lnTo>
                  <a:lnTo>
                    <a:pt x="12265" y="9474"/>
                  </a:lnTo>
                  <a:close/>
                  <a:moveTo>
                    <a:pt x="21235" y="9048"/>
                  </a:moveTo>
                  <a:lnTo>
                    <a:pt x="20460" y="9203"/>
                  </a:lnTo>
                  <a:lnTo>
                    <a:pt x="19704" y="9319"/>
                  </a:lnTo>
                  <a:lnTo>
                    <a:pt x="18929" y="9435"/>
                  </a:lnTo>
                  <a:lnTo>
                    <a:pt x="18154" y="9513"/>
                  </a:lnTo>
                  <a:lnTo>
                    <a:pt x="17380" y="9590"/>
                  </a:lnTo>
                  <a:lnTo>
                    <a:pt x="16585" y="9629"/>
                  </a:lnTo>
                  <a:lnTo>
                    <a:pt x="15791" y="9668"/>
                  </a:lnTo>
                  <a:lnTo>
                    <a:pt x="14996" y="9668"/>
                  </a:lnTo>
                  <a:lnTo>
                    <a:pt x="15442" y="10269"/>
                  </a:lnTo>
                  <a:lnTo>
                    <a:pt x="15965" y="10927"/>
                  </a:lnTo>
                  <a:lnTo>
                    <a:pt x="16275" y="10927"/>
                  </a:lnTo>
                  <a:lnTo>
                    <a:pt x="17205" y="10908"/>
                  </a:lnTo>
                  <a:lnTo>
                    <a:pt x="18154" y="10850"/>
                  </a:lnTo>
                  <a:lnTo>
                    <a:pt x="19394" y="10734"/>
                  </a:lnTo>
                  <a:lnTo>
                    <a:pt x="19918" y="10288"/>
                  </a:lnTo>
                  <a:lnTo>
                    <a:pt x="20382" y="9862"/>
                  </a:lnTo>
                  <a:lnTo>
                    <a:pt x="20828" y="9455"/>
                  </a:lnTo>
                  <a:lnTo>
                    <a:pt x="21235" y="9048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9754650" y="4325750"/>
              <a:ext cx="82375" cy="35850"/>
            </a:xfrm>
            <a:custGeom>
              <a:avLst/>
              <a:gdLst/>
              <a:ahLst/>
              <a:cxnLst/>
              <a:rect l="l" t="t" r="r" b="b"/>
              <a:pathLst>
                <a:path w="3295" h="14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8" y="601"/>
                  </a:lnTo>
                  <a:lnTo>
                    <a:pt x="194" y="1201"/>
                  </a:lnTo>
                  <a:lnTo>
                    <a:pt x="194" y="1201"/>
                  </a:lnTo>
                  <a:lnTo>
                    <a:pt x="969" y="1279"/>
                  </a:lnTo>
                  <a:lnTo>
                    <a:pt x="1744" y="1356"/>
                  </a:lnTo>
                  <a:lnTo>
                    <a:pt x="2519" y="1415"/>
                  </a:lnTo>
                  <a:lnTo>
                    <a:pt x="3294" y="1434"/>
                  </a:lnTo>
                  <a:lnTo>
                    <a:pt x="3294" y="1434"/>
                  </a:lnTo>
                  <a:lnTo>
                    <a:pt x="2771" y="795"/>
                  </a:lnTo>
                  <a:lnTo>
                    <a:pt x="2326" y="194"/>
                  </a:lnTo>
                  <a:lnTo>
                    <a:pt x="2326" y="194"/>
                  </a:lnTo>
                  <a:lnTo>
                    <a:pt x="1764" y="175"/>
                  </a:lnTo>
                  <a:lnTo>
                    <a:pt x="1183" y="136"/>
                  </a:lnTo>
                  <a:lnTo>
                    <a:pt x="582" y="7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9822950" y="4315075"/>
              <a:ext cx="155975" cy="47025"/>
            </a:xfrm>
            <a:custGeom>
              <a:avLst/>
              <a:gdLst/>
              <a:ahLst/>
              <a:cxnLst/>
              <a:rect l="l" t="t" r="r" b="b"/>
              <a:pathLst>
                <a:path w="6239" h="1881" fill="none" extrusionOk="0">
                  <a:moveTo>
                    <a:pt x="6239" y="1"/>
                  </a:moveTo>
                  <a:lnTo>
                    <a:pt x="6239" y="1"/>
                  </a:lnTo>
                  <a:lnTo>
                    <a:pt x="5464" y="156"/>
                  </a:lnTo>
                  <a:lnTo>
                    <a:pt x="4708" y="272"/>
                  </a:lnTo>
                  <a:lnTo>
                    <a:pt x="3933" y="388"/>
                  </a:lnTo>
                  <a:lnTo>
                    <a:pt x="3158" y="466"/>
                  </a:lnTo>
                  <a:lnTo>
                    <a:pt x="2384" y="543"/>
                  </a:lnTo>
                  <a:lnTo>
                    <a:pt x="1589" y="582"/>
                  </a:lnTo>
                  <a:lnTo>
                    <a:pt x="795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446" y="1222"/>
                  </a:lnTo>
                  <a:lnTo>
                    <a:pt x="969" y="1880"/>
                  </a:lnTo>
                  <a:lnTo>
                    <a:pt x="969" y="1880"/>
                  </a:lnTo>
                  <a:lnTo>
                    <a:pt x="1279" y="1880"/>
                  </a:lnTo>
                  <a:lnTo>
                    <a:pt x="1279" y="1880"/>
                  </a:lnTo>
                  <a:lnTo>
                    <a:pt x="2209" y="1861"/>
                  </a:lnTo>
                  <a:lnTo>
                    <a:pt x="3158" y="1803"/>
                  </a:lnTo>
                  <a:lnTo>
                    <a:pt x="3158" y="1803"/>
                  </a:lnTo>
                  <a:lnTo>
                    <a:pt x="4398" y="1687"/>
                  </a:lnTo>
                  <a:lnTo>
                    <a:pt x="4398" y="1687"/>
                  </a:lnTo>
                  <a:lnTo>
                    <a:pt x="4922" y="1241"/>
                  </a:lnTo>
                  <a:lnTo>
                    <a:pt x="5386" y="815"/>
                  </a:lnTo>
                  <a:lnTo>
                    <a:pt x="5832" y="408"/>
                  </a:lnTo>
                  <a:lnTo>
                    <a:pt x="6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9947425" y="4308800"/>
              <a:ext cx="83825" cy="46525"/>
            </a:xfrm>
            <a:custGeom>
              <a:avLst/>
              <a:gdLst/>
              <a:ahLst/>
              <a:cxnLst/>
              <a:rect l="l" t="t" r="r" b="b"/>
              <a:pathLst>
                <a:path w="3353" h="1861" fill="none" extrusionOk="0">
                  <a:moveTo>
                    <a:pt x="2422" y="0"/>
                  </a:moveTo>
                  <a:lnTo>
                    <a:pt x="2422" y="0"/>
                  </a:lnTo>
                  <a:lnTo>
                    <a:pt x="1802" y="136"/>
                  </a:lnTo>
                  <a:lnTo>
                    <a:pt x="1802" y="136"/>
                  </a:lnTo>
                  <a:lnTo>
                    <a:pt x="1415" y="543"/>
                  </a:lnTo>
                  <a:lnTo>
                    <a:pt x="989" y="969"/>
                  </a:lnTo>
                  <a:lnTo>
                    <a:pt x="524" y="141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853" y="1744"/>
                  </a:lnTo>
                  <a:lnTo>
                    <a:pt x="1686" y="1608"/>
                  </a:lnTo>
                  <a:lnTo>
                    <a:pt x="2519" y="1434"/>
                  </a:lnTo>
                  <a:lnTo>
                    <a:pt x="3352" y="1240"/>
                  </a:lnTo>
                  <a:lnTo>
                    <a:pt x="3352" y="1240"/>
                  </a:lnTo>
                  <a:lnTo>
                    <a:pt x="2849" y="581"/>
                  </a:lnTo>
                  <a:lnTo>
                    <a:pt x="24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10016200" y="4259875"/>
              <a:ext cx="151625" cy="78000"/>
            </a:xfrm>
            <a:custGeom>
              <a:avLst/>
              <a:gdLst/>
              <a:ahLst/>
              <a:cxnLst/>
              <a:rect l="l" t="t" r="r" b="b"/>
              <a:pathLst>
                <a:path w="6065" h="3120" fill="none" extrusionOk="0">
                  <a:moveTo>
                    <a:pt x="5193" y="0"/>
                  </a:moveTo>
                  <a:lnTo>
                    <a:pt x="5193" y="0"/>
                  </a:lnTo>
                  <a:lnTo>
                    <a:pt x="4244" y="446"/>
                  </a:lnTo>
                  <a:lnTo>
                    <a:pt x="3817" y="620"/>
                  </a:lnTo>
                  <a:lnTo>
                    <a:pt x="3449" y="775"/>
                  </a:lnTo>
                  <a:lnTo>
                    <a:pt x="3449" y="775"/>
                  </a:lnTo>
                  <a:lnTo>
                    <a:pt x="2577" y="1085"/>
                  </a:lnTo>
                  <a:lnTo>
                    <a:pt x="1725" y="1376"/>
                  </a:lnTo>
                  <a:lnTo>
                    <a:pt x="853" y="1628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427" y="2461"/>
                  </a:lnTo>
                  <a:lnTo>
                    <a:pt x="931" y="3120"/>
                  </a:lnTo>
                  <a:lnTo>
                    <a:pt x="931" y="3120"/>
                  </a:lnTo>
                  <a:lnTo>
                    <a:pt x="1919" y="2829"/>
                  </a:lnTo>
                  <a:lnTo>
                    <a:pt x="2422" y="2674"/>
                  </a:lnTo>
                  <a:lnTo>
                    <a:pt x="2907" y="2519"/>
                  </a:lnTo>
                  <a:lnTo>
                    <a:pt x="3372" y="2325"/>
                  </a:lnTo>
                  <a:lnTo>
                    <a:pt x="3856" y="2131"/>
                  </a:lnTo>
                  <a:lnTo>
                    <a:pt x="4321" y="1938"/>
                  </a:lnTo>
                  <a:lnTo>
                    <a:pt x="4786" y="1725"/>
                  </a:lnTo>
                  <a:lnTo>
                    <a:pt x="4786" y="1725"/>
                  </a:lnTo>
                  <a:lnTo>
                    <a:pt x="6065" y="1085"/>
                  </a:lnTo>
                  <a:lnTo>
                    <a:pt x="6065" y="1085"/>
                  </a:lnTo>
                  <a:lnTo>
                    <a:pt x="5794" y="814"/>
                  </a:lnTo>
                  <a:lnTo>
                    <a:pt x="5561" y="523"/>
                  </a:lnTo>
                  <a:lnTo>
                    <a:pt x="5367" y="252"/>
                  </a:lnTo>
                  <a:lnTo>
                    <a:pt x="5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10153275" y="4228875"/>
              <a:ext cx="49925" cy="54750"/>
            </a:xfrm>
            <a:custGeom>
              <a:avLst/>
              <a:gdLst/>
              <a:ahLst/>
              <a:cxnLst/>
              <a:rect l="l" t="t" r="r" b="b"/>
              <a:pathLst>
                <a:path w="1997" h="2190" fill="none" extrusionOk="0">
                  <a:moveTo>
                    <a:pt x="1996" y="0"/>
                  </a:moveTo>
                  <a:lnTo>
                    <a:pt x="1996" y="0"/>
                  </a:lnTo>
                  <a:lnTo>
                    <a:pt x="989" y="582"/>
                  </a:lnTo>
                  <a:lnTo>
                    <a:pt x="1" y="1085"/>
                  </a:lnTo>
                  <a:lnTo>
                    <a:pt x="1" y="1085"/>
                  </a:lnTo>
                  <a:lnTo>
                    <a:pt x="175" y="1357"/>
                  </a:lnTo>
                  <a:lnTo>
                    <a:pt x="369" y="1628"/>
                  </a:lnTo>
                  <a:lnTo>
                    <a:pt x="621" y="1899"/>
                  </a:lnTo>
                  <a:lnTo>
                    <a:pt x="892" y="2190"/>
                  </a:lnTo>
                  <a:lnTo>
                    <a:pt x="892" y="2190"/>
                  </a:lnTo>
                  <a:lnTo>
                    <a:pt x="950" y="2151"/>
                  </a:lnTo>
                  <a:lnTo>
                    <a:pt x="950" y="2151"/>
                  </a:lnTo>
                  <a:lnTo>
                    <a:pt x="1260" y="1570"/>
                  </a:lnTo>
                  <a:lnTo>
                    <a:pt x="1551" y="1008"/>
                  </a:lnTo>
                  <a:lnTo>
                    <a:pt x="1783" y="485"/>
                  </a:lnTo>
                  <a:lnTo>
                    <a:pt x="19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9449025" y="4159600"/>
              <a:ext cx="54275" cy="139050"/>
            </a:xfrm>
            <a:custGeom>
              <a:avLst/>
              <a:gdLst/>
              <a:ahLst/>
              <a:cxnLst/>
              <a:rect l="l" t="t" r="r" b="b"/>
              <a:pathLst>
                <a:path w="2171" h="55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" y="892"/>
                  </a:lnTo>
                  <a:lnTo>
                    <a:pt x="117" y="1396"/>
                  </a:lnTo>
                  <a:lnTo>
                    <a:pt x="175" y="1958"/>
                  </a:lnTo>
                  <a:lnTo>
                    <a:pt x="272" y="2558"/>
                  </a:lnTo>
                  <a:lnTo>
                    <a:pt x="369" y="3178"/>
                  </a:lnTo>
                  <a:lnTo>
                    <a:pt x="504" y="3837"/>
                  </a:lnTo>
                  <a:lnTo>
                    <a:pt x="659" y="4534"/>
                  </a:lnTo>
                  <a:lnTo>
                    <a:pt x="659" y="4534"/>
                  </a:lnTo>
                  <a:lnTo>
                    <a:pt x="756" y="4922"/>
                  </a:lnTo>
                  <a:lnTo>
                    <a:pt x="756" y="4922"/>
                  </a:lnTo>
                  <a:lnTo>
                    <a:pt x="1454" y="5271"/>
                  </a:lnTo>
                  <a:lnTo>
                    <a:pt x="2171" y="5561"/>
                  </a:lnTo>
                  <a:lnTo>
                    <a:pt x="2171" y="5561"/>
                  </a:lnTo>
                  <a:lnTo>
                    <a:pt x="1880" y="4593"/>
                  </a:lnTo>
                  <a:lnTo>
                    <a:pt x="1628" y="3663"/>
                  </a:lnTo>
                  <a:lnTo>
                    <a:pt x="1628" y="3663"/>
                  </a:lnTo>
                  <a:lnTo>
                    <a:pt x="873" y="3314"/>
                  </a:lnTo>
                  <a:lnTo>
                    <a:pt x="601" y="3159"/>
                  </a:lnTo>
                  <a:lnTo>
                    <a:pt x="388" y="3023"/>
                  </a:lnTo>
                  <a:lnTo>
                    <a:pt x="388" y="3023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194" y="2132"/>
                  </a:lnTo>
                  <a:lnTo>
                    <a:pt x="98" y="1318"/>
                  </a:lnTo>
                  <a:lnTo>
                    <a:pt x="39" y="6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9448050" y="4130075"/>
              <a:ext cx="18925" cy="16475"/>
            </a:xfrm>
            <a:custGeom>
              <a:avLst/>
              <a:gdLst/>
              <a:ahLst/>
              <a:cxnLst/>
              <a:rect l="l" t="t" r="r" b="b"/>
              <a:pathLst>
                <a:path w="757" h="6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50" y="388"/>
                  </a:lnTo>
                  <a:lnTo>
                    <a:pt x="757" y="659"/>
                  </a:lnTo>
                  <a:lnTo>
                    <a:pt x="757" y="659"/>
                  </a:lnTo>
                  <a:lnTo>
                    <a:pt x="427" y="388"/>
                  </a:lnTo>
                  <a:lnTo>
                    <a:pt x="195" y="1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0189600" y="4088900"/>
              <a:ext cx="104175" cy="187950"/>
            </a:xfrm>
            <a:custGeom>
              <a:avLst/>
              <a:gdLst/>
              <a:ahLst/>
              <a:cxnLst/>
              <a:rect l="l" t="t" r="r" b="b"/>
              <a:pathLst>
                <a:path w="4167" h="7518" fill="none" extrusionOk="0">
                  <a:moveTo>
                    <a:pt x="3972" y="0"/>
                  </a:moveTo>
                  <a:lnTo>
                    <a:pt x="3972" y="0"/>
                  </a:lnTo>
                  <a:lnTo>
                    <a:pt x="3934" y="78"/>
                  </a:lnTo>
                  <a:lnTo>
                    <a:pt x="3934" y="78"/>
                  </a:lnTo>
                  <a:lnTo>
                    <a:pt x="3972" y="39"/>
                  </a:lnTo>
                  <a:lnTo>
                    <a:pt x="3972" y="39"/>
                  </a:lnTo>
                  <a:lnTo>
                    <a:pt x="4011" y="349"/>
                  </a:lnTo>
                  <a:lnTo>
                    <a:pt x="4069" y="950"/>
                  </a:lnTo>
                  <a:lnTo>
                    <a:pt x="4147" y="1841"/>
                  </a:lnTo>
                  <a:lnTo>
                    <a:pt x="4166" y="2383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3856" y="3255"/>
                  </a:lnTo>
                  <a:lnTo>
                    <a:pt x="3527" y="3565"/>
                  </a:lnTo>
                  <a:lnTo>
                    <a:pt x="3159" y="3856"/>
                  </a:lnTo>
                  <a:lnTo>
                    <a:pt x="2752" y="4166"/>
                  </a:lnTo>
                  <a:lnTo>
                    <a:pt x="2345" y="4456"/>
                  </a:lnTo>
                  <a:lnTo>
                    <a:pt x="1899" y="4747"/>
                  </a:lnTo>
                  <a:lnTo>
                    <a:pt x="1008" y="5328"/>
                  </a:lnTo>
                  <a:lnTo>
                    <a:pt x="1008" y="5328"/>
                  </a:lnTo>
                  <a:lnTo>
                    <a:pt x="795" y="5813"/>
                  </a:lnTo>
                  <a:lnTo>
                    <a:pt x="563" y="6336"/>
                  </a:lnTo>
                  <a:lnTo>
                    <a:pt x="311" y="6897"/>
                  </a:lnTo>
                  <a:lnTo>
                    <a:pt x="1" y="7517"/>
                  </a:lnTo>
                  <a:lnTo>
                    <a:pt x="1" y="7517"/>
                  </a:lnTo>
                  <a:lnTo>
                    <a:pt x="563" y="7207"/>
                  </a:lnTo>
                  <a:lnTo>
                    <a:pt x="1144" y="6897"/>
                  </a:lnTo>
                  <a:lnTo>
                    <a:pt x="1686" y="6568"/>
                  </a:lnTo>
                  <a:lnTo>
                    <a:pt x="2209" y="6219"/>
                  </a:lnTo>
                  <a:lnTo>
                    <a:pt x="2732" y="5832"/>
                  </a:lnTo>
                  <a:lnTo>
                    <a:pt x="3217" y="5425"/>
                  </a:lnTo>
                  <a:lnTo>
                    <a:pt x="3701" y="4979"/>
                  </a:lnTo>
                  <a:lnTo>
                    <a:pt x="3914" y="4747"/>
                  </a:lnTo>
                  <a:lnTo>
                    <a:pt x="4147" y="4495"/>
                  </a:lnTo>
                  <a:lnTo>
                    <a:pt x="4147" y="4495"/>
                  </a:lnTo>
                  <a:lnTo>
                    <a:pt x="4166" y="3565"/>
                  </a:lnTo>
                  <a:lnTo>
                    <a:pt x="4166" y="2713"/>
                  </a:lnTo>
                  <a:lnTo>
                    <a:pt x="4147" y="1957"/>
                  </a:lnTo>
                  <a:lnTo>
                    <a:pt x="4108" y="1298"/>
                  </a:lnTo>
                  <a:lnTo>
                    <a:pt x="4050" y="756"/>
                  </a:lnTo>
                  <a:lnTo>
                    <a:pt x="4011" y="368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9489725" y="4251150"/>
              <a:ext cx="269800" cy="104650"/>
            </a:xfrm>
            <a:custGeom>
              <a:avLst/>
              <a:gdLst/>
              <a:ahLst/>
              <a:cxnLst/>
              <a:rect l="l" t="t" r="r" b="b"/>
              <a:pathLst>
                <a:path w="10792" h="4186" extrusionOk="0">
                  <a:moveTo>
                    <a:pt x="0" y="1"/>
                  </a:moveTo>
                  <a:lnTo>
                    <a:pt x="252" y="931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  <a:close/>
                  <a:moveTo>
                    <a:pt x="4282" y="1551"/>
                  </a:moveTo>
                  <a:lnTo>
                    <a:pt x="4107" y="1706"/>
                  </a:lnTo>
                  <a:lnTo>
                    <a:pt x="3914" y="1841"/>
                  </a:lnTo>
                  <a:lnTo>
                    <a:pt x="3701" y="1977"/>
                  </a:lnTo>
                  <a:lnTo>
                    <a:pt x="3468" y="2112"/>
                  </a:lnTo>
                  <a:lnTo>
                    <a:pt x="3197" y="2229"/>
                  </a:lnTo>
                  <a:lnTo>
                    <a:pt x="2926" y="2345"/>
                  </a:lnTo>
                  <a:lnTo>
                    <a:pt x="2635" y="2461"/>
                  </a:lnTo>
                  <a:lnTo>
                    <a:pt x="2325" y="2558"/>
                  </a:lnTo>
                  <a:lnTo>
                    <a:pt x="3177" y="2810"/>
                  </a:lnTo>
                  <a:lnTo>
                    <a:pt x="4069" y="3023"/>
                  </a:lnTo>
                  <a:lnTo>
                    <a:pt x="4941" y="3236"/>
                  </a:lnTo>
                  <a:lnTo>
                    <a:pt x="5851" y="3410"/>
                  </a:lnTo>
                  <a:lnTo>
                    <a:pt x="5386" y="2558"/>
                  </a:lnTo>
                  <a:lnTo>
                    <a:pt x="4999" y="1764"/>
                  </a:lnTo>
                  <a:lnTo>
                    <a:pt x="4282" y="1551"/>
                  </a:lnTo>
                  <a:close/>
                  <a:moveTo>
                    <a:pt x="5425" y="1880"/>
                  </a:moveTo>
                  <a:lnTo>
                    <a:pt x="5793" y="2655"/>
                  </a:lnTo>
                  <a:lnTo>
                    <a:pt x="6258" y="3488"/>
                  </a:lnTo>
                  <a:lnTo>
                    <a:pt x="6297" y="3488"/>
                  </a:lnTo>
                  <a:lnTo>
                    <a:pt x="7711" y="3740"/>
                  </a:lnTo>
                  <a:lnTo>
                    <a:pt x="8157" y="3488"/>
                  </a:lnTo>
                  <a:lnTo>
                    <a:pt x="8583" y="3255"/>
                  </a:lnTo>
                  <a:lnTo>
                    <a:pt x="8951" y="3023"/>
                  </a:lnTo>
                  <a:lnTo>
                    <a:pt x="9280" y="2790"/>
                  </a:lnTo>
                  <a:lnTo>
                    <a:pt x="8312" y="2597"/>
                  </a:lnTo>
                  <a:lnTo>
                    <a:pt x="7324" y="2384"/>
                  </a:lnTo>
                  <a:lnTo>
                    <a:pt x="6355" y="2151"/>
                  </a:lnTo>
                  <a:lnTo>
                    <a:pt x="5425" y="1880"/>
                  </a:lnTo>
                  <a:close/>
                  <a:moveTo>
                    <a:pt x="9726" y="2849"/>
                  </a:moveTo>
                  <a:lnTo>
                    <a:pt x="9397" y="3100"/>
                  </a:lnTo>
                  <a:lnTo>
                    <a:pt x="9048" y="3333"/>
                  </a:lnTo>
                  <a:lnTo>
                    <a:pt x="8660" y="3585"/>
                  </a:lnTo>
                  <a:lnTo>
                    <a:pt x="8234" y="3817"/>
                  </a:lnTo>
                  <a:lnTo>
                    <a:pt x="9513" y="4011"/>
                  </a:lnTo>
                  <a:lnTo>
                    <a:pt x="10791" y="4185"/>
                  </a:lnTo>
                  <a:lnTo>
                    <a:pt x="10791" y="4185"/>
                  </a:lnTo>
                  <a:lnTo>
                    <a:pt x="10675" y="3585"/>
                  </a:lnTo>
                  <a:lnTo>
                    <a:pt x="10598" y="2984"/>
                  </a:lnTo>
                  <a:lnTo>
                    <a:pt x="9726" y="2849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9695575" y="4322350"/>
              <a:ext cx="63950" cy="33450"/>
            </a:xfrm>
            <a:custGeom>
              <a:avLst/>
              <a:gdLst/>
              <a:ahLst/>
              <a:cxnLst/>
              <a:rect l="l" t="t" r="r" b="b"/>
              <a:pathLst>
                <a:path w="2558" h="1338" fill="none" extrusionOk="0">
                  <a:moveTo>
                    <a:pt x="1492" y="1"/>
                  </a:moveTo>
                  <a:lnTo>
                    <a:pt x="1492" y="1"/>
                  </a:lnTo>
                  <a:lnTo>
                    <a:pt x="1163" y="252"/>
                  </a:lnTo>
                  <a:lnTo>
                    <a:pt x="814" y="485"/>
                  </a:lnTo>
                  <a:lnTo>
                    <a:pt x="426" y="737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279" y="1163"/>
                  </a:lnTo>
                  <a:lnTo>
                    <a:pt x="2557" y="1337"/>
                  </a:lnTo>
                  <a:lnTo>
                    <a:pt x="2557" y="1337"/>
                  </a:lnTo>
                  <a:lnTo>
                    <a:pt x="2441" y="737"/>
                  </a:lnTo>
                  <a:lnTo>
                    <a:pt x="2364" y="136"/>
                  </a:lnTo>
                  <a:lnTo>
                    <a:pt x="2364" y="136"/>
                  </a:lnTo>
                  <a:lnTo>
                    <a:pt x="14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9625325" y="4298125"/>
              <a:ext cx="96425" cy="46525"/>
            </a:xfrm>
            <a:custGeom>
              <a:avLst/>
              <a:gdLst/>
              <a:ahLst/>
              <a:cxnLst/>
              <a:rect l="l" t="t" r="r" b="b"/>
              <a:pathLst>
                <a:path w="3857" h="18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69" y="776"/>
                  </a:lnTo>
                  <a:lnTo>
                    <a:pt x="834" y="1609"/>
                  </a:lnTo>
                  <a:lnTo>
                    <a:pt x="834" y="1609"/>
                  </a:lnTo>
                  <a:lnTo>
                    <a:pt x="873" y="1609"/>
                  </a:lnTo>
                  <a:lnTo>
                    <a:pt x="873" y="1609"/>
                  </a:lnTo>
                  <a:lnTo>
                    <a:pt x="2287" y="1861"/>
                  </a:lnTo>
                  <a:lnTo>
                    <a:pt x="2287" y="1861"/>
                  </a:lnTo>
                  <a:lnTo>
                    <a:pt x="2733" y="1609"/>
                  </a:lnTo>
                  <a:lnTo>
                    <a:pt x="3159" y="1376"/>
                  </a:lnTo>
                  <a:lnTo>
                    <a:pt x="3527" y="1144"/>
                  </a:lnTo>
                  <a:lnTo>
                    <a:pt x="3856" y="911"/>
                  </a:lnTo>
                  <a:lnTo>
                    <a:pt x="3856" y="911"/>
                  </a:lnTo>
                  <a:lnTo>
                    <a:pt x="2888" y="718"/>
                  </a:lnTo>
                  <a:lnTo>
                    <a:pt x="1900" y="505"/>
                  </a:lnTo>
                  <a:lnTo>
                    <a:pt x="931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9547850" y="4289900"/>
              <a:ext cx="88175" cy="46525"/>
            </a:xfrm>
            <a:custGeom>
              <a:avLst/>
              <a:gdLst/>
              <a:ahLst/>
              <a:cxnLst/>
              <a:rect l="l" t="t" r="r" b="b"/>
              <a:pathLst>
                <a:path w="3527" h="1861" fill="none" extrusionOk="0">
                  <a:moveTo>
                    <a:pt x="1957" y="1"/>
                  </a:moveTo>
                  <a:lnTo>
                    <a:pt x="1957" y="1"/>
                  </a:lnTo>
                  <a:lnTo>
                    <a:pt x="1782" y="156"/>
                  </a:lnTo>
                  <a:lnTo>
                    <a:pt x="1589" y="291"/>
                  </a:lnTo>
                  <a:lnTo>
                    <a:pt x="1376" y="427"/>
                  </a:lnTo>
                  <a:lnTo>
                    <a:pt x="1143" y="562"/>
                  </a:lnTo>
                  <a:lnTo>
                    <a:pt x="872" y="679"/>
                  </a:lnTo>
                  <a:lnTo>
                    <a:pt x="601" y="795"/>
                  </a:lnTo>
                  <a:lnTo>
                    <a:pt x="310" y="911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852" y="1260"/>
                  </a:lnTo>
                  <a:lnTo>
                    <a:pt x="1744" y="1473"/>
                  </a:lnTo>
                  <a:lnTo>
                    <a:pt x="2616" y="1686"/>
                  </a:lnTo>
                  <a:lnTo>
                    <a:pt x="3526" y="1860"/>
                  </a:lnTo>
                  <a:lnTo>
                    <a:pt x="3526" y="1860"/>
                  </a:lnTo>
                  <a:lnTo>
                    <a:pt x="3061" y="1008"/>
                  </a:lnTo>
                  <a:lnTo>
                    <a:pt x="2674" y="214"/>
                  </a:lnTo>
                  <a:lnTo>
                    <a:pt x="2674" y="214"/>
                  </a:lnTo>
                  <a:lnTo>
                    <a:pt x="19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9489725" y="4251150"/>
              <a:ext cx="98825" cy="59125"/>
            </a:xfrm>
            <a:custGeom>
              <a:avLst/>
              <a:gdLst/>
              <a:ahLst/>
              <a:cxnLst/>
              <a:rect l="l" t="t" r="r" b="b"/>
              <a:pathLst>
                <a:path w="3953" h="2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2" y="931"/>
                  </a:lnTo>
                  <a:lnTo>
                    <a:pt x="543" y="1899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9533800" y="4222100"/>
              <a:ext cx="681025" cy="140000"/>
            </a:xfrm>
            <a:custGeom>
              <a:avLst/>
              <a:gdLst/>
              <a:ahLst/>
              <a:cxnLst/>
              <a:rect l="l" t="t" r="r" b="b"/>
              <a:pathLst>
                <a:path w="27241" h="5600" extrusionOk="0">
                  <a:moveTo>
                    <a:pt x="27240" y="0"/>
                  </a:moveTo>
                  <a:lnTo>
                    <a:pt x="26775" y="271"/>
                  </a:lnTo>
                  <a:lnTo>
                    <a:pt x="26562" y="756"/>
                  </a:lnTo>
                  <a:lnTo>
                    <a:pt x="26330" y="1279"/>
                  </a:lnTo>
                  <a:lnTo>
                    <a:pt x="26039" y="1841"/>
                  </a:lnTo>
                  <a:lnTo>
                    <a:pt x="25729" y="2422"/>
                  </a:lnTo>
                  <a:lnTo>
                    <a:pt x="25729" y="2422"/>
                  </a:lnTo>
                  <a:lnTo>
                    <a:pt x="26233" y="2189"/>
                  </a:lnTo>
                  <a:lnTo>
                    <a:pt x="26543" y="1569"/>
                  </a:lnTo>
                  <a:lnTo>
                    <a:pt x="26795" y="1008"/>
                  </a:lnTo>
                  <a:lnTo>
                    <a:pt x="27027" y="485"/>
                  </a:lnTo>
                  <a:lnTo>
                    <a:pt x="27240" y="0"/>
                  </a:lnTo>
                  <a:close/>
                  <a:moveTo>
                    <a:pt x="24780" y="1356"/>
                  </a:moveTo>
                  <a:lnTo>
                    <a:pt x="24489" y="1511"/>
                  </a:lnTo>
                  <a:lnTo>
                    <a:pt x="24663" y="1763"/>
                  </a:lnTo>
                  <a:lnTo>
                    <a:pt x="24857" y="2034"/>
                  </a:lnTo>
                  <a:lnTo>
                    <a:pt x="25090" y="2325"/>
                  </a:lnTo>
                  <a:lnTo>
                    <a:pt x="25361" y="2596"/>
                  </a:lnTo>
                  <a:lnTo>
                    <a:pt x="25671" y="2461"/>
                  </a:lnTo>
                  <a:lnTo>
                    <a:pt x="25400" y="2170"/>
                  </a:lnTo>
                  <a:lnTo>
                    <a:pt x="25148" y="1899"/>
                  </a:lnTo>
                  <a:lnTo>
                    <a:pt x="24954" y="1628"/>
                  </a:lnTo>
                  <a:lnTo>
                    <a:pt x="24780" y="1356"/>
                  </a:lnTo>
                  <a:close/>
                  <a:moveTo>
                    <a:pt x="2189" y="2616"/>
                  </a:moveTo>
                  <a:lnTo>
                    <a:pt x="1996" y="2751"/>
                  </a:lnTo>
                  <a:lnTo>
                    <a:pt x="1783" y="2887"/>
                  </a:lnTo>
                  <a:lnTo>
                    <a:pt x="1531" y="3023"/>
                  </a:lnTo>
                  <a:lnTo>
                    <a:pt x="1279" y="3139"/>
                  </a:lnTo>
                  <a:lnTo>
                    <a:pt x="988" y="3255"/>
                  </a:lnTo>
                  <a:lnTo>
                    <a:pt x="698" y="3371"/>
                  </a:lnTo>
                  <a:lnTo>
                    <a:pt x="368" y="3449"/>
                  </a:lnTo>
                  <a:lnTo>
                    <a:pt x="0" y="3526"/>
                  </a:lnTo>
                  <a:lnTo>
                    <a:pt x="562" y="3720"/>
                  </a:lnTo>
                  <a:lnTo>
                    <a:pt x="872" y="3623"/>
                  </a:lnTo>
                  <a:lnTo>
                    <a:pt x="1163" y="3507"/>
                  </a:lnTo>
                  <a:lnTo>
                    <a:pt x="1434" y="3391"/>
                  </a:lnTo>
                  <a:lnTo>
                    <a:pt x="1705" y="3274"/>
                  </a:lnTo>
                  <a:lnTo>
                    <a:pt x="1938" y="3139"/>
                  </a:lnTo>
                  <a:lnTo>
                    <a:pt x="2151" y="3003"/>
                  </a:lnTo>
                  <a:lnTo>
                    <a:pt x="2344" y="2868"/>
                  </a:lnTo>
                  <a:lnTo>
                    <a:pt x="2519" y="2713"/>
                  </a:lnTo>
                  <a:lnTo>
                    <a:pt x="2189" y="2616"/>
                  </a:lnTo>
                  <a:close/>
                  <a:moveTo>
                    <a:pt x="3236" y="2926"/>
                  </a:moveTo>
                  <a:lnTo>
                    <a:pt x="3623" y="3720"/>
                  </a:lnTo>
                  <a:lnTo>
                    <a:pt x="4088" y="4572"/>
                  </a:lnTo>
                  <a:lnTo>
                    <a:pt x="4495" y="4650"/>
                  </a:lnTo>
                  <a:lnTo>
                    <a:pt x="4030" y="3817"/>
                  </a:lnTo>
                  <a:lnTo>
                    <a:pt x="3662" y="3042"/>
                  </a:lnTo>
                  <a:lnTo>
                    <a:pt x="3236" y="2926"/>
                  </a:lnTo>
                  <a:close/>
                  <a:moveTo>
                    <a:pt x="19297" y="3391"/>
                  </a:moveTo>
                  <a:lnTo>
                    <a:pt x="18967" y="3468"/>
                  </a:lnTo>
                  <a:lnTo>
                    <a:pt x="19394" y="4049"/>
                  </a:lnTo>
                  <a:lnTo>
                    <a:pt x="19897" y="4708"/>
                  </a:lnTo>
                  <a:lnTo>
                    <a:pt x="20227" y="4631"/>
                  </a:lnTo>
                  <a:lnTo>
                    <a:pt x="19723" y="3972"/>
                  </a:lnTo>
                  <a:lnTo>
                    <a:pt x="19297" y="3391"/>
                  </a:lnTo>
                  <a:close/>
                  <a:moveTo>
                    <a:pt x="7517" y="3952"/>
                  </a:moveTo>
                  <a:lnTo>
                    <a:pt x="7188" y="4185"/>
                  </a:lnTo>
                  <a:lnTo>
                    <a:pt x="6820" y="4417"/>
                  </a:lnTo>
                  <a:lnTo>
                    <a:pt x="6394" y="4650"/>
                  </a:lnTo>
                  <a:lnTo>
                    <a:pt x="5948" y="4902"/>
                  </a:lnTo>
                  <a:lnTo>
                    <a:pt x="6471" y="4979"/>
                  </a:lnTo>
                  <a:lnTo>
                    <a:pt x="6897" y="4747"/>
                  </a:lnTo>
                  <a:lnTo>
                    <a:pt x="7285" y="4495"/>
                  </a:lnTo>
                  <a:lnTo>
                    <a:pt x="7634" y="4262"/>
                  </a:lnTo>
                  <a:lnTo>
                    <a:pt x="7963" y="4011"/>
                  </a:lnTo>
                  <a:lnTo>
                    <a:pt x="7517" y="3952"/>
                  </a:lnTo>
                  <a:close/>
                  <a:moveTo>
                    <a:pt x="18347" y="3604"/>
                  </a:moveTo>
                  <a:lnTo>
                    <a:pt x="17805" y="3720"/>
                  </a:lnTo>
                  <a:lnTo>
                    <a:pt x="17398" y="4127"/>
                  </a:lnTo>
                  <a:lnTo>
                    <a:pt x="16952" y="4534"/>
                  </a:lnTo>
                  <a:lnTo>
                    <a:pt x="16488" y="4960"/>
                  </a:lnTo>
                  <a:lnTo>
                    <a:pt x="15964" y="5406"/>
                  </a:lnTo>
                  <a:lnTo>
                    <a:pt x="16546" y="5328"/>
                  </a:lnTo>
                  <a:lnTo>
                    <a:pt x="17069" y="4882"/>
                  </a:lnTo>
                  <a:lnTo>
                    <a:pt x="17534" y="4437"/>
                  </a:lnTo>
                  <a:lnTo>
                    <a:pt x="17960" y="4011"/>
                  </a:lnTo>
                  <a:lnTo>
                    <a:pt x="18347" y="3604"/>
                  </a:lnTo>
                  <a:close/>
                  <a:moveTo>
                    <a:pt x="11160" y="4340"/>
                  </a:moveTo>
                  <a:lnTo>
                    <a:pt x="11605" y="4941"/>
                  </a:lnTo>
                  <a:lnTo>
                    <a:pt x="12128" y="5580"/>
                  </a:lnTo>
                  <a:lnTo>
                    <a:pt x="12535" y="5599"/>
                  </a:lnTo>
                  <a:lnTo>
                    <a:pt x="12012" y="4941"/>
                  </a:lnTo>
                  <a:lnTo>
                    <a:pt x="11566" y="4340"/>
                  </a:lnTo>
                  <a:close/>
                </a:path>
              </a:pathLst>
            </a:custGeom>
            <a:solidFill>
              <a:srgbClr val="CE6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9812775" y="4330575"/>
              <a:ext cx="34425" cy="31525"/>
            </a:xfrm>
            <a:custGeom>
              <a:avLst/>
              <a:gdLst/>
              <a:ahLst/>
              <a:cxnLst/>
              <a:rect l="l" t="t" r="r" b="b"/>
              <a:pathLst>
                <a:path w="1377" h="12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6" y="602"/>
                  </a:lnTo>
                  <a:lnTo>
                    <a:pt x="969" y="1241"/>
                  </a:lnTo>
                  <a:lnTo>
                    <a:pt x="969" y="1241"/>
                  </a:lnTo>
                  <a:lnTo>
                    <a:pt x="1376" y="1260"/>
                  </a:lnTo>
                  <a:lnTo>
                    <a:pt x="1376" y="1260"/>
                  </a:lnTo>
                  <a:lnTo>
                    <a:pt x="853" y="602"/>
                  </a:lnTo>
                  <a:lnTo>
                    <a:pt x="407" y="1"/>
                  </a:lnTo>
                  <a:lnTo>
                    <a:pt x="407" y="1"/>
                  </a:lnTo>
                  <a:lnTo>
                    <a:pt x="388" y="1"/>
                  </a:lnTo>
                  <a:lnTo>
                    <a:pt x="38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9682500" y="4320900"/>
              <a:ext cx="50375" cy="25700"/>
            </a:xfrm>
            <a:custGeom>
              <a:avLst/>
              <a:gdLst/>
              <a:ahLst/>
              <a:cxnLst/>
              <a:rect l="l" t="t" r="r" b="b"/>
              <a:pathLst>
                <a:path w="2015" h="1028" fill="none" extrusionOk="0">
                  <a:moveTo>
                    <a:pt x="1569" y="0"/>
                  </a:moveTo>
                  <a:lnTo>
                    <a:pt x="1569" y="0"/>
                  </a:lnTo>
                  <a:lnTo>
                    <a:pt x="1240" y="233"/>
                  </a:lnTo>
                  <a:lnTo>
                    <a:pt x="872" y="465"/>
                  </a:lnTo>
                  <a:lnTo>
                    <a:pt x="446" y="698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523" y="1027"/>
                  </a:lnTo>
                  <a:lnTo>
                    <a:pt x="523" y="1027"/>
                  </a:lnTo>
                  <a:lnTo>
                    <a:pt x="949" y="795"/>
                  </a:lnTo>
                  <a:lnTo>
                    <a:pt x="1337" y="543"/>
                  </a:lnTo>
                  <a:lnTo>
                    <a:pt x="1686" y="310"/>
                  </a:lnTo>
                  <a:lnTo>
                    <a:pt x="2015" y="59"/>
                  </a:lnTo>
                  <a:lnTo>
                    <a:pt x="2015" y="59"/>
                  </a:lnTo>
                  <a:lnTo>
                    <a:pt x="15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10007975" y="4306850"/>
              <a:ext cx="31500" cy="32975"/>
            </a:xfrm>
            <a:custGeom>
              <a:avLst/>
              <a:gdLst/>
              <a:ahLst/>
              <a:cxnLst/>
              <a:rect l="l" t="t" r="r" b="b"/>
              <a:pathLst>
                <a:path w="1260" h="1319" fill="none" extrusionOk="0">
                  <a:moveTo>
                    <a:pt x="330" y="1"/>
                  </a:moveTo>
                  <a:lnTo>
                    <a:pt x="330" y="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27" y="659"/>
                  </a:lnTo>
                  <a:lnTo>
                    <a:pt x="930" y="1318"/>
                  </a:lnTo>
                  <a:lnTo>
                    <a:pt x="930" y="1318"/>
                  </a:lnTo>
                  <a:lnTo>
                    <a:pt x="1260" y="1241"/>
                  </a:lnTo>
                  <a:lnTo>
                    <a:pt x="1260" y="1241"/>
                  </a:lnTo>
                  <a:lnTo>
                    <a:pt x="756" y="582"/>
                  </a:lnTo>
                  <a:lnTo>
                    <a:pt x="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9614675" y="4295225"/>
              <a:ext cx="31500" cy="43125"/>
            </a:xfrm>
            <a:custGeom>
              <a:avLst/>
              <a:gdLst/>
              <a:ahLst/>
              <a:cxnLst/>
              <a:rect l="l" t="t" r="r" b="b"/>
              <a:pathLst>
                <a:path w="1260" h="17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8" y="795"/>
                  </a:lnTo>
                  <a:lnTo>
                    <a:pt x="853" y="1647"/>
                  </a:lnTo>
                  <a:lnTo>
                    <a:pt x="853" y="1647"/>
                  </a:lnTo>
                  <a:lnTo>
                    <a:pt x="1260" y="1725"/>
                  </a:lnTo>
                  <a:lnTo>
                    <a:pt x="1260" y="1725"/>
                  </a:lnTo>
                  <a:lnTo>
                    <a:pt x="795" y="892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9533800" y="4287475"/>
              <a:ext cx="62975" cy="27625"/>
            </a:xfrm>
            <a:custGeom>
              <a:avLst/>
              <a:gdLst/>
              <a:ahLst/>
              <a:cxnLst/>
              <a:rect l="l" t="t" r="r" b="b"/>
              <a:pathLst>
                <a:path w="2519" h="1105" fill="none" extrusionOk="0">
                  <a:moveTo>
                    <a:pt x="2189" y="1"/>
                  </a:moveTo>
                  <a:lnTo>
                    <a:pt x="2189" y="1"/>
                  </a:lnTo>
                  <a:lnTo>
                    <a:pt x="1996" y="136"/>
                  </a:lnTo>
                  <a:lnTo>
                    <a:pt x="1783" y="272"/>
                  </a:lnTo>
                  <a:lnTo>
                    <a:pt x="1531" y="408"/>
                  </a:lnTo>
                  <a:lnTo>
                    <a:pt x="1279" y="524"/>
                  </a:lnTo>
                  <a:lnTo>
                    <a:pt x="988" y="640"/>
                  </a:lnTo>
                  <a:lnTo>
                    <a:pt x="698" y="756"/>
                  </a:lnTo>
                  <a:lnTo>
                    <a:pt x="368" y="834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562" y="1105"/>
                  </a:lnTo>
                  <a:lnTo>
                    <a:pt x="562" y="1105"/>
                  </a:lnTo>
                  <a:lnTo>
                    <a:pt x="872" y="1008"/>
                  </a:lnTo>
                  <a:lnTo>
                    <a:pt x="1163" y="892"/>
                  </a:lnTo>
                  <a:lnTo>
                    <a:pt x="1434" y="776"/>
                  </a:lnTo>
                  <a:lnTo>
                    <a:pt x="1705" y="659"/>
                  </a:lnTo>
                  <a:lnTo>
                    <a:pt x="1938" y="524"/>
                  </a:lnTo>
                  <a:lnTo>
                    <a:pt x="2151" y="388"/>
                  </a:lnTo>
                  <a:lnTo>
                    <a:pt x="2344" y="253"/>
                  </a:lnTo>
                  <a:lnTo>
                    <a:pt x="2519" y="98"/>
                  </a:lnTo>
                  <a:lnTo>
                    <a:pt x="2519" y="98"/>
                  </a:lnTo>
                  <a:lnTo>
                    <a:pt x="21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0146000" y="4256000"/>
              <a:ext cx="29575" cy="31025"/>
            </a:xfrm>
            <a:custGeom>
              <a:avLst/>
              <a:gdLst/>
              <a:ahLst/>
              <a:cxnLst/>
              <a:rect l="l" t="t" r="r" b="b"/>
              <a:pathLst>
                <a:path w="1183" h="1241" fill="none" extrusionOk="0">
                  <a:moveTo>
                    <a:pt x="292" y="0"/>
                  </a:moveTo>
                  <a:lnTo>
                    <a:pt x="292" y="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75" y="407"/>
                  </a:lnTo>
                  <a:lnTo>
                    <a:pt x="369" y="678"/>
                  </a:lnTo>
                  <a:lnTo>
                    <a:pt x="602" y="969"/>
                  </a:lnTo>
                  <a:lnTo>
                    <a:pt x="873" y="1240"/>
                  </a:lnTo>
                  <a:lnTo>
                    <a:pt x="873" y="1240"/>
                  </a:lnTo>
                  <a:lnTo>
                    <a:pt x="1183" y="1105"/>
                  </a:lnTo>
                  <a:lnTo>
                    <a:pt x="1183" y="1105"/>
                  </a:lnTo>
                  <a:lnTo>
                    <a:pt x="912" y="814"/>
                  </a:lnTo>
                  <a:lnTo>
                    <a:pt x="660" y="543"/>
                  </a:lnTo>
                  <a:lnTo>
                    <a:pt x="466" y="272"/>
                  </a:lnTo>
                  <a:lnTo>
                    <a:pt x="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0177000" y="4222100"/>
              <a:ext cx="37825" cy="60550"/>
            </a:xfrm>
            <a:custGeom>
              <a:avLst/>
              <a:gdLst/>
              <a:ahLst/>
              <a:cxnLst/>
              <a:rect l="l" t="t" r="r" b="b"/>
              <a:pathLst>
                <a:path w="1513" h="2422" fill="none" extrusionOk="0">
                  <a:moveTo>
                    <a:pt x="1512" y="0"/>
                  </a:moveTo>
                  <a:lnTo>
                    <a:pt x="1512" y="0"/>
                  </a:lnTo>
                  <a:lnTo>
                    <a:pt x="1047" y="271"/>
                  </a:lnTo>
                  <a:lnTo>
                    <a:pt x="1047" y="271"/>
                  </a:lnTo>
                  <a:lnTo>
                    <a:pt x="834" y="756"/>
                  </a:lnTo>
                  <a:lnTo>
                    <a:pt x="602" y="1279"/>
                  </a:lnTo>
                  <a:lnTo>
                    <a:pt x="311" y="1841"/>
                  </a:lnTo>
                  <a:lnTo>
                    <a:pt x="1" y="2422"/>
                  </a:lnTo>
                  <a:lnTo>
                    <a:pt x="1" y="2422"/>
                  </a:lnTo>
                  <a:lnTo>
                    <a:pt x="505" y="2189"/>
                  </a:lnTo>
                  <a:lnTo>
                    <a:pt x="505" y="2189"/>
                  </a:lnTo>
                  <a:lnTo>
                    <a:pt x="815" y="1569"/>
                  </a:lnTo>
                  <a:lnTo>
                    <a:pt x="1067" y="1008"/>
                  </a:lnTo>
                  <a:lnTo>
                    <a:pt x="1299" y="485"/>
                  </a:lnTo>
                  <a:lnTo>
                    <a:pt x="15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fill="none" extrusionOk="0">
                  <a:moveTo>
                    <a:pt x="1532" y="7711"/>
                  </a:move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9583200" y="4086950"/>
              <a:ext cx="632575" cy="167625"/>
            </a:xfrm>
            <a:custGeom>
              <a:avLst/>
              <a:gdLst/>
              <a:ahLst/>
              <a:cxnLst/>
              <a:rect l="l" t="t" r="r" b="b"/>
              <a:pathLst>
                <a:path w="25303" h="6705" fill="none" extrusionOk="0">
                  <a:moveTo>
                    <a:pt x="21951" y="543"/>
                  </a:moveTo>
                  <a:lnTo>
                    <a:pt x="21951" y="543"/>
                  </a:lnTo>
                  <a:lnTo>
                    <a:pt x="21331" y="505"/>
                  </a:lnTo>
                  <a:lnTo>
                    <a:pt x="20692" y="466"/>
                  </a:lnTo>
                  <a:lnTo>
                    <a:pt x="19413" y="369"/>
                  </a:lnTo>
                  <a:lnTo>
                    <a:pt x="18774" y="330"/>
                  </a:lnTo>
                  <a:lnTo>
                    <a:pt x="18134" y="311"/>
                  </a:lnTo>
                  <a:lnTo>
                    <a:pt x="17495" y="311"/>
                  </a:lnTo>
                  <a:lnTo>
                    <a:pt x="16875" y="330"/>
                  </a:lnTo>
                  <a:lnTo>
                    <a:pt x="16875" y="330"/>
                  </a:lnTo>
                  <a:lnTo>
                    <a:pt x="16275" y="388"/>
                  </a:lnTo>
                  <a:lnTo>
                    <a:pt x="15674" y="466"/>
                  </a:lnTo>
                  <a:lnTo>
                    <a:pt x="14473" y="640"/>
                  </a:lnTo>
                  <a:lnTo>
                    <a:pt x="13892" y="737"/>
                  </a:lnTo>
                  <a:lnTo>
                    <a:pt x="13291" y="795"/>
                  </a:lnTo>
                  <a:lnTo>
                    <a:pt x="12690" y="834"/>
                  </a:lnTo>
                  <a:lnTo>
                    <a:pt x="12070" y="834"/>
                  </a:lnTo>
                  <a:lnTo>
                    <a:pt x="12070" y="834"/>
                  </a:lnTo>
                  <a:lnTo>
                    <a:pt x="11509" y="795"/>
                  </a:lnTo>
                  <a:lnTo>
                    <a:pt x="10966" y="737"/>
                  </a:lnTo>
                  <a:lnTo>
                    <a:pt x="10424" y="640"/>
                  </a:lnTo>
                  <a:lnTo>
                    <a:pt x="9900" y="543"/>
                  </a:lnTo>
                  <a:lnTo>
                    <a:pt x="8816" y="330"/>
                  </a:lnTo>
                  <a:lnTo>
                    <a:pt x="7731" y="136"/>
                  </a:lnTo>
                  <a:lnTo>
                    <a:pt x="7731" y="136"/>
                  </a:lnTo>
                  <a:lnTo>
                    <a:pt x="7324" y="59"/>
                  </a:lnTo>
                  <a:lnTo>
                    <a:pt x="6917" y="20"/>
                  </a:lnTo>
                  <a:lnTo>
                    <a:pt x="6529" y="1"/>
                  </a:lnTo>
                  <a:lnTo>
                    <a:pt x="6142" y="1"/>
                  </a:lnTo>
                  <a:lnTo>
                    <a:pt x="5754" y="20"/>
                  </a:lnTo>
                  <a:lnTo>
                    <a:pt x="5386" y="78"/>
                  </a:lnTo>
                  <a:lnTo>
                    <a:pt x="5018" y="136"/>
                  </a:lnTo>
                  <a:lnTo>
                    <a:pt x="4669" y="233"/>
                  </a:lnTo>
                  <a:lnTo>
                    <a:pt x="4321" y="350"/>
                  </a:lnTo>
                  <a:lnTo>
                    <a:pt x="3991" y="485"/>
                  </a:lnTo>
                  <a:lnTo>
                    <a:pt x="3662" y="660"/>
                  </a:lnTo>
                  <a:lnTo>
                    <a:pt x="3333" y="853"/>
                  </a:lnTo>
                  <a:lnTo>
                    <a:pt x="3023" y="1086"/>
                  </a:lnTo>
                  <a:lnTo>
                    <a:pt x="2713" y="1318"/>
                  </a:lnTo>
                  <a:lnTo>
                    <a:pt x="2422" y="1609"/>
                  </a:lnTo>
                  <a:lnTo>
                    <a:pt x="2131" y="1919"/>
                  </a:lnTo>
                  <a:lnTo>
                    <a:pt x="2131" y="1919"/>
                  </a:lnTo>
                  <a:lnTo>
                    <a:pt x="1841" y="2268"/>
                  </a:lnTo>
                  <a:lnTo>
                    <a:pt x="1589" y="2636"/>
                  </a:lnTo>
                  <a:lnTo>
                    <a:pt x="1357" y="3023"/>
                  </a:lnTo>
                  <a:lnTo>
                    <a:pt x="1124" y="3411"/>
                  </a:lnTo>
                  <a:lnTo>
                    <a:pt x="892" y="3798"/>
                  </a:lnTo>
                  <a:lnTo>
                    <a:pt x="659" y="4186"/>
                  </a:lnTo>
                  <a:lnTo>
                    <a:pt x="388" y="4554"/>
                  </a:lnTo>
                  <a:lnTo>
                    <a:pt x="252" y="4728"/>
                  </a:lnTo>
                  <a:lnTo>
                    <a:pt x="97" y="4883"/>
                  </a:lnTo>
                  <a:lnTo>
                    <a:pt x="97" y="4883"/>
                  </a:lnTo>
                  <a:lnTo>
                    <a:pt x="0" y="4961"/>
                  </a:lnTo>
                  <a:lnTo>
                    <a:pt x="0" y="4961"/>
                  </a:lnTo>
                  <a:lnTo>
                    <a:pt x="543" y="5174"/>
                  </a:lnTo>
                  <a:lnTo>
                    <a:pt x="1105" y="5348"/>
                  </a:lnTo>
                  <a:lnTo>
                    <a:pt x="1686" y="5542"/>
                  </a:lnTo>
                  <a:lnTo>
                    <a:pt x="2306" y="5716"/>
                  </a:lnTo>
                  <a:lnTo>
                    <a:pt x="2965" y="5891"/>
                  </a:lnTo>
                  <a:lnTo>
                    <a:pt x="3623" y="6046"/>
                  </a:lnTo>
                  <a:lnTo>
                    <a:pt x="4340" y="6181"/>
                  </a:lnTo>
                  <a:lnTo>
                    <a:pt x="5057" y="6297"/>
                  </a:lnTo>
                  <a:lnTo>
                    <a:pt x="5813" y="6414"/>
                  </a:lnTo>
                  <a:lnTo>
                    <a:pt x="6607" y="6510"/>
                  </a:lnTo>
                  <a:lnTo>
                    <a:pt x="7421" y="6588"/>
                  </a:lnTo>
                  <a:lnTo>
                    <a:pt x="8273" y="6646"/>
                  </a:lnTo>
                  <a:lnTo>
                    <a:pt x="9145" y="6685"/>
                  </a:lnTo>
                  <a:lnTo>
                    <a:pt x="10055" y="6704"/>
                  </a:lnTo>
                  <a:lnTo>
                    <a:pt x="11005" y="6704"/>
                  </a:lnTo>
                  <a:lnTo>
                    <a:pt x="11974" y="6665"/>
                  </a:lnTo>
                  <a:lnTo>
                    <a:pt x="11974" y="6665"/>
                  </a:lnTo>
                  <a:lnTo>
                    <a:pt x="13213" y="6588"/>
                  </a:lnTo>
                  <a:lnTo>
                    <a:pt x="14376" y="6491"/>
                  </a:lnTo>
                  <a:lnTo>
                    <a:pt x="15500" y="6355"/>
                  </a:lnTo>
                  <a:lnTo>
                    <a:pt x="16565" y="6181"/>
                  </a:lnTo>
                  <a:lnTo>
                    <a:pt x="17573" y="5987"/>
                  </a:lnTo>
                  <a:lnTo>
                    <a:pt x="18522" y="5774"/>
                  </a:lnTo>
                  <a:lnTo>
                    <a:pt x="19413" y="5542"/>
                  </a:lnTo>
                  <a:lnTo>
                    <a:pt x="20266" y="5290"/>
                  </a:lnTo>
                  <a:lnTo>
                    <a:pt x="21060" y="5019"/>
                  </a:lnTo>
                  <a:lnTo>
                    <a:pt x="21796" y="4728"/>
                  </a:lnTo>
                  <a:lnTo>
                    <a:pt x="22494" y="4437"/>
                  </a:lnTo>
                  <a:lnTo>
                    <a:pt x="23152" y="4127"/>
                  </a:lnTo>
                  <a:lnTo>
                    <a:pt x="23753" y="3837"/>
                  </a:lnTo>
                  <a:lnTo>
                    <a:pt x="24315" y="3527"/>
                  </a:lnTo>
                  <a:lnTo>
                    <a:pt x="24819" y="3198"/>
                  </a:lnTo>
                  <a:lnTo>
                    <a:pt x="25303" y="2888"/>
                  </a:lnTo>
                  <a:lnTo>
                    <a:pt x="25303" y="2888"/>
                  </a:lnTo>
                  <a:lnTo>
                    <a:pt x="25167" y="2655"/>
                  </a:lnTo>
                  <a:lnTo>
                    <a:pt x="25032" y="2423"/>
                  </a:lnTo>
                  <a:lnTo>
                    <a:pt x="24877" y="2209"/>
                  </a:lnTo>
                  <a:lnTo>
                    <a:pt x="24722" y="1996"/>
                  </a:lnTo>
                  <a:lnTo>
                    <a:pt x="24547" y="1803"/>
                  </a:lnTo>
                  <a:lnTo>
                    <a:pt x="24354" y="1609"/>
                  </a:lnTo>
                  <a:lnTo>
                    <a:pt x="24160" y="1434"/>
                  </a:lnTo>
                  <a:lnTo>
                    <a:pt x="23947" y="1260"/>
                  </a:lnTo>
                  <a:lnTo>
                    <a:pt x="23714" y="1124"/>
                  </a:lnTo>
                  <a:lnTo>
                    <a:pt x="23501" y="989"/>
                  </a:lnTo>
                  <a:lnTo>
                    <a:pt x="23249" y="853"/>
                  </a:lnTo>
                  <a:lnTo>
                    <a:pt x="23017" y="756"/>
                  </a:lnTo>
                  <a:lnTo>
                    <a:pt x="22745" y="679"/>
                  </a:lnTo>
                  <a:lnTo>
                    <a:pt x="22494" y="621"/>
                  </a:lnTo>
                  <a:lnTo>
                    <a:pt x="22222" y="563"/>
                  </a:lnTo>
                  <a:lnTo>
                    <a:pt x="21951" y="5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extrusionOk="0">
                  <a:moveTo>
                    <a:pt x="2209" y="0"/>
                  </a:moveTo>
                  <a:lnTo>
                    <a:pt x="1977" y="20"/>
                  </a:lnTo>
                  <a:lnTo>
                    <a:pt x="1763" y="78"/>
                  </a:lnTo>
                  <a:lnTo>
                    <a:pt x="1531" y="155"/>
                  </a:lnTo>
                  <a:lnTo>
                    <a:pt x="1318" y="252"/>
                  </a:lnTo>
                  <a:lnTo>
                    <a:pt x="1105" y="388"/>
                  </a:lnTo>
                  <a:lnTo>
                    <a:pt x="892" y="543"/>
                  </a:lnTo>
                  <a:lnTo>
                    <a:pt x="717" y="736"/>
                  </a:lnTo>
                  <a:lnTo>
                    <a:pt x="523" y="950"/>
                  </a:lnTo>
                  <a:lnTo>
                    <a:pt x="368" y="1182"/>
                  </a:lnTo>
                  <a:lnTo>
                    <a:pt x="233" y="1395"/>
                  </a:lnTo>
                  <a:lnTo>
                    <a:pt x="136" y="1608"/>
                  </a:lnTo>
                  <a:lnTo>
                    <a:pt x="58" y="1802"/>
                  </a:lnTo>
                  <a:lnTo>
                    <a:pt x="20" y="1996"/>
                  </a:lnTo>
                  <a:lnTo>
                    <a:pt x="0" y="2170"/>
                  </a:lnTo>
                  <a:lnTo>
                    <a:pt x="0" y="2325"/>
                  </a:lnTo>
                  <a:lnTo>
                    <a:pt x="20" y="2480"/>
                  </a:lnTo>
                  <a:lnTo>
                    <a:pt x="58" y="2616"/>
                  </a:lnTo>
                  <a:lnTo>
                    <a:pt x="117" y="2732"/>
                  </a:lnTo>
                  <a:lnTo>
                    <a:pt x="194" y="2868"/>
                  </a:lnTo>
                  <a:lnTo>
                    <a:pt x="291" y="2964"/>
                  </a:lnTo>
                  <a:lnTo>
                    <a:pt x="388" y="3081"/>
                  </a:lnTo>
                  <a:lnTo>
                    <a:pt x="504" y="3158"/>
                  </a:lnTo>
                  <a:lnTo>
                    <a:pt x="756" y="3333"/>
                  </a:lnTo>
                  <a:lnTo>
                    <a:pt x="1027" y="3449"/>
                  </a:lnTo>
                  <a:lnTo>
                    <a:pt x="1298" y="3565"/>
                  </a:lnTo>
                  <a:lnTo>
                    <a:pt x="1570" y="3643"/>
                  </a:lnTo>
                  <a:lnTo>
                    <a:pt x="1841" y="3701"/>
                  </a:lnTo>
                  <a:lnTo>
                    <a:pt x="2228" y="3778"/>
                  </a:lnTo>
                  <a:lnTo>
                    <a:pt x="2383" y="3778"/>
                  </a:lnTo>
                  <a:lnTo>
                    <a:pt x="2383" y="3817"/>
                  </a:lnTo>
                  <a:lnTo>
                    <a:pt x="2403" y="3875"/>
                  </a:lnTo>
                  <a:lnTo>
                    <a:pt x="2422" y="3894"/>
                  </a:lnTo>
                  <a:lnTo>
                    <a:pt x="2461" y="3914"/>
                  </a:lnTo>
                  <a:lnTo>
                    <a:pt x="2519" y="3933"/>
                  </a:lnTo>
                  <a:lnTo>
                    <a:pt x="2596" y="3952"/>
                  </a:lnTo>
                  <a:lnTo>
                    <a:pt x="2693" y="3933"/>
                  </a:lnTo>
                  <a:lnTo>
                    <a:pt x="2810" y="3894"/>
                  </a:lnTo>
                  <a:lnTo>
                    <a:pt x="2984" y="3836"/>
                  </a:lnTo>
                  <a:lnTo>
                    <a:pt x="3158" y="3759"/>
                  </a:lnTo>
                  <a:lnTo>
                    <a:pt x="3391" y="3643"/>
                  </a:lnTo>
                  <a:lnTo>
                    <a:pt x="3662" y="3488"/>
                  </a:lnTo>
                  <a:lnTo>
                    <a:pt x="3972" y="3294"/>
                  </a:lnTo>
                  <a:lnTo>
                    <a:pt x="4340" y="3061"/>
                  </a:lnTo>
                  <a:lnTo>
                    <a:pt x="4515" y="2926"/>
                  </a:lnTo>
                  <a:lnTo>
                    <a:pt x="4670" y="2771"/>
                  </a:lnTo>
                  <a:lnTo>
                    <a:pt x="4766" y="2616"/>
                  </a:lnTo>
                  <a:lnTo>
                    <a:pt x="4844" y="2461"/>
                  </a:lnTo>
                  <a:lnTo>
                    <a:pt x="4902" y="2286"/>
                  </a:lnTo>
                  <a:lnTo>
                    <a:pt x="4921" y="2112"/>
                  </a:lnTo>
                  <a:lnTo>
                    <a:pt x="4921" y="1957"/>
                  </a:lnTo>
                  <a:lnTo>
                    <a:pt x="4883" y="1783"/>
                  </a:lnTo>
                  <a:lnTo>
                    <a:pt x="4825" y="1608"/>
                  </a:lnTo>
                  <a:lnTo>
                    <a:pt x="4747" y="1434"/>
                  </a:lnTo>
                  <a:lnTo>
                    <a:pt x="4650" y="1260"/>
                  </a:lnTo>
                  <a:lnTo>
                    <a:pt x="4534" y="1105"/>
                  </a:lnTo>
                  <a:lnTo>
                    <a:pt x="4398" y="950"/>
                  </a:lnTo>
                  <a:lnTo>
                    <a:pt x="4263" y="795"/>
                  </a:lnTo>
                  <a:lnTo>
                    <a:pt x="4088" y="659"/>
                  </a:lnTo>
                  <a:lnTo>
                    <a:pt x="3914" y="523"/>
                  </a:lnTo>
                  <a:lnTo>
                    <a:pt x="3720" y="407"/>
                  </a:lnTo>
                  <a:lnTo>
                    <a:pt x="3526" y="291"/>
                  </a:lnTo>
                  <a:lnTo>
                    <a:pt x="3313" y="194"/>
                  </a:lnTo>
                  <a:lnTo>
                    <a:pt x="3100" y="116"/>
                  </a:lnTo>
                  <a:lnTo>
                    <a:pt x="2887" y="58"/>
                  </a:lnTo>
                  <a:lnTo>
                    <a:pt x="2655" y="20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fill="none" extrusionOk="0">
                  <a:moveTo>
                    <a:pt x="2383" y="3778"/>
                  </a:moveTo>
                  <a:lnTo>
                    <a:pt x="2383" y="3778"/>
                  </a:lnTo>
                  <a:lnTo>
                    <a:pt x="2228" y="3778"/>
                  </a:lnTo>
                  <a:lnTo>
                    <a:pt x="1841" y="3701"/>
                  </a:lnTo>
                  <a:lnTo>
                    <a:pt x="1570" y="3643"/>
                  </a:lnTo>
                  <a:lnTo>
                    <a:pt x="1298" y="3565"/>
                  </a:lnTo>
                  <a:lnTo>
                    <a:pt x="1027" y="3449"/>
                  </a:lnTo>
                  <a:lnTo>
                    <a:pt x="756" y="3333"/>
                  </a:lnTo>
                  <a:lnTo>
                    <a:pt x="504" y="3158"/>
                  </a:lnTo>
                  <a:lnTo>
                    <a:pt x="388" y="3081"/>
                  </a:lnTo>
                  <a:lnTo>
                    <a:pt x="291" y="2964"/>
                  </a:lnTo>
                  <a:lnTo>
                    <a:pt x="194" y="2868"/>
                  </a:lnTo>
                  <a:lnTo>
                    <a:pt x="117" y="2732"/>
                  </a:lnTo>
                  <a:lnTo>
                    <a:pt x="58" y="2616"/>
                  </a:lnTo>
                  <a:lnTo>
                    <a:pt x="20" y="2480"/>
                  </a:lnTo>
                  <a:lnTo>
                    <a:pt x="0" y="2325"/>
                  </a:lnTo>
                  <a:lnTo>
                    <a:pt x="0" y="2170"/>
                  </a:lnTo>
                  <a:lnTo>
                    <a:pt x="20" y="1996"/>
                  </a:lnTo>
                  <a:lnTo>
                    <a:pt x="58" y="1802"/>
                  </a:lnTo>
                  <a:lnTo>
                    <a:pt x="136" y="1608"/>
                  </a:lnTo>
                  <a:lnTo>
                    <a:pt x="233" y="1395"/>
                  </a:lnTo>
                  <a:lnTo>
                    <a:pt x="368" y="1182"/>
                  </a:lnTo>
                  <a:lnTo>
                    <a:pt x="523" y="950"/>
                  </a:lnTo>
                  <a:lnTo>
                    <a:pt x="523" y="950"/>
                  </a:lnTo>
                  <a:lnTo>
                    <a:pt x="717" y="736"/>
                  </a:lnTo>
                  <a:lnTo>
                    <a:pt x="892" y="543"/>
                  </a:lnTo>
                  <a:lnTo>
                    <a:pt x="1105" y="388"/>
                  </a:lnTo>
                  <a:lnTo>
                    <a:pt x="1318" y="252"/>
                  </a:lnTo>
                  <a:lnTo>
                    <a:pt x="1531" y="155"/>
                  </a:lnTo>
                  <a:lnTo>
                    <a:pt x="1763" y="78"/>
                  </a:lnTo>
                  <a:lnTo>
                    <a:pt x="1977" y="20"/>
                  </a:lnTo>
                  <a:lnTo>
                    <a:pt x="2209" y="0"/>
                  </a:lnTo>
                  <a:lnTo>
                    <a:pt x="2441" y="0"/>
                  </a:lnTo>
                  <a:lnTo>
                    <a:pt x="2655" y="20"/>
                  </a:lnTo>
                  <a:lnTo>
                    <a:pt x="2887" y="58"/>
                  </a:lnTo>
                  <a:lnTo>
                    <a:pt x="3100" y="116"/>
                  </a:lnTo>
                  <a:lnTo>
                    <a:pt x="3313" y="194"/>
                  </a:lnTo>
                  <a:lnTo>
                    <a:pt x="3526" y="291"/>
                  </a:lnTo>
                  <a:lnTo>
                    <a:pt x="3720" y="407"/>
                  </a:lnTo>
                  <a:lnTo>
                    <a:pt x="3914" y="523"/>
                  </a:lnTo>
                  <a:lnTo>
                    <a:pt x="4088" y="659"/>
                  </a:lnTo>
                  <a:lnTo>
                    <a:pt x="4263" y="795"/>
                  </a:lnTo>
                  <a:lnTo>
                    <a:pt x="4398" y="950"/>
                  </a:lnTo>
                  <a:lnTo>
                    <a:pt x="4534" y="1105"/>
                  </a:lnTo>
                  <a:lnTo>
                    <a:pt x="4650" y="1260"/>
                  </a:lnTo>
                  <a:lnTo>
                    <a:pt x="4747" y="1434"/>
                  </a:lnTo>
                  <a:lnTo>
                    <a:pt x="4825" y="1608"/>
                  </a:lnTo>
                  <a:lnTo>
                    <a:pt x="4883" y="1783"/>
                  </a:lnTo>
                  <a:lnTo>
                    <a:pt x="4921" y="1957"/>
                  </a:lnTo>
                  <a:lnTo>
                    <a:pt x="4921" y="2112"/>
                  </a:lnTo>
                  <a:lnTo>
                    <a:pt x="4902" y="2286"/>
                  </a:lnTo>
                  <a:lnTo>
                    <a:pt x="4844" y="2461"/>
                  </a:lnTo>
                  <a:lnTo>
                    <a:pt x="4766" y="2616"/>
                  </a:lnTo>
                  <a:lnTo>
                    <a:pt x="4670" y="2771"/>
                  </a:lnTo>
                  <a:lnTo>
                    <a:pt x="4515" y="2926"/>
                  </a:lnTo>
                  <a:lnTo>
                    <a:pt x="4340" y="3061"/>
                  </a:lnTo>
                  <a:lnTo>
                    <a:pt x="4340" y="3061"/>
                  </a:lnTo>
                  <a:lnTo>
                    <a:pt x="3972" y="3294"/>
                  </a:lnTo>
                  <a:lnTo>
                    <a:pt x="3662" y="3488"/>
                  </a:lnTo>
                  <a:lnTo>
                    <a:pt x="3391" y="3643"/>
                  </a:lnTo>
                  <a:lnTo>
                    <a:pt x="3158" y="3759"/>
                  </a:lnTo>
                  <a:lnTo>
                    <a:pt x="2984" y="3836"/>
                  </a:lnTo>
                  <a:lnTo>
                    <a:pt x="2810" y="3894"/>
                  </a:lnTo>
                  <a:lnTo>
                    <a:pt x="2693" y="3933"/>
                  </a:lnTo>
                  <a:lnTo>
                    <a:pt x="2596" y="3952"/>
                  </a:lnTo>
                  <a:lnTo>
                    <a:pt x="2519" y="3933"/>
                  </a:lnTo>
                  <a:lnTo>
                    <a:pt x="2461" y="3914"/>
                  </a:lnTo>
                  <a:lnTo>
                    <a:pt x="2422" y="3894"/>
                  </a:lnTo>
                  <a:lnTo>
                    <a:pt x="2403" y="3875"/>
                  </a:lnTo>
                  <a:lnTo>
                    <a:pt x="2383" y="3817"/>
                  </a:lnTo>
                  <a:lnTo>
                    <a:pt x="2383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151825" y="4152350"/>
              <a:ext cx="39750" cy="21325"/>
            </a:xfrm>
            <a:custGeom>
              <a:avLst/>
              <a:gdLst/>
              <a:ahLst/>
              <a:cxnLst/>
              <a:rect l="l" t="t" r="r" b="b"/>
              <a:pathLst>
                <a:path w="1590" h="853" extrusionOk="0">
                  <a:moveTo>
                    <a:pt x="97" y="833"/>
                  </a:moveTo>
                  <a:lnTo>
                    <a:pt x="97" y="83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97" y="833"/>
                  </a:lnTo>
                  <a:lnTo>
                    <a:pt x="97" y="833"/>
                  </a:lnTo>
                  <a:close/>
                  <a:moveTo>
                    <a:pt x="1531" y="39"/>
                  </a:moveTo>
                  <a:lnTo>
                    <a:pt x="1531" y="39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531" y="39"/>
                  </a:lnTo>
                  <a:close/>
                  <a:moveTo>
                    <a:pt x="1550" y="20"/>
                  </a:moveTo>
                  <a:lnTo>
                    <a:pt x="1550" y="20"/>
                  </a:lnTo>
                  <a:lnTo>
                    <a:pt x="1531" y="39"/>
                  </a:lnTo>
                  <a:lnTo>
                    <a:pt x="1531" y="39"/>
                  </a:lnTo>
                  <a:lnTo>
                    <a:pt x="1550" y="20"/>
                  </a:lnTo>
                  <a:close/>
                  <a:moveTo>
                    <a:pt x="1589" y="0"/>
                  </a:moveTo>
                  <a:lnTo>
                    <a:pt x="1589" y="0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0151825" y="4173175"/>
              <a:ext cx="2450" cy="500"/>
            </a:xfrm>
            <a:custGeom>
              <a:avLst/>
              <a:gdLst/>
              <a:ahLst/>
              <a:cxnLst/>
              <a:rect l="l" t="t" r="r" b="b"/>
              <a:pathLst>
                <a:path w="98" h="20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0177000" y="4153325"/>
              <a:ext cx="13125" cy="8250"/>
            </a:xfrm>
            <a:custGeom>
              <a:avLst/>
              <a:gdLst/>
              <a:ahLst/>
              <a:cxnLst/>
              <a:rect l="l" t="t" r="r" b="b"/>
              <a:pathLst>
                <a:path w="525" h="330" fill="none" extrusionOk="0">
                  <a:moveTo>
                    <a:pt x="524" y="0"/>
                  </a:moveTo>
                  <a:lnTo>
                    <a:pt x="524" y="0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0190100" y="415282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0191050" y="41523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extrusionOk="0">
                  <a:moveTo>
                    <a:pt x="4476" y="0"/>
                  </a:moveTo>
                  <a:lnTo>
                    <a:pt x="4360" y="271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fill="none" extrusionOk="0">
                  <a:moveTo>
                    <a:pt x="4476" y="0"/>
                  </a:moveTo>
                  <a:lnTo>
                    <a:pt x="4476" y="0"/>
                  </a:lnTo>
                  <a:lnTo>
                    <a:pt x="4360" y="271"/>
                  </a:lnTo>
                  <a:lnTo>
                    <a:pt x="4205" y="523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938" y="1782"/>
                  </a:lnTo>
                  <a:lnTo>
                    <a:pt x="1938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extrusionOk="0">
                  <a:moveTo>
                    <a:pt x="2654" y="1"/>
                  </a:moveTo>
                  <a:lnTo>
                    <a:pt x="2480" y="20"/>
                  </a:lnTo>
                  <a:lnTo>
                    <a:pt x="2286" y="59"/>
                  </a:lnTo>
                  <a:lnTo>
                    <a:pt x="2093" y="98"/>
                  </a:lnTo>
                  <a:lnTo>
                    <a:pt x="1899" y="156"/>
                  </a:lnTo>
                  <a:lnTo>
                    <a:pt x="1724" y="214"/>
                  </a:lnTo>
                  <a:lnTo>
                    <a:pt x="1531" y="292"/>
                  </a:lnTo>
                  <a:lnTo>
                    <a:pt x="1356" y="388"/>
                  </a:lnTo>
                  <a:lnTo>
                    <a:pt x="1182" y="505"/>
                  </a:lnTo>
                  <a:lnTo>
                    <a:pt x="1008" y="602"/>
                  </a:lnTo>
                  <a:lnTo>
                    <a:pt x="853" y="737"/>
                  </a:lnTo>
                  <a:lnTo>
                    <a:pt x="698" y="853"/>
                  </a:lnTo>
                  <a:lnTo>
                    <a:pt x="562" y="1008"/>
                  </a:lnTo>
                  <a:lnTo>
                    <a:pt x="426" y="1144"/>
                  </a:lnTo>
                  <a:lnTo>
                    <a:pt x="310" y="1318"/>
                  </a:lnTo>
                  <a:lnTo>
                    <a:pt x="213" y="1473"/>
                  </a:lnTo>
                  <a:lnTo>
                    <a:pt x="136" y="1648"/>
                  </a:lnTo>
                  <a:lnTo>
                    <a:pt x="78" y="1822"/>
                  </a:lnTo>
                  <a:lnTo>
                    <a:pt x="19" y="2016"/>
                  </a:lnTo>
                  <a:lnTo>
                    <a:pt x="0" y="2210"/>
                  </a:lnTo>
                  <a:lnTo>
                    <a:pt x="0" y="2403"/>
                  </a:lnTo>
                  <a:lnTo>
                    <a:pt x="19" y="2616"/>
                  </a:lnTo>
                  <a:lnTo>
                    <a:pt x="78" y="2810"/>
                  </a:lnTo>
                  <a:lnTo>
                    <a:pt x="155" y="3023"/>
                  </a:lnTo>
                  <a:lnTo>
                    <a:pt x="233" y="3236"/>
                  </a:lnTo>
                  <a:lnTo>
                    <a:pt x="329" y="3411"/>
                  </a:lnTo>
                  <a:lnTo>
                    <a:pt x="446" y="3566"/>
                  </a:lnTo>
                  <a:lnTo>
                    <a:pt x="562" y="3701"/>
                  </a:lnTo>
                  <a:lnTo>
                    <a:pt x="678" y="3818"/>
                  </a:lnTo>
                  <a:lnTo>
                    <a:pt x="794" y="3914"/>
                  </a:lnTo>
                  <a:lnTo>
                    <a:pt x="930" y="4011"/>
                  </a:lnTo>
                  <a:lnTo>
                    <a:pt x="1066" y="4069"/>
                  </a:lnTo>
                  <a:lnTo>
                    <a:pt x="1201" y="4108"/>
                  </a:lnTo>
                  <a:lnTo>
                    <a:pt x="1337" y="4147"/>
                  </a:lnTo>
                  <a:lnTo>
                    <a:pt x="1473" y="4166"/>
                  </a:lnTo>
                  <a:lnTo>
                    <a:pt x="1628" y="4186"/>
                  </a:lnTo>
                  <a:lnTo>
                    <a:pt x="1899" y="4166"/>
                  </a:lnTo>
                  <a:lnTo>
                    <a:pt x="2170" y="4128"/>
                  </a:lnTo>
                  <a:lnTo>
                    <a:pt x="2441" y="4050"/>
                  </a:lnTo>
                  <a:lnTo>
                    <a:pt x="2693" y="3953"/>
                  </a:lnTo>
                  <a:lnTo>
                    <a:pt x="2926" y="3856"/>
                  </a:lnTo>
                  <a:lnTo>
                    <a:pt x="3119" y="3759"/>
                  </a:lnTo>
                  <a:lnTo>
                    <a:pt x="3410" y="3585"/>
                  </a:lnTo>
                  <a:lnTo>
                    <a:pt x="3507" y="3508"/>
                  </a:lnTo>
                  <a:lnTo>
                    <a:pt x="3565" y="3430"/>
                  </a:lnTo>
                  <a:lnTo>
                    <a:pt x="3720" y="3236"/>
                  </a:lnTo>
                  <a:lnTo>
                    <a:pt x="3914" y="2926"/>
                  </a:lnTo>
                  <a:lnTo>
                    <a:pt x="4011" y="2733"/>
                  </a:lnTo>
                  <a:lnTo>
                    <a:pt x="4107" y="2520"/>
                  </a:lnTo>
                  <a:lnTo>
                    <a:pt x="4185" y="2306"/>
                  </a:lnTo>
                  <a:lnTo>
                    <a:pt x="4243" y="2055"/>
                  </a:lnTo>
                  <a:lnTo>
                    <a:pt x="4282" y="1822"/>
                  </a:lnTo>
                  <a:lnTo>
                    <a:pt x="4301" y="1551"/>
                  </a:lnTo>
                  <a:lnTo>
                    <a:pt x="4282" y="1299"/>
                  </a:lnTo>
                  <a:lnTo>
                    <a:pt x="4224" y="1028"/>
                  </a:lnTo>
                  <a:lnTo>
                    <a:pt x="4127" y="776"/>
                  </a:lnTo>
                  <a:lnTo>
                    <a:pt x="4049" y="640"/>
                  </a:lnTo>
                  <a:lnTo>
                    <a:pt x="3972" y="505"/>
                  </a:lnTo>
                  <a:lnTo>
                    <a:pt x="3875" y="388"/>
                  </a:lnTo>
                  <a:lnTo>
                    <a:pt x="3759" y="272"/>
                  </a:lnTo>
                  <a:lnTo>
                    <a:pt x="3642" y="195"/>
                  </a:lnTo>
                  <a:lnTo>
                    <a:pt x="3487" y="117"/>
                  </a:lnTo>
                  <a:lnTo>
                    <a:pt x="3352" y="78"/>
                  </a:lnTo>
                  <a:lnTo>
                    <a:pt x="3177" y="20"/>
                  </a:lnTo>
                  <a:lnTo>
                    <a:pt x="30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fill="none" extrusionOk="0">
                  <a:moveTo>
                    <a:pt x="3507" y="3508"/>
                  </a:moveTo>
                  <a:lnTo>
                    <a:pt x="3507" y="3508"/>
                  </a:lnTo>
                  <a:lnTo>
                    <a:pt x="3410" y="3585"/>
                  </a:lnTo>
                  <a:lnTo>
                    <a:pt x="3119" y="3759"/>
                  </a:lnTo>
                  <a:lnTo>
                    <a:pt x="2926" y="3856"/>
                  </a:lnTo>
                  <a:lnTo>
                    <a:pt x="2693" y="3953"/>
                  </a:lnTo>
                  <a:lnTo>
                    <a:pt x="2441" y="4050"/>
                  </a:lnTo>
                  <a:lnTo>
                    <a:pt x="2170" y="4128"/>
                  </a:lnTo>
                  <a:lnTo>
                    <a:pt x="1899" y="4166"/>
                  </a:lnTo>
                  <a:lnTo>
                    <a:pt x="1628" y="4186"/>
                  </a:lnTo>
                  <a:lnTo>
                    <a:pt x="1473" y="4166"/>
                  </a:lnTo>
                  <a:lnTo>
                    <a:pt x="1337" y="4147"/>
                  </a:lnTo>
                  <a:lnTo>
                    <a:pt x="1201" y="4108"/>
                  </a:lnTo>
                  <a:lnTo>
                    <a:pt x="1066" y="4069"/>
                  </a:lnTo>
                  <a:lnTo>
                    <a:pt x="930" y="4011"/>
                  </a:lnTo>
                  <a:lnTo>
                    <a:pt x="794" y="3914"/>
                  </a:lnTo>
                  <a:lnTo>
                    <a:pt x="678" y="3818"/>
                  </a:lnTo>
                  <a:lnTo>
                    <a:pt x="562" y="3701"/>
                  </a:lnTo>
                  <a:lnTo>
                    <a:pt x="446" y="3566"/>
                  </a:lnTo>
                  <a:lnTo>
                    <a:pt x="329" y="3411"/>
                  </a:lnTo>
                  <a:lnTo>
                    <a:pt x="233" y="3236"/>
                  </a:lnTo>
                  <a:lnTo>
                    <a:pt x="155" y="3023"/>
                  </a:lnTo>
                  <a:lnTo>
                    <a:pt x="155" y="3023"/>
                  </a:lnTo>
                  <a:lnTo>
                    <a:pt x="78" y="2810"/>
                  </a:lnTo>
                  <a:lnTo>
                    <a:pt x="19" y="2616"/>
                  </a:lnTo>
                  <a:lnTo>
                    <a:pt x="0" y="2403"/>
                  </a:lnTo>
                  <a:lnTo>
                    <a:pt x="0" y="2210"/>
                  </a:lnTo>
                  <a:lnTo>
                    <a:pt x="19" y="2016"/>
                  </a:lnTo>
                  <a:lnTo>
                    <a:pt x="78" y="1822"/>
                  </a:lnTo>
                  <a:lnTo>
                    <a:pt x="136" y="1648"/>
                  </a:lnTo>
                  <a:lnTo>
                    <a:pt x="213" y="1473"/>
                  </a:lnTo>
                  <a:lnTo>
                    <a:pt x="310" y="1318"/>
                  </a:lnTo>
                  <a:lnTo>
                    <a:pt x="426" y="1144"/>
                  </a:lnTo>
                  <a:lnTo>
                    <a:pt x="562" y="1008"/>
                  </a:lnTo>
                  <a:lnTo>
                    <a:pt x="698" y="853"/>
                  </a:lnTo>
                  <a:lnTo>
                    <a:pt x="853" y="737"/>
                  </a:lnTo>
                  <a:lnTo>
                    <a:pt x="1008" y="602"/>
                  </a:lnTo>
                  <a:lnTo>
                    <a:pt x="1182" y="505"/>
                  </a:lnTo>
                  <a:lnTo>
                    <a:pt x="1356" y="388"/>
                  </a:lnTo>
                  <a:lnTo>
                    <a:pt x="1531" y="292"/>
                  </a:lnTo>
                  <a:lnTo>
                    <a:pt x="1724" y="214"/>
                  </a:lnTo>
                  <a:lnTo>
                    <a:pt x="1899" y="156"/>
                  </a:lnTo>
                  <a:lnTo>
                    <a:pt x="2093" y="98"/>
                  </a:lnTo>
                  <a:lnTo>
                    <a:pt x="2286" y="59"/>
                  </a:lnTo>
                  <a:lnTo>
                    <a:pt x="2480" y="20"/>
                  </a:lnTo>
                  <a:lnTo>
                    <a:pt x="2654" y="1"/>
                  </a:lnTo>
                  <a:lnTo>
                    <a:pt x="2848" y="1"/>
                  </a:lnTo>
                  <a:lnTo>
                    <a:pt x="3022" y="1"/>
                  </a:lnTo>
                  <a:lnTo>
                    <a:pt x="3177" y="20"/>
                  </a:lnTo>
                  <a:lnTo>
                    <a:pt x="3352" y="78"/>
                  </a:lnTo>
                  <a:lnTo>
                    <a:pt x="3487" y="117"/>
                  </a:lnTo>
                  <a:lnTo>
                    <a:pt x="3642" y="195"/>
                  </a:lnTo>
                  <a:lnTo>
                    <a:pt x="3759" y="272"/>
                  </a:lnTo>
                  <a:lnTo>
                    <a:pt x="3875" y="388"/>
                  </a:lnTo>
                  <a:lnTo>
                    <a:pt x="3972" y="505"/>
                  </a:lnTo>
                  <a:lnTo>
                    <a:pt x="3972" y="505"/>
                  </a:lnTo>
                  <a:lnTo>
                    <a:pt x="4049" y="640"/>
                  </a:lnTo>
                  <a:lnTo>
                    <a:pt x="4127" y="776"/>
                  </a:lnTo>
                  <a:lnTo>
                    <a:pt x="4224" y="1028"/>
                  </a:lnTo>
                  <a:lnTo>
                    <a:pt x="4282" y="1299"/>
                  </a:lnTo>
                  <a:lnTo>
                    <a:pt x="4301" y="1551"/>
                  </a:lnTo>
                  <a:lnTo>
                    <a:pt x="4282" y="1822"/>
                  </a:lnTo>
                  <a:lnTo>
                    <a:pt x="4243" y="2055"/>
                  </a:lnTo>
                  <a:lnTo>
                    <a:pt x="4185" y="2306"/>
                  </a:lnTo>
                  <a:lnTo>
                    <a:pt x="4107" y="2520"/>
                  </a:lnTo>
                  <a:lnTo>
                    <a:pt x="4011" y="2733"/>
                  </a:lnTo>
                  <a:lnTo>
                    <a:pt x="3914" y="2926"/>
                  </a:lnTo>
                  <a:lnTo>
                    <a:pt x="3720" y="3236"/>
                  </a:lnTo>
                  <a:lnTo>
                    <a:pt x="3565" y="3430"/>
                  </a:lnTo>
                  <a:lnTo>
                    <a:pt x="3507" y="3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0016200" y="4096650"/>
              <a:ext cx="69775" cy="29075"/>
            </a:xfrm>
            <a:custGeom>
              <a:avLst/>
              <a:gdLst/>
              <a:ahLst/>
              <a:cxnLst/>
              <a:rect l="l" t="t" r="r" b="b"/>
              <a:pathLst>
                <a:path w="2791" h="1163" extrusionOk="0">
                  <a:moveTo>
                    <a:pt x="2791" y="833"/>
                  </a:moveTo>
                  <a:lnTo>
                    <a:pt x="2791" y="833"/>
                  </a:lnTo>
                  <a:lnTo>
                    <a:pt x="2519" y="950"/>
                  </a:lnTo>
                  <a:lnTo>
                    <a:pt x="2209" y="1066"/>
                  </a:lnTo>
                  <a:lnTo>
                    <a:pt x="1880" y="1124"/>
                  </a:lnTo>
                  <a:lnTo>
                    <a:pt x="1706" y="1163"/>
                  </a:lnTo>
                  <a:lnTo>
                    <a:pt x="1551" y="1163"/>
                  </a:lnTo>
                  <a:lnTo>
                    <a:pt x="1551" y="1163"/>
                  </a:lnTo>
                  <a:lnTo>
                    <a:pt x="1706" y="1163"/>
                  </a:lnTo>
                  <a:lnTo>
                    <a:pt x="1880" y="1124"/>
                  </a:lnTo>
                  <a:lnTo>
                    <a:pt x="2209" y="1066"/>
                  </a:lnTo>
                  <a:lnTo>
                    <a:pt x="2519" y="950"/>
                  </a:lnTo>
                  <a:lnTo>
                    <a:pt x="2791" y="833"/>
                  </a:lnTo>
                  <a:lnTo>
                    <a:pt x="2791" y="833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0054950" y="4117475"/>
              <a:ext cx="31025" cy="8250"/>
            </a:xfrm>
            <a:custGeom>
              <a:avLst/>
              <a:gdLst/>
              <a:ahLst/>
              <a:cxnLst/>
              <a:rect l="l" t="t" r="r" b="b"/>
              <a:pathLst>
                <a:path w="1241" h="330" fill="none" extrusionOk="0">
                  <a:moveTo>
                    <a:pt x="1241" y="0"/>
                  </a:moveTo>
                  <a:lnTo>
                    <a:pt x="1241" y="0"/>
                  </a:lnTo>
                  <a:lnTo>
                    <a:pt x="969" y="117"/>
                  </a:lnTo>
                  <a:lnTo>
                    <a:pt x="659" y="233"/>
                  </a:lnTo>
                  <a:lnTo>
                    <a:pt x="330" y="291"/>
                  </a:lnTo>
                  <a:lnTo>
                    <a:pt x="156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56" y="330"/>
                  </a:lnTo>
                  <a:lnTo>
                    <a:pt x="330" y="291"/>
                  </a:lnTo>
                  <a:lnTo>
                    <a:pt x="659" y="233"/>
                  </a:lnTo>
                  <a:lnTo>
                    <a:pt x="969" y="117"/>
                  </a:lnTo>
                  <a:lnTo>
                    <a:pt x="1241" y="0"/>
                  </a:lnTo>
                  <a:lnTo>
                    <a:pt x="1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016700" y="40966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0085950" y="4108750"/>
              <a:ext cx="14550" cy="8750"/>
            </a:xfrm>
            <a:custGeom>
              <a:avLst/>
              <a:gdLst/>
              <a:ahLst/>
              <a:cxnLst/>
              <a:rect l="l" t="t" r="r" b="b"/>
              <a:pathLst>
                <a:path w="582" h="350" extrusionOk="0">
                  <a:moveTo>
                    <a:pt x="1" y="349"/>
                  </a:move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close/>
                  <a:moveTo>
                    <a:pt x="582" y="1"/>
                  </a:moveTo>
                  <a:lnTo>
                    <a:pt x="582" y="1"/>
                  </a:lnTo>
                  <a:lnTo>
                    <a:pt x="407" y="117"/>
                  </a:lnTo>
                  <a:lnTo>
                    <a:pt x="233" y="214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33" y="214"/>
                  </a:lnTo>
                  <a:lnTo>
                    <a:pt x="407" y="117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085950" y="411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0086425" y="4108750"/>
              <a:ext cx="14075" cy="8250"/>
            </a:xfrm>
            <a:custGeom>
              <a:avLst/>
              <a:gdLst/>
              <a:ahLst/>
              <a:cxnLst/>
              <a:rect l="l" t="t" r="r" b="b"/>
              <a:pathLst>
                <a:path w="563" h="330" fill="none" extrusionOk="0">
                  <a:moveTo>
                    <a:pt x="563" y="1"/>
                  </a:moveTo>
                  <a:lnTo>
                    <a:pt x="563" y="1"/>
                  </a:lnTo>
                  <a:lnTo>
                    <a:pt x="388" y="117"/>
                  </a:lnTo>
                  <a:lnTo>
                    <a:pt x="214" y="214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214" y="214"/>
                  </a:lnTo>
                  <a:lnTo>
                    <a:pt x="388" y="117"/>
                  </a:lnTo>
                  <a:lnTo>
                    <a:pt x="5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extrusionOk="0">
                  <a:moveTo>
                    <a:pt x="213" y="1"/>
                  </a:move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fill="none" extrusionOk="0">
                  <a:moveTo>
                    <a:pt x="213" y="1"/>
                  </a:moveTo>
                  <a:lnTo>
                    <a:pt x="213" y="1"/>
                  </a:ln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66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extrusionOk="0">
                  <a:moveTo>
                    <a:pt x="2442" y="0"/>
                  </a:move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fill="none" extrusionOk="0">
                  <a:moveTo>
                    <a:pt x="1957" y="3429"/>
                  </a:move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lnTo>
                    <a:pt x="2442" y="0"/>
                  </a:ln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816175" y="4035125"/>
              <a:ext cx="3400" cy="4400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136" y="20"/>
                  </a:moveTo>
                  <a:lnTo>
                    <a:pt x="13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6" y="20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E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9816175" y="4035625"/>
              <a:ext cx="3400" cy="3900"/>
            </a:xfrm>
            <a:custGeom>
              <a:avLst/>
              <a:gdLst/>
              <a:ahLst/>
              <a:cxnLst/>
              <a:rect l="l" t="t" r="r" b="b"/>
              <a:pathLst>
                <a:path w="136" h="15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9819550" y="40351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9816175" y="4025925"/>
              <a:ext cx="108525" cy="55250"/>
            </a:xfrm>
            <a:custGeom>
              <a:avLst/>
              <a:gdLst/>
              <a:ahLst/>
              <a:cxnLst/>
              <a:rect l="l" t="t" r="r" b="b"/>
              <a:pathLst>
                <a:path w="4341" h="2210" extrusionOk="0">
                  <a:moveTo>
                    <a:pt x="3778" y="1"/>
                  </a:moveTo>
                  <a:lnTo>
                    <a:pt x="3836" y="253"/>
                  </a:lnTo>
                  <a:lnTo>
                    <a:pt x="3856" y="504"/>
                  </a:lnTo>
                  <a:lnTo>
                    <a:pt x="3836" y="756"/>
                  </a:lnTo>
                  <a:lnTo>
                    <a:pt x="3778" y="989"/>
                  </a:lnTo>
                  <a:lnTo>
                    <a:pt x="4049" y="872"/>
                  </a:lnTo>
                  <a:lnTo>
                    <a:pt x="4340" y="776"/>
                  </a:lnTo>
                  <a:lnTo>
                    <a:pt x="4224" y="563"/>
                  </a:lnTo>
                  <a:lnTo>
                    <a:pt x="4088" y="349"/>
                  </a:lnTo>
                  <a:lnTo>
                    <a:pt x="3933" y="175"/>
                  </a:lnTo>
                  <a:lnTo>
                    <a:pt x="3778" y="1"/>
                  </a:lnTo>
                  <a:close/>
                  <a:moveTo>
                    <a:pt x="504" y="20"/>
                  </a:moveTo>
                  <a:lnTo>
                    <a:pt x="310" y="175"/>
                  </a:lnTo>
                  <a:lnTo>
                    <a:pt x="136" y="369"/>
                  </a:lnTo>
                  <a:lnTo>
                    <a:pt x="136" y="388"/>
                  </a:lnTo>
                  <a:lnTo>
                    <a:pt x="117" y="388"/>
                  </a:lnTo>
                  <a:lnTo>
                    <a:pt x="0" y="543"/>
                  </a:lnTo>
                  <a:lnTo>
                    <a:pt x="117" y="737"/>
                  </a:lnTo>
                  <a:lnTo>
                    <a:pt x="194" y="931"/>
                  </a:lnTo>
                  <a:lnTo>
                    <a:pt x="271" y="1144"/>
                  </a:lnTo>
                  <a:lnTo>
                    <a:pt x="330" y="1376"/>
                  </a:lnTo>
                  <a:lnTo>
                    <a:pt x="330" y="1396"/>
                  </a:lnTo>
                  <a:lnTo>
                    <a:pt x="330" y="1415"/>
                  </a:lnTo>
                  <a:lnTo>
                    <a:pt x="330" y="1434"/>
                  </a:lnTo>
                  <a:lnTo>
                    <a:pt x="368" y="1725"/>
                  </a:lnTo>
                  <a:lnTo>
                    <a:pt x="349" y="1938"/>
                  </a:lnTo>
                  <a:lnTo>
                    <a:pt x="310" y="2132"/>
                  </a:lnTo>
                  <a:lnTo>
                    <a:pt x="543" y="2074"/>
                  </a:lnTo>
                  <a:lnTo>
                    <a:pt x="795" y="2035"/>
                  </a:lnTo>
                  <a:lnTo>
                    <a:pt x="1046" y="2016"/>
                  </a:lnTo>
                  <a:lnTo>
                    <a:pt x="1570" y="2016"/>
                  </a:lnTo>
                  <a:lnTo>
                    <a:pt x="1841" y="2054"/>
                  </a:lnTo>
                  <a:lnTo>
                    <a:pt x="2112" y="2112"/>
                  </a:lnTo>
                  <a:lnTo>
                    <a:pt x="2345" y="2209"/>
                  </a:lnTo>
                  <a:lnTo>
                    <a:pt x="2500" y="1977"/>
                  </a:lnTo>
                  <a:lnTo>
                    <a:pt x="2655" y="1783"/>
                  </a:lnTo>
                  <a:lnTo>
                    <a:pt x="2558" y="1783"/>
                  </a:lnTo>
                  <a:lnTo>
                    <a:pt x="2325" y="1764"/>
                  </a:lnTo>
                  <a:lnTo>
                    <a:pt x="2093" y="1725"/>
                  </a:lnTo>
                  <a:lnTo>
                    <a:pt x="1880" y="1647"/>
                  </a:lnTo>
                  <a:lnTo>
                    <a:pt x="1647" y="1570"/>
                  </a:lnTo>
                  <a:lnTo>
                    <a:pt x="1453" y="1454"/>
                  </a:lnTo>
                  <a:lnTo>
                    <a:pt x="1260" y="1318"/>
                  </a:lnTo>
                  <a:lnTo>
                    <a:pt x="1085" y="1163"/>
                  </a:lnTo>
                  <a:lnTo>
                    <a:pt x="930" y="989"/>
                  </a:lnTo>
                  <a:lnTo>
                    <a:pt x="775" y="776"/>
                  </a:lnTo>
                  <a:lnTo>
                    <a:pt x="659" y="524"/>
                  </a:lnTo>
                  <a:lnTo>
                    <a:pt x="562" y="272"/>
                  </a:lnTo>
                  <a:lnTo>
                    <a:pt x="504" y="2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9816175" y="4026425"/>
              <a:ext cx="66375" cy="54750"/>
            </a:xfrm>
            <a:custGeom>
              <a:avLst/>
              <a:gdLst/>
              <a:ahLst/>
              <a:cxnLst/>
              <a:rect l="l" t="t" r="r" b="b"/>
              <a:pathLst>
                <a:path w="2655" h="2190" fill="none" extrusionOk="0">
                  <a:moveTo>
                    <a:pt x="504" y="0"/>
                  </a:moveTo>
                  <a:lnTo>
                    <a:pt x="504" y="0"/>
                  </a:lnTo>
                  <a:lnTo>
                    <a:pt x="310" y="155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17" y="368"/>
                  </a:lnTo>
                  <a:lnTo>
                    <a:pt x="117" y="368"/>
                  </a:lnTo>
                  <a:lnTo>
                    <a:pt x="0" y="523"/>
                  </a:lnTo>
                  <a:lnTo>
                    <a:pt x="0" y="523"/>
                  </a:lnTo>
                  <a:lnTo>
                    <a:pt x="117" y="717"/>
                  </a:lnTo>
                  <a:lnTo>
                    <a:pt x="194" y="911"/>
                  </a:lnTo>
                  <a:lnTo>
                    <a:pt x="271" y="1124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68" y="1705"/>
                  </a:lnTo>
                  <a:lnTo>
                    <a:pt x="368" y="1705"/>
                  </a:lnTo>
                  <a:lnTo>
                    <a:pt x="349" y="1918"/>
                  </a:lnTo>
                  <a:lnTo>
                    <a:pt x="310" y="2112"/>
                  </a:lnTo>
                  <a:lnTo>
                    <a:pt x="310" y="2112"/>
                  </a:lnTo>
                  <a:lnTo>
                    <a:pt x="543" y="2054"/>
                  </a:lnTo>
                  <a:lnTo>
                    <a:pt x="795" y="2015"/>
                  </a:lnTo>
                  <a:lnTo>
                    <a:pt x="1046" y="1996"/>
                  </a:lnTo>
                  <a:lnTo>
                    <a:pt x="1279" y="1996"/>
                  </a:lnTo>
                  <a:lnTo>
                    <a:pt x="1279" y="1996"/>
                  </a:lnTo>
                  <a:lnTo>
                    <a:pt x="1570" y="1996"/>
                  </a:lnTo>
                  <a:lnTo>
                    <a:pt x="1841" y="2034"/>
                  </a:lnTo>
                  <a:lnTo>
                    <a:pt x="2112" y="2092"/>
                  </a:lnTo>
                  <a:lnTo>
                    <a:pt x="2345" y="2189"/>
                  </a:lnTo>
                  <a:lnTo>
                    <a:pt x="2345" y="2189"/>
                  </a:lnTo>
                  <a:lnTo>
                    <a:pt x="2500" y="1957"/>
                  </a:lnTo>
                  <a:lnTo>
                    <a:pt x="2655" y="1763"/>
                  </a:lnTo>
                  <a:lnTo>
                    <a:pt x="2655" y="1763"/>
                  </a:lnTo>
                  <a:lnTo>
                    <a:pt x="2558" y="1763"/>
                  </a:lnTo>
                  <a:lnTo>
                    <a:pt x="2558" y="1763"/>
                  </a:lnTo>
                  <a:lnTo>
                    <a:pt x="2325" y="1744"/>
                  </a:lnTo>
                  <a:lnTo>
                    <a:pt x="2093" y="1705"/>
                  </a:lnTo>
                  <a:lnTo>
                    <a:pt x="1880" y="1627"/>
                  </a:lnTo>
                  <a:lnTo>
                    <a:pt x="1647" y="1550"/>
                  </a:lnTo>
                  <a:lnTo>
                    <a:pt x="1453" y="1434"/>
                  </a:lnTo>
                  <a:lnTo>
                    <a:pt x="1260" y="1298"/>
                  </a:lnTo>
                  <a:lnTo>
                    <a:pt x="1085" y="1143"/>
                  </a:lnTo>
                  <a:lnTo>
                    <a:pt x="930" y="969"/>
                  </a:lnTo>
                  <a:lnTo>
                    <a:pt x="930" y="969"/>
                  </a:lnTo>
                  <a:lnTo>
                    <a:pt x="775" y="756"/>
                  </a:lnTo>
                  <a:lnTo>
                    <a:pt x="659" y="504"/>
                  </a:lnTo>
                  <a:lnTo>
                    <a:pt x="562" y="252"/>
                  </a:lnTo>
                  <a:lnTo>
                    <a:pt x="5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9910625" y="4025925"/>
              <a:ext cx="14075" cy="24725"/>
            </a:xfrm>
            <a:custGeom>
              <a:avLst/>
              <a:gdLst/>
              <a:ahLst/>
              <a:cxnLst/>
              <a:rect l="l" t="t" r="r" b="b"/>
              <a:pathLst>
                <a:path w="563" h="9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8" y="253"/>
                  </a:lnTo>
                  <a:lnTo>
                    <a:pt x="78" y="504"/>
                  </a:lnTo>
                  <a:lnTo>
                    <a:pt x="58" y="756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271" y="872"/>
                  </a:lnTo>
                  <a:lnTo>
                    <a:pt x="562" y="776"/>
                  </a:lnTo>
                  <a:lnTo>
                    <a:pt x="562" y="776"/>
                  </a:lnTo>
                  <a:lnTo>
                    <a:pt x="446" y="563"/>
                  </a:lnTo>
                  <a:lnTo>
                    <a:pt x="310" y="349"/>
                  </a:lnTo>
                  <a:lnTo>
                    <a:pt x="155" y="1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extrusionOk="0">
                  <a:moveTo>
                    <a:pt x="2190" y="0"/>
                  </a:move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fill="none" extrusionOk="0">
                  <a:moveTo>
                    <a:pt x="5716" y="2732"/>
                  </a:move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extrusionOk="0">
                  <a:moveTo>
                    <a:pt x="271" y="1"/>
                  </a:move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fill="none" extrusionOk="0">
                  <a:moveTo>
                    <a:pt x="271" y="1"/>
                  </a:moveTo>
                  <a:lnTo>
                    <a:pt x="271" y="1"/>
                  </a:ln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240" y="1744"/>
                  </a:lnTo>
                  <a:lnTo>
                    <a:pt x="1414" y="1744"/>
                  </a:lnTo>
                  <a:lnTo>
                    <a:pt x="1414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extrusionOk="0">
                  <a:moveTo>
                    <a:pt x="2616" y="0"/>
                  </a:move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fill="none" extrusionOk="0">
                  <a:moveTo>
                    <a:pt x="4282" y="3546"/>
                  </a:move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lnTo>
                    <a:pt x="3061" y="0"/>
                  </a:lnTo>
                  <a:lnTo>
                    <a:pt x="2848" y="0"/>
                  </a:lnTo>
                  <a:lnTo>
                    <a:pt x="2616" y="0"/>
                  </a:ln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9535250" y="4101000"/>
              <a:ext cx="114800" cy="94475"/>
            </a:xfrm>
            <a:custGeom>
              <a:avLst/>
              <a:gdLst/>
              <a:ahLst/>
              <a:cxnLst/>
              <a:rect l="l" t="t" r="r" b="b"/>
              <a:pathLst>
                <a:path w="4592" h="3779" extrusionOk="0">
                  <a:moveTo>
                    <a:pt x="446" y="621"/>
                  </a:moveTo>
                  <a:lnTo>
                    <a:pt x="310" y="795"/>
                  </a:lnTo>
                  <a:lnTo>
                    <a:pt x="194" y="989"/>
                  </a:lnTo>
                  <a:lnTo>
                    <a:pt x="97" y="1182"/>
                  </a:lnTo>
                  <a:lnTo>
                    <a:pt x="39" y="1396"/>
                  </a:lnTo>
                  <a:lnTo>
                    <a:pt x="0" y="1589"/>
                  </a:lnTo>
                  <a:lnTo>
                    <a:pt x="0" y="1802"/>
                  </a:lnTo>
                  <a:lnTo>
                    <a:pt x="39" y="1996"/>
                  </a:lnTo>
                  <a:lnTo>
                    <a:pt x="117" y="2209"/>
                  </a:lnTo>
                  <a:lnTo>
                    <a:pt x="272" y="1938"/>
                  </a:lnTo>
                  <a:lnTo>
                    <a:pt x="427" y="1686"/>
                  </a:lnTo>
                  <a:lnTo>
                    <a:pt x="601" y="1454"/>
                  </a:lnTo>
                  <a:lnTo>
                    <a:pt x="795" y="1279"/>
                  </a:lnTo>
                  <a:lnTo>
                    <a:pt x="698" y="1124"/>
                  </a:lnTo>
                  <a:lnTo>
                    <a:pt x="601" y="969"/>
                  </a:lnTo>
                  <a:lnTo>
                    <a:pt x="523" y="795"/>
                  </a:lnTo>
                  <a:lnTo>
                    <a:pt x="446" y="621"/>
                  </a:lnTo>
                  <a:close/>
                  <a:moveTo>
                    <a:pt x="4146" y="1"/>
                  </a:moveTo>
                  <a:lnTo>
                    <a:pt x="4185" y="253"/>
                  </a:lnTo>
                  <a:lnTo>
                    <a:pt x="4204" y="504"/>
                  </a:lnTo>
                  <a:lnTo>
                    <a:pt x="4185" y="679"/>
                  </a:lnTo>
                  <a:lnTo>
                    <a:pt x="4166" y="853"/>
                  </a:lnTo>
                  <a:lnTo>
                    <a:pt x="4127" y="1008"/>
                  </a:lnTo>
                  <a:lnTo>
                    <a:pt x="4069" y="1163"/>
                  </a:lnTo>
                  <a:lnTo>
                    <a:pt x="3991" y="1299"/>
                  </a:lnTo>
                  <a:lnTo>
                    <a:pt x="3914" y="1454"/>
                  </a:lnTo>
                  <a:lnTo>
                    <a:pt x="3817" y="1570"/>
                  </a:lnTo>
                  <a:lnTo>
                    <a:pt x="3720" y="1686"/>
                  </a:lnTo>
                  <a:lnTo>
                    <a:pt x="3604" y="1783"/>
                  </a:lnTo>
                  <a:lnTo>
                    <a:pt x="3488" y="1880"/>
                  </a:lnTo>
                  <a:lnTo>
                    <a:pt x="3352" y="1957"/>
                  </a:lnTo>
                  <a:lnTo>
                    <a:pt x="3197" y="2035"/>
                  </a:lnTo>
                  <a:lnTo>
                    <a:pt x="3061" y="2093"/>
                  </a:lnTo>
                  <a:lnTo>
                    <a:pt x="2887" y="2132"/>
                  </a:lnTo>
                  <a:lnTo>
                    <a:pt x="2732" y="2151"/>
                  </a:lnTo>
                  <a:lnTo>
                    <a:pt x="2364" y="2151"/>
                  </a:lnTo>
                  <a:lnTo>
                    <a:pt x="2596" y="2539"/>
                  </a:lnTo>
                  <a:lnTo>
                    <a:pt x="2829" y="2945"/>
                  </a:lnTo>
                  <a:lnTo>
                    <a:pt x="3042" y="3352"/>
                  </a:lnTo>
                  <a:lnTo>
                    <a:pt x="3236" y="3759"/>
                  </a:lnTo>
                  <a:lnTo>
                    <a:pt x="3430" y="3779"/>
                  </a:lnTo>
                  <a:lnTo>
                    <a:pt x="3468" y="3488"/>
                  </a:lnTo>
                  <a:lnTo>
                    <a:pt x="3526" y="3178"/>
                  </a:lnTo>
                  <a:lnTo>
                    <a:pt x="3604" y="2907"/>
                  </a:lnTo>
                  <a:lnTo>
                    <a:pt x="3720" y="2616"/>
                  </a:lnTo>
                  <a:lnTo>
                    <a:pt x="3875" y="2364"/>
                  </a:lnTo>
                  <a:lnTo>
                    <a:pt x="3972" y="2248"/>
                  </a:lnTo>
                  <a:lnTo>
                    <a:pt x="4069" y="2132"/>
                  </a:lnTo>
                  <a:lnTo>
                    <a:pt x="4185" y="2016"/>
                  </a:lnTo>
                  <a:lnTo>
                    <a:pt x="4301" y="1919"/>
                  </a:lnTo>
                  <a:lnTo>
                    <a:pt x="4437" y="1822"/>
                  </a:lnTo>
                  <a:lnTo>
                    <a:pt x="4592" y="1744"/>
                  </a:lnTo>
                  <a:lnTo>
                    <a:pt x="4592" y="1512"/>
                  </a:lnTo>
                  <a:lnTo>
                    <a:pt x="4592" y="1279"/>
                  </a:lnTo>
                  <a:lnTo>
                    <a:pt x="4573" y="1027"/>
                  </a:lnTo>
                  <a:lnTo>
                    <a:pt x="4553" y="795"/>
                  </a:lnTo>
                  <a:lnTo>
                    <a:pt x="4476" y="582"/>
                  </a:lnTo>
                  <a:lnTo>
                    <a:pt x="4398" y="369"/>
                  </a:lnTo>
                  <a:lnTo>
                    <a:pt x="4282" y="175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9535250" y="4116500"/>
              <a:ext cx="19875" cy="39750"/>
            </a:xfrm>
            <a:custGeom>
              <a:avLst/>
              <a:gdLst/>
              <a:ahLst/>
              <a:cxnLst/>
              <a:rect l="l" t="t" r="r" b="b"/>
              <a:pathLst>
                <a:path w="795" h="1590" fill="none" extrusionOk="0">
                  <a:moveTo>
                    <a:pt x="446" y="1"/>
                  </a:moveTo>
                  <a:lnTo>
                    <a:pt x="446" y="1"/>
                  </a:lnTo>
                  <a:lnTo>
                    <a:pt x="310" y="175"/>
                  </a:lnTo>
                  <a:lnTo>
                    <a:pt x="194" y="369"/>
                  </a:lnTo>
                  <a:lnTo>
                    <a:pt x="97" y="562"/>
                  </a:lnTo>
                  <a:lnTo>
                    <a:pt x="39" y="776"/>
                  </a:lnTo>
                  <a:lnTo>
                    <a:pt x="0" y="969"/>
                  </a:lnTo>
                  <a:lnTo>
                    <a:pt x="0" y="1182"/>
                  </a:lnTo>
                  <a:lnTo>
                    <a:pt x="39" y="1376"/>
                  </a:lnTo>
                  <a:lnTo>
                    <a:pt x="117" y="1589"/>
                  </a:lnTo>
                  <a:lnTo>
                    <a:pt x="117" y="1589"/>
                  </a:lnTo>
                  <a:lnTo>
                    <a:pt x="272" y="1318"/>
                  </a:lnTo>
                  <a:lnTo>
                    <a:pt x="427" y="1066"/>
                  </a:lnTo>
                  <a:lnTo>
                    <a:pt x="601" y="834"/>
                  </a:lnTo>
                  <a:lnTo>
                    <a:pt x="795" y="659"/>
                  </a:lnTo>
                  <a:lnTo>
                    <a:pt x="795" y="659"/>
                  </a:lnTo>
                  <a:lnTo>
                    <a:pt x="698" y="504"/>
                  </a:lnTo>
                  <a:lnTo>
                    <a:pt x="601" y="349"/>
                  </a:lnTo>
                  <a:lnTo>
                    <a:pt x="523" y="175"/>
                  </a:lnTo>
                  <a:lnTo>
                    <a:pt x="4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9594325" y="4101000"/>
              <a:ext cx="55725" cy="94475"/>
            </a:xfrm>
            <a:custGeom>
              <a:avLst/>
              <a:gdLst/>
              <a:ahLst/>
              <a:cxnLst/>
              <a:rect l="l" t="t" r="r" b="b"/>
              <a:pathLst>
                <a:path w="2229" h="3779" fill="none" extrusionOk="0">
                  <a:moveTo>
                    <a:pt x="1783" y="1"/>
                  </a:moveTo>
                  <a:lnTo>
                    <a:pt x="1783" y="1"/>
                  </a:lnTo>
                  <a:lnTo>
                    <a:pt x="1822" y="253"/>
                  </a:lnTo>
                  <a:lnTo>
                    <a:pt x="1841" y="504"/>
                  </a:lnTo>
                  <a:lnTo>
                    <a:pt x="1841" y="504"/>
                  </a:lnTo>
                  <a:lnTo>
                    <a:pt x="1822" y="679"/>
                  </a:lnTo>
                  <a:lnTo>
                    <a:pt x="1803" y="853"/>
                  </a:lnTo>
                  <a:lnTo>
                    <a:pt x="1764" y="1008"/>
                  </a:lnTo>
                  <a:lnTo>
                    <a:pt x="1706" y="1163"/>
                  </a:lnTo>
                  <a:lnTo>
                    <a:pt x="1628" y="1299"/>
                  </a:lnTo>
                  <a:lnTo>
                    <a:pt x="1551" y="1454"/>
                  </a:lnTo>
                  <a:lnTo>
                    <a:pt x="1454" y="1570"/>
                  </a:lnTo>
                  <a:lnTo>
                    <a:pt x="1357" y="1686"/>
                  </a:lnTo>
                  <a:lnTo>
                    <a:pt x="1241" y="1783"/>
                  </a:lnTo>
                  <a:lnTo>
                    <a:pt x="1125" y="1880"/>
                  </a:lnTo>
                  <a:lnTo>
                    <a:pt x="989" y="1957"/>
                  </a:lnTo>
                  <a:lnTo>
                    <a:pt x="834" y="2035"/>
                  </a:lnTo>
                  <a:lnTo>
                    <a:pt x="698" y="2093"/>
                  </a:lnTo>
                  <a:lnTo>
                    <a:pt x="524" y="2132"/>
                  </a:lnTo>
                  <a:lnTo>
                    <a:pt x="369" y="2151"/>
                  </a:lnTo>
                  <a:lnTo>
                    <a:pt x="175" y="2151"/>
                  </a:lnTo>
                  <a:lnTo>
                    <a:pt x="175" y="2151"/>
                  </a:lnTo>
                  <a:lnTo>
                    <a:pt x="137" y="2151"/>
                  </a:lnTo>
                  <a:lnTo>
                    <a:pt x="137" y="2151"/>
                  </a:lnTo>
                  <a:lnTo>
                    <a:pt x="1" y="2151"/>
                  </a:lnTo>
                  <a:lnTo>
                    <a:pt x="1" y="2151"/>
                  </a:lnTo>
                  <a:lnTo>
                    <a:pt x="233" y="2539"/>
                  </a:lnTo>
                  <a:lnTo>
                    <a:pt x="466" y="2945"/>
                  </a:lnTo>
                  <a:lnTo>
                    <a:pt x="679" y="3352"/>
                  </a:lnTo>
                  <a:lnTo>
                    <a:pt x="873" y="3759"/>
                  </a:lnTo>
                  <a:lnTo>
                    <a:pt x="873" y="3759"/>
                  </a:lnTo>
                  <a:lnTo>
                    <a:pt x="1067" y="3779"/>
                  </a:lnTo>
                  <a:lnTo>
                    <a:pt x="1067" y="3779"/>
                  </a:lnTo>
                  <a:lnTo>
                    <a:pt x="1105" y="3488"/>
                  </a:lnTo>
                  <a:lnTo>
                    <a:pt x="1163" y="3178"/>
                  </a:lnTo>
                  <a:lnTo>
                    <a:pt x="1241" y="2907"/>
                  </a:lnTo>
                  <a:lnTo>
                    <a:pt x="1357" y="2616"/>
                  </a:lnTo>
                  <a:lnTo>
                    <a:pt x="1512" y="2364"/>
                  </a:lnTo>
                  <a:lnTo>
                    <a:pt x="1609" y="2248"/>
                  </a:lnTo>
                  <a:lnTo>
                    <a:pt x="1706" y="2132"/>
                  </a:lnTo>
                  <a:lnTo>
                    <a:pt x="1822" y="2016"/>
                  </a:lnTo>
                  <a:lnTo>
                    <a:pt x="1938" y="1919"/>
                  </a:lnTo>
                  <a:lnTo>
                    <a:pt x="2074" y="1822"/>
                  </a:lnTo>
                  <a:lnTo>
                    <a:pt x="2229" y="1744"/>
                  </a:lnTo>
                  <a:lnTo>
                    <a:pt x="2229" y="1744"/>
                  </a:lnTo>
                  <a:lnTo>
                    <a:pt x="2229" y="1512"/>
                  </a:lnTo>
                  <a:lnTo>
                    <a:pt x="2229" y="1279"/>
                  </a:lnTo>
                  <a:lnTo>
                    <a:pt x="2210" y="1027"/>
                  </a:lnTo>
                  <a:lnTo>
                    <a:pt x="2190" y="795"/>
                  </a:lnTo>
                  <a:lnTo>
                    <a:pt x="2113" y="582"/>
                  </a:lnTo>
                  <a:lnTo>
                    <a:pt x="2035" y="369"/>
                  </a:lnTo>
                  <a:lnTo>
                    <a:pt x="1919" y="175"/>
                  </a:lnTo>
                  <a:lnTo>
                    <a:pt x="17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extrusionOk="0">
                  <a:moveTo>
                    <a:pt x="3158" y="1"/>
                  </a:move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fill="none" extrusionOk="0">
                  <a:moveTo>
                    <a:pt x="2945" y="3933"/>
                  </a:move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lnTo>
                    <a:pt x="3158" y="1"/>
                  </a:ln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fill="none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extrusionOk="0">
                  <a:moveTo>
                    <a:pt x="291" y="1"/>
                  </a:move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fill="none" extrusionOk="0">
                  <a:moveTo>
                    <a:pt x="291" y="1"/>
                  </a:moveTo>
                  <a:lnTo>
                    <a:pt x="291" y="1"/>
                  </a:ln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extrusionOk="0">
                  <a:moveTo>
                    <a:pt x="3217" y="0"/>
                  </a:move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fill="none" extrusionOk="0">
                  <a:moveTo>
                    <a:pt x="2849" y="3700"/>
                  </a:moveTo>
                  <a:lnTo>
                    <a:pt x="2849" y="3700"/>
                  </a:lnTo>
                  <a:lnTo>
                    <a:pt x="2985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lnTo>
                    <a:pt x="3217" y="0"/>
                  </a:ln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9824400" y="4060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9824400" y="4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9824400" y="40608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9824400" y="406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9824400" y="40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extrusionOk="0">
                  <a:moveTo>
                    <a:pt x="5251" y="0"/>
                  </a:move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fill="none" extrusionOk="0">
                  <a:moveTo>
                    <a:pt x="5251" y="0"/>
                  </a:moveTo>
                  <a:lnTo>
                    <a:pt x="5251" y="0"/>
                  </a:ln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2830" y="3022"/>
                  </a:lnTo>
                  <a:lnTo>
                    <a:pt x="2849" y="3022"/>
                  </a:lnTo>
                  <a:lnTo>
                    <a:pt x="2849" y="3022"/>
                  </a:lnTo>
                  <a:lnTo>
                    <a:pt x="2965" y="3022"/>
                  </a:lnTo>
                  <a:lnTo>
                    <a:pt x="2965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extrusionOk="0">
                  <a:moveTo>
                    <a:pt x="2422" y="0"/>
                  </a:moveTo>
                  <a:lnTo>
                    <a:pt x="2190" y="20"/>
                  </a:lnTo>
                  <a:lnTo>
                    <a:pt x="1976" y="58"/>
                  </a:lnTo>
                  <a:lnTo>
                    <a:pt x="1783" y="117"/>
                  </a:lnTo>
                  <a:lnTo>
                    <a:pt x="1608" y="194"/>
                  </a:lnTo>
                  <a:lnTo>
                    <a:pt x="1434" y="291"/>
                  </a:lnTo>
                  <a:lnTo>
                    <a:pt x="1279" y="407"/>
                  </a:lnTo>
                  <a:lnTo>
                    <a:pt x="1124" y="523"/>
                  </a:lnTo>
                  <a:lnTo>
                    <a:pt x="988" y="659"/>
                  </a:lnTo>
                  <a:lnTo>
                    <a:pt x="872" y="814"/>
                  </a:lnTo>
                  <a:lnTo>
                    <a:pt x="756" y="950"/>
                  </a:lnTo>
                  <a:lnTo>
                    <a:pt x="659" y="1124"/>
                  </a:lnTo>
                  <a:lnTo>
                    <a:pt x="562" y="1279"/>
                  </a:lnTo>
                  <a:lnTo>
                    <a:pt x="407" y="1628"/>
                  </a:lnTo>
                  <a:lnTo>
                    <a:pt x="272" y="1996"/>
                  </a:lnTo>
                  <a:lnTo>
                    <a:pt x="175" y="2325"/>
                  </a:lnTo>
                  <a:lnTo>
                    <a:pt x="117" y="2655"/>
                  </a:lnTo>
                  <a:lnTo>
                    <a:pt x="58" y="2945"/>
                  </a:lnTo>
                  <a:lnTo>
                    <a:pt x="0" y="3391"/>
                  </a:lnTo>
                  <a:lnTo>
                    <a:pt x="0" y="3565"/>
                  </a:lnTo>
                  <a:lnTo>
                    <a:pt x="155" y="3643"/>
                  </a:lnTo>
                  <a:lnTo>
                    <a:pt x="310" y="3681"/>
                  </a:lnTo>
                  <a:lnTo>
                    <a:pt x="485" y="3739"/>
                  </a:lnTo>
                  <a:lnTo>
                    <a:pt x="659" y="3759"/>
                  </a:lnTo>
                  <a:lnTo>
                    <a:pt x="1027" y="3778"/>
                  </a:lnTo>
                  <a:lnTo>
                    <a:pt x="1395" y="3778"/>
                  </a:lnTo>
                  <a:lnTo>
                    <a:pt x="1783" y="3720"/>
                  </a:lnTo>
                  <a:lnTo>
                    <a:pt x="2151" y="3643"/>
                  </a:lnTo>
                  <a:lnTo>
                    <a:pt x="2538" y="3546"/>
                  </a:lnTo>
                  <a:lnTo>
                    <a:pt x="2887" y="3430"/>
                  </a:lnTo>
                  <a:lnTo>
                    <a:pt x="3236" y="3294"/>
                  </a:lnTo>
                  <a:lnTo>
                    <a:pt x="3546" y="3158"/>
                  </a:lnTo>
                  <a:lnTo>
                    <a:pt x="4088" y="2926"/>
                  </a:lnTo>
                  <a:lnTo>
                    <a:pt x="4437" y="2732"/>
                  </a:lnTo>
                  <a:lnTo>
                    <a:pt x="4573" y="2655"/>
                  </a:lnTo>
                  <a:lnTo>
                    <a:pt x="4611" y="2558"/>
                  </a:lnTo>
                  <a:lnTo>
                    <a:pt x="4708" y="2306"/>
                  </a:lnTo>
                  <a:lnTo>
                    <a:pt x="4747" y="2131"/>
                  </a:lnTo>
                  <a:lnTo>
                    <a:pt x="4786" y="1938"/>
                  </a:lnTo>
                  <a:lnTo>
                    <a:pt x="4805" y="1744"/>
                  </a:lnTo>
                  <a:lnTo>
                    <a:pt x="4805" y="1511"/>
                  </a:lnTo>
                  <a:lnTo>
                    <a:pt x="4766" y="1279"/>
                  </a:lnTo>
                  <a:lnTo>
                    <a:pt x="4689" y="1066"/>
                  </a:lnTo>
                  <a:lnTo>
                    <a:pt x="4631" y="950"/>
                  </a:lnTo>
                  <a:lnTo>
                    <a:pt x="4553" y="833"/>
                  </a:lnTo>
                  <a:lnTo>
                    <a:pt x="4476" y="737"/>
                  </a:lnTo>
                  <a:lnTo>
                    <a:pt x="4379" y="640"/>
                  </a:lnTo>
                  <a:lnTo>
                    <a:pt x="4263" y="543"/>
                  </a:lnTo>
                  <a:lnTo>
                    <a:pt x="4127" y="446"/>
                  </a:lnTo>
                  <a:lnTo>
                    <a:pt x="3972" y="349"/>
                  </a:lnTo>
                  <a:lnTo>
                    <a:pt x="3798" y="272"/>
                  </a:lnTo>
                  <a:lnTo>
                    <a:pt x="3623" y="213"/>
                  </a:lnTo>
                  <a:lnTo>
                    <a:pt x="3410" y="136"/>
                  </a:lnTo>
                  <a:lnTo>
                    <a:pt x="3178" y="78"/>
                  </a:lnTo>
                  <a:lnTo>
                    <a:pt x="2926" y="3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fill="none" extrusionOk="0">
                  <a:moveTo>
                    <a:pt x="0" y="3565"/>
                  </a:moveTo>
                  <a:lnTo>
                    <a:pt x="0" y="3565"/>
                  </a:lnTo>
                  <a:lnTo>
                    <a:pt x="0" y="3391"/>
                  </a:lnTo>
                  <a:lnTo>
                    <a:pt x="58" y="2945"/>
                  </a:lnTo>
                  <a:lnTo>
                    <a:pt x="117" y="2655"/>
                  </a:lnTo>
                  <a:lnTo>
                    <a:pt x="175" y="2325"/>
                  </a:lnTo>
                  <a:lnTo>
                    <a:pt x="272" y="1996"/>
                  </a:lnTo>
                  <a:lnTo>
                    <a:pt x="407" y="1628"/>
                  </a:lnTo>
                  <a:lnTo>
                    <a:pt x="562" y="1279"/>
                  </a:lnTo>
                  <a:lnTo>
                    <a:pt x="659" y="1124"/>
                  </a:lnTo>
                  <a:lnTo>
                    <a:pt x="756" y="950"/>
                  </a:lnTo>
                  <a:lnTo>
                    <a:pt x="872" y="814"/>
                  </a:lnTo>
                  <a:lnTo>
                    <a:pt x="988" y="659"/>
                  </a:lnTo>
                  <a:lnTo>
                    <a:pt x="1124" y="523"/>
                  </a:lnTo>
                  <a:lnTo>
                    <a:pt x="1279" y="407"/>
                  </a:lnTo>
                  <a:lnTo>
                    <a:pt x="1434" y="291"/>
                  </a:lnTo>
                  <a:lnTo>
                    <a:pt x="1608" y="194"/>
                  </a:lnTo>
                  <a:lnTo>
                    <a:pt x="1783" y="117"/>
                  </a:lnTo>
                  <a:lnTo>
                    <a:pt x="1976" y="58"/>
                  </a:lnTo>
                  <a:lnTo>
                    <a:pt x="2190" y="20"/>
                  </a:lnTo>
                  <a:lnTo>
                    <a:pt x="2422" y="0"/>
                  </a:lnTo>
                  <a:lnTo>
                    <a:pt x="2655" y="0"/>
                  </a:lnTo>
                  <a:lnTo>
                    <a:pt x="2926" y="39"/>
                  </a:lnTo>
                  <a:lnTo>
                    <a:pt x="2926" y="39"/>
                  </a:lnTo>
                  <a:lnTo>
                    <a:pt x="3178" y="78"/>
                  </a:lnTo>
                  <a:lnTo>
                    <a:pt x="3410" y="136"/>
                  </a:lnTo>
                  <a:lnTo>
                    <a:pt x="3623" y="213"/>
                  </a:lnTo>
                  <a:lnTo>
                    <a:pt x="3798" y="272"/>
                  </a:lnTo>
                  <a:lnTo>
                    <a:pt x="3972" y="349"/>
                  </a:lnTo>
                  <a:lnTo>
                    <a:pt x="4127" y="446"/>
                  </a:lnTo>
                  <a:lnTo>
                    <a:pt x="4263" y="543"/>
                  </a:lnTo>
                  <a:lnTo>
                    <a:pt x="4379" y="640"/>
                  </a:lnTo>
                  <a:lnTo>
                    <a:pt x="4476" y="737"/>
                  </a:lnTo>
                  <a:lnTo>
                    <a:pt x="4553" y="833"/>
                  </a:lnTo>
                  <a:lnTo>
                    <a:pt x="4631" y="950"/>
                  </a:lnTo>
                  <a:lnTo>
                    <a:pt x="4689" y="1066"/>
                  </a:lnTo>
                  <a:lnTo>
                    <a:pt x="4766" y="1279"/>
                  </a:lnTo>
                  <a:lnTo>
                    <a:pt x="4805" y="1511"/>
                  </a:lnTo>
                  <a:lnTo>
                    <a:pt x="4805" y="1744"/>
                  </a:lnTo>
                  <a:lnTo>
                    <a:pt x="4786" y="1938"/>
                  </a:lnTo>
                  <a:lnTo>
                    <a:pt x="4747" y="2131"/>
                  </a:lnTo>
                  <a:lnTo>
                    <a:pt x="4708" y="2306"/>
                  </a:lnTo>
                  <a:lnTo>
                    <a:pt x="4611" y="2558"/>
                  </a:lnTo>
                  <a:lnTo>
                    <a:pt x="4573" y="2655"/>
                  </a:lnTo>
                  <a:lnTo>
                    <a:pt x="4573" y="2655"/>
                  </a:lnTo>
                  <a:lnTo>
                    <a:pt x="4437" y="2732"/>
                  </a:lnTo>
                  <a:lnTo>
                    <a:pt x="4088" y="2926"/>
                  </a:lnTo>
                  <a:lnTo>
                    <a:pt x="3546" y="3158"/>
                  </a:lnTo>
                  <a:lnTo>
                    <a:pt x="3236" y="3294"/>
                  </a:lnTo>
                  <a:lnTo>
                    <a:pt x="2887" y="3430"/>
                  </a:lnTo>
                  <a:lnTo>
                    <a:pt x="2538" y="3546"/>
                  </a:lnTo>
                  <a:lnTo>
                    <a:pt x="2151" y="3643"/>
                  </a:lnTo>
                  <a:lnTo>
                    <a:pt x="1783" y="3720"/>
                  </a:lnTo>
                  <a:lnTo>
                    <a:pt x="1395" y="3778"/>
                  </a:lnTo>
                  <a:lnTo>
                    <a:pt x="1027" y="3778"/>
                  </a:lnTo>
                  <a:lnTo>
                    <a:pt x="659" y="3759"/>
                  </a:lnTo>
                  <a:lnTo>
                    <a:pt x="485" y="3739"/>
                  </a:lnTo>
                  <a:lnTo>
                    <a:pt x="310" y="3681"/>
                  </a:lnTo>
                  <a:lnTo>
                    <a:pt x="155" y="3643"/>
                  </a:lnTo>
                  <a:lnTo>
                    <a:pt x="0" y="3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0044300" y="4167350"/>
              <a:ext cx="107550" cy="48950"/>
            </a:xfrm>
            <a:custGeom>
              <a:avLst/>
              <a:gdLst/>
              <a:ahLst/>
              <a:cxnLst/>
              <a:rect l="l" t="t" r="r" b="b"/>
              <a:pathLst>
                <a:path w="4302" h="1958" extrusionOk="0">
                  <a:moveTo>
                    <a:pt x="4127" y="1"/>
                  </a:moveTo>
                  <a:lnTo>
                    <a:pt x="4050" y="233"/>
                  </a:lnTo>
                  <a:lnTo>
                    <a:pt x="3953" y="446"/>
                  </a:lnTo>
                  <a:lnTo>
                    <a:pt x="4301" y="272"/>
                  </a:lnTo>
                  <a:lnTo>
                    <a:pt x="4224" y="137"/>
                  </a:lnTo>
                  <a:lnTo>
                    <a:pt x="4127" y="1"/>
                  </a:lnTo>
                  <a:close/>
                  <a:moveTo>
                    <a:pt x="233" y="466"/>
                  </a:moveTo>
                  <a:lnTo>
                    <a:pt x="97" y="698"/>
                  </a:lnTo>
                  <a:lnTo>
                    <a:pt x="0" y="950"/>
                  </a:lnTo>
                  <a:lnTo>
                    <a:pt x="39" y="1221"/>
                  </a:lnTo>
                  <a:lnTo>
                    <a:pt x="39" y="1473"/>
                  </a:lnTo>
                  <a:lnTo>
                    <a:pt x="39" y="1725"/>
                  </a:lnTo>
                  <a:lnTo>
                    <a:pt x="0" y="1958"/>
                  </a:lnTo>
                  <a:lnTo>
                    <a:pt x="698" y="1745"/>
                  </a:lnTo>
                  <a:lnTo>
                    <a:pt x="1395" y="1493"/>
                  </a:lnTo>
                  <a:lnTo>
                    <a:pt x="1144" y="1415"/>
                  </a:lnTo>
                  <a:lnTo>
                    <a:pt x="911" y="1299"/>
                  </a:lnTo>
                  <a:lnTo>
                    <a:pt x="795" y="1221"/>
                  </a:lnTo>
                  <a:lnTo>
                    <a:pt x="679" y="1144"/>
                  </a:lnTo>
                  <a:lnTo>
                    <a:pt x="582" y="1047"/>
                  </a:lnTo>
                  <a:lnTo>
                    <a:pt x="504" y="931"/>
                  </a:lnTo>
                  <a:lnTo>
                    <a:pt x="349" y="698"/>
                  </a:lnTo>
                  <a:lnTo>
                    <a:pt x="233" y="466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0044300" y="4178975"/>
              <a:ext cx="34900" cy="37325"/>
            </a:xfrm>
            <a:custGeom>
              <a:avLst/>
              <a:gdLst/>
              <a:ahLst/>
              <a:cxnLst/>
              <a:rect l="l" t="t" r="r" b="b"/>
              <a:pathLst>
                <a:path w="1396" h="1493" fill="none" extrusionOk="0">
                  <a:moveTo>
                    <a:pt x="233" y="1"/>
                  </a:moveTo>
                  <a:lnTo>
                    <a:pt x="233" y="1"/>
                  </a:lnTo>
                  <a:lnTo>
                    <a:pt x="97" y="233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39" y="756"/>
                  </a:lnTo>
                  <a:lnTo>
                    <a:pt x="39" y="1008"/>
                  </a:lnTo>
                  <a:lnTo>
                    <a:pt x="39" y="1008"/>
                  </a:lnTo>
                  <a:lnTo>
                    <a:pt x="39" y="1260"/>
                  </a:lnTo>
                  <a:lnTo>
                    <a:pt x="0" y="1493"/>
                  </a:lnTo>
                  <a:lnTo>
                    <a:pt x="0" y="1493"/>
                  </a:lnTo>
                  <a:lnTo>
                    <a:pt x="698" y="1280"/>
                  </a:lnTo>
                  <a:lnTo>
                    <a:pt x="1395" y="1028"/>
                  </a:lnTo>
                  <a:lnTo>
                    <a:pt x="1395" y="1028"/>
                  </a:lnTo>
                  <a:lnTo>
                    <a:pt x="1144" y="950"/>
                  </a:lnTo>
                  <a:lnTo>
                    <a:pt x="911" y="834"/>
                  </a:lnTo>
                  <a:lnTo>
                    <a:pt x="795" y="756"/>
                  </a:lnTo>
                  <a:lnTo>
                    <a:pt x="679" y="679"/>
                  </a:lnTo>
                  <a:lnTo>
                    <a:pt x="582" y="582"/>
                  </a:lnTo>
                  <a:lnTo>
                    <a:pt x="504" y="466"/>
                  </a:lnTo>
                  <a:lnTo>
                    <a:pt x="504" y="466"/>
                  </a:lnTo>
                  <a:lnTo>
                    <a:pt x="349" y="233"/>
                  </a:lnTo>
                  <a:lnTo>
                    <a:pt x="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0143100" y="4167350"/>
              <a:ext cx="8750" cy="11175"/>
            </a:xfrm>
            <a:custGeom>
              <a:avLst/>
              <a:gdLst/>
              <a:ahLst/>
              <a:cxnLst/>
              <a:rect l="l" t="t" r="r" b="b"/>
              <a:pathLst>
                <a:path w="350" h="447" fill="none" extrusionOk="0">
                  <a:moveTo>
                    <a:pt x="175" y="1"/>
                  </a:moveTo>
                  <a:lnTo>
                    <a:pt x="175" y="1"/>
                  </a:lnTo>
                  <a:lnTo>
                    <a:pt x="98" y="233"/>
                  </a:lnTo>
                  <a:lnTo>
                    <a:pt x="1" y="446"/>
                  </a:lnTo>
                  <a:lnTo>
                    <a:pt x="1" y="446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272" y="137"/>
                  </a:lnTo>
                  <a:lnTo>
                    <a:pt x="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extrusionOk="0">
                  <a:moveTo>
                    <a:pt x="3255" y="0"/>
                  </a:moveTo>
                  <a:lnTo>
                    <a:pt x="3042" y="20"/>
                  </a:lnTo>
                  <a:lnTo>
                    <a:pt x="2810" y="58"/>
                  </a:lnTo>
                  <a:lnTo>
                    <a:pt x="2577" y="97"/>
                  </a:lnTo>
                  <a:lnTo>
                    <a:pt x="2364" y="155"/>
                  </a:lnTo>
                  <a:lnTo>
                    <a:pt x="2132" y="213"/>
                  </a:lnTo>
                  <a:lnTo>
                    <a:pt x="1919" y="291"/>
                  </a:lnTo>
                  <a:lnTo>
                    <a:pt x="1706" y="388"/>
                  </a:lnTo>
                  <a:lnTo>
                    <a:pt x="1492" y="485"/>
                  </a:lnTo>
                  <a:lnTo>
                    <a:pt x="1299" y="581"/>
                  </a:lnTo>
                  <a:lnTo>
                    <a:pt x="1105" y="717"/>
                  </a:lnTo>
                  <a:lnTo>
                    <a:pt x="931" y="833"/>
                  </a:lnTo>
                  <a:lnTo>
                    <a:pt x="756" y="988"/>
                  </a:lnTo>
                  <a:lnTo>
                    <a:pt x="601" y="1143"/>
                  </a:lnTo>
                  <a:lnTo>
                    <a:pt x="466" y="1298"/>
                  </a:lnTo>
                  <a:lnTo>
                    <a:pt x="330" y="1473"/>
                  </a:lnTo>
                  <a:lnTo>
                    <a:pt x="233" y="1647"/>
                  </a:lnTo>
                  <a:lnTo>
                    <a:pt x="136" y="1841"/>
                  </a:lnTo>
                  <a:lnTo>
                    <a:pt x="78" y="2054"/>
                  </a:lnTo>
                  <a:lnTo>
                    <a:pt x="20" y="2267"/>
                  </a:lnTo>
                  <a:lnTo>
                    <a:pt x="1" y="2480"/>
                  </a:lnTo>
                  <a:lnTo>
                    <a:pt x="1" y="2693"/>
                  </a:lnTo>
                  <a:lnTo>
                    <a:pt x="20" y="2887"/>
                  </a:lnTo>
                  <a:lnTo>
                    <a:pt x="59" y="3081"/>
                  </a:lnTo>
                  <a:lnTo>
                    <a:pt x="136" y="3236"/>
                  </a:lnTo>
                  <a:lnTo>
                    <a:pt x="214" y="3391"/>
                  </a:lnTo>
                  <a:lnTo>
                    <a:pt x="330" y="3546"/>
                  </a:lnTo>
                  <a:lnTo>
                    <a:pt x="446" y="3662"/>
                  </a:lnTo>
                  <a:lnTo>
                    <a:pt x="582" y="3778"/>
                  </a:lnTo>
                  <a:lnTo>
                    <a:pt x="737" y="3875"/>
                  </a:lnTo>
                  <a:lnTo>
                    <a:pt x="892" y="3972"/>
                  </a:lnTo>
                  <a:lnTo>
                    <a:pt x="1066" y="4049"/>
                  </a:lnTo>
                  <a:lnTo>
                    <a:pt x="1241" y="4108"/>
                  </a:lnTo>
                  <a:lnTo>
                    <a:pt x="1609" y="4224"/>
                  </a:lnTo>
                  <a:lnTo>
                    <a:pt x="2016" y="4282"/>
                  </a:lnTo>
                  <a:lnTo>
                    <a:pt x="2403" y="4340"/>
                  </a:lnTo>
                  <a:lnTo>
                    <a:pt x="2791" y="4359"/>
                  </a:lnTo>
                  <a:lnTo>
                    <a:pt x="3469" y="4359"/>
                  </a:lnTo>
                  <a:lnTo>
                    <a:pt x="3953" y="4321"/>
                  </a:lnTo>
                  <a:lnTo>
                    <a:pt x="4147" y="4301"/>
                  </a:lnTo>
                  <a:lnTo>
                    <a:pt x="4321" y="4224"/>
                  </a:lnTo>
                  <a:lnTo>
                    <a:pt x="4515" y="4108"/>
                  </a:lnTo>
                  <a:lnTo>
                    <a:pt x="4689" y="3991"/>
                  </a:lnTo>
                  <a:lnTo>
                    <a:pt x="4883" y="3817"/>
                  </a:lnTo>
                  <a:lnTo>
                    <a:pt x="5057" y="3643"/>
                  </a:lnTo>
                  <a:lnTo>
                    <a:pt x="5232" y="3449"/>
                  </a:lnTo>
                  <a:lnTo>
                    <a:pt x="5387" y="3216"/>
                  </a:lnTo>
                  <a:lnTo>
                    <a:pt x="5503" y="2984"/>
                  </a:lnTo>
                  <a:lnTo>
                    <a:pt x="5619" y="2732"/>
                  </a:lnTo>
                  <a:lnTo>
                    <a:pt x="5716" y="2480"/>
                  </a:lnTo>
                  <a:lnTo>
                    <a:pt x="5755" y="2209"/>
                  </a:lnTo>
                  <a:lnTo>
                    <a:pt x="5774" y="1918"/>
                  </a:lnTo>
                  <a:lnTo>
                    <a:pt x="5755" y="1647"/>
                  </a:lnTo>
                  <a:lnTo>
                    <a:pt x="5677" y="1356"/>
                  </a:lnTo>
                  <a:lnTo>
                    <a:pt x="5619" y="1201"/>
                  </a:lnTo>
                  <a:lnTo>
                    <a:pt x="5561" y="1066"/>
                  </a:lnTo>
                  <a:lnTo>
                    <a:pt x="5484" y="911"/>
                  </a:lnTo>
                  <a:lnTo>
                    <a:pt x="5387" y="775"/>
                  </a:lnTo>
                  <a:lnTo>
                    <a:pt x="5290" y="640"/>
                  </a:lnTo>
                  <a:lnTo>
                    <a:pt x="5154" y="504"/>
                  </a:lnTo>
                  <a:lnTo>
                    <a:pt x="5019" y="407"/>
                  </a:lnTo>
                  <a:lnTo>
                    <a:pt x="4864" y="310"/>
                  </a:lnTo>
                  <a:lnTo>
                    <a:pt x="4689" y="213"/>
                  </a:lnTo>
                  <a:lnTo>
                    <a:pt x="4515" y="155"/>
                  </a:lnTo>
                  <a:lnTo>
                    <a:pt x="4321" y="97"/>
                  </a:lnTo>
                  <a:lnTo>
                    <a:pt x="4127" y="58"/>
                  </a:lnTo>
                  <a:lnTo>
                    <a:pt x="3914" y="20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fill="none" extrusionOk="0">
                  <a:moveTo>
                    <a:pt x="4147" y="4301"/>
                  </a:moveTo>
                  <a:lnTo>
                    <a:pt x="4147" y="4301"/>
                  </a:lnTo>
                  <a:lnTo>
                    <a:pt x="3953" y="4321"/>
                  </a:lnTo>
                  <a:lnTo>
                    <a:pt x="3469" y="4359"/>
                  </a:lnTo>
                  <a:lnTo>
                    <a:pt x="3139" y="4359"/>
                  </a:lnTo>
                  <a:lnTo>
                    <a:pt x="2791" y="4359"/>
                  </a:lnTo>
                  <a:lnTo>
                    <a:pt x="2403" y="4340"/>
                  </a:lnTo>
                  <a:lnTo>
                    <a:pt x="2016" y="4282"/>
                  </a:lnTo>
                  <a:lnTo>
                    <a:pt x="1609" y="4224"/>
                  </a:lnTo>
                  <a:lnTo>
                    <a:pt x="1241" y="4108"/>
                  </a:lnTo>
                  <a:lnTo>
                    <a:pt x="1066" y="4049"/>
                  </a:lnTo>
                  <a:lnTo>
                    <a:pt x="892" y="3972"/>
                  </a:lnTo>
                  <a:lnTo>
                    <a:pt x="737" y="3875"/>
                  </a:lnTo>
                  <a:lnTo>
                    <a:pt x="582" y="3778"/>
                  </a:lnTo>
                  <a:lnTo>
                    <a:pt x="446" y="3662"/>
                  </a:lnTo>
                  <a:lnTo>
                    <a:pt x="330" y="3546"/>
                  </a:lnTo>
                  <a:lnTo>
                    <a:pt x="214" y="3391"/>
                  </a:lnTo>
                  <a:lnTo>
                    <a:pt x="136" y="3236"/>
                  </a:lnTo>
                  <a:lnTo>
                    <a:pt x="59" y="3081"/>
                  </a:lnTo>
                  <a:lnTo>
                    <a:pt x="20" y="2887"/>
                  </a:lnTo>
                  <a:lnTo>
                    <a:pt x="1" y="2693"/>
                  </a:lnTo>
                  <a:lnTo>
                    <a:pt x="1" y="2480"/>
                  </a:lnTo>
                  <a:lnTo>
                    <a:pt x="1" y="2480"/>
                  </a:lnTo>
                  <a:lnTo>
                    <a:pt x="20" y="2267"/>
                  </a:lnTo>
                  <a:lnTo>
                    <a:pt x="78" y="2054"/>
                  </a:lnTo>
                  <a:lnTo>
                    <a:pt x="136" y="1841"/>
                  </a:lnTo>
                  <a:lnTo>
                    <a:pt x="233" y="1647"/>
                  </a:lnTo>
                  <a:lnTo>
                    <a:pt x="330" y="1473"/>
                  </a:lnTo>
                  <a:lnTo>
                    <a:pt x="466" y="1298"/>
                  </a:lnTo>
                  <a:lnTo>
                    <a:pt x="601" y="1143"/>
                  </a:lnTo>
                  <a:lnTo>
                    <a:pt x="756" y="988"/>
                  </a:lnTo>
                  <a:lnTo>
                    <a:pt x="931" y="833"/>
                  </a:lnTo>
                  <a:lnTo>
                    <a:pt x="1105" y="717"/>
                  </a:lnTo>
                  <a:lnTo>
                    <a:pt x="1299" y="581"/>
                  </a:lnTo>
                  <a:lnTo>
                    <a:pt x="1492" y="485"/>
                  </a:lnTo>
                  <a:lnTo>
                    <a:pt x="1706" y="388"/>
                  </a:lnTo>
                  <a:lnTo>
                    <a:pt x="1919" y="291"/>
                  </a:lnTo>
                  <a:lnTo>
                    <a:pt x="2132" y="213"/>
                  </a:lnTo>
                  <a:lnTo>
                    <a:pt x="2364" y="155"/>
                  </a:lnTo>
                  <a:lnTo>
                    <a:pt x="2577" y="97"/>
                  </a:lnTo>
                  <a:lnTo>
                    <a:pt x="2810" y="58"/>
                  </a:lnTo>
                  <a:lnTo>
                    <a:pt x="3042" y="20"/>
                  </a:lnTo>
                  <a:lnTo>
                    <a:pt x="3255" y="0"/>
                  </a:lnTo>
                  <a:lnTo>
                    <a:pt x="3488" y="0"/>
                  </a:lnTo>
                  <a:lnTo>
                    <a:pt x="3701" y="0"/>
                  </a:lnTo>
                  <a:lnTo>
                    <a:pt x="3914" y="20"/>
                  </a:lnTo>
                  <a:lnTo>
                    <a:pt x="4127" y="58"/>
                  </a:lnTo>
                  <a:lnTo>
                    <a:pt x="4321" y="97"/>
                  </a:lnTo>
                  <a:lnTo>
                    <a:pt x="4515" y="155"/>
                  </a:lnTo>
                  <a:lnTo>
                    <a:pt x="4689" y="213"/>
                  </a:lnTo>
                  <a:lnTo>
                    <a:pt x="4864" y="310"/>
                  </a:lnTo>
                  <a:lnTo>
                    <a:pt x="5019" y="407"/>
                  </a:lnTo>
                  <a:lnTo>
                    <a:pt x="5154" y="504"/>
                  </a:lnTo>
                  <a:lnTo>
                    <a:pt x="5290" y="640"/>
                  </a:lnTo>
                  <a:lnTo>
                    <a:pt x="5387" y="775"/>
                  </a:lnTo>
                  <a:lnTo>
                    <a:pt x="5387" y="775"/>
                  </a:lnTo>
                  <a:lnTo>
                    <a:pt x="5484" y="911"/>
                  </a:lnTo>
                  <a:lnTo>
                    <a:pt x="5561" y="1066"/>
                  </a:lnTo>
                  <a:lnTo>
                    <a:pt x="5619" y="1201"/>
                  </a:lnTo>
                  <a:lnTo>
                    <a:pt x="5677" y="1356"/>
                  </a:lnTo>
                  <a:lnTo>
                    <a:pt x="5755" y="1647"/>
                  </a:lnTo>
                  <a:lnTo>
                    <a:pt x="5774" y="1918"/>
                  </a:lnTo>
                  <a:lnTo>
                    <a:pt x="5755" y="2209"/>
                  </a:lnTo>
                  <a:lnTo>
                    <a:pt x="5716" y="2480"/>
                  </a:lnTo>
                  <a:lnTo>
                    <a:pt x="5619" y="2732"/>
                  </a:lnTo>
                  <a:lnTo>
                    <a:pt x="5503" y="2984"/>
                  </a:lnTo>
                  <a:lnTo>
                    <a:pt x="5387" y="3216"/>
                  </a:lnTo>
                  <a:lnTo>
                    <a:pt x="5232" y="3449"/>
                  </a:lnTo>
                  <a:lnTo>
                    <a:pt x="5057" y="3643"/>
                  </a:lnTo>
                  <a:lnTo>
                    <a:pt x="4883" y="3817"/>
                  </a:lnTo>
                  <a:lnTo>
                    <a:pt x="4689" y="3991"/>
                  </a:lnTo>
                  <a:lnTo>
                    <a:pt x="4515" y="4108"/>
                  </a:lnTo>
                  <a:lnTo>
                    <a:pt x="4321" y="4224"/>
                  </a:lnTo>
                  <a:lnTo>
                    <a:pt x="4147" y="43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5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fill="none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9868475" y="4099075"/>
              <a:ext cx="525" cy="3900"/>
            </a:xfrm>
            <a:custGeom>
              <a:avLst/>
              <a:gdLst/>
              <a:ahLst/>
              <a:cxnLst/>
              <a:rect l="l" t="t" r="r" b="b"/>
              <a:pathLst>
                <a:path w="21" h="156" extrusionOk="0">
                  <a:moveTo>
                    <a:pt x="1" y="136"/>
                  </a:moveTo>
                  <a:lnTo>
                    <a:pt x="1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36"/>
                  </a:lnTo>
                  <a:close/>
                  <a:moveTo>
                    <a:pt x="1" y="136"/>
                  </a:move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close/>
                  <a:moveTo>
                    <a:pt x="1" y="116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close/>
                  <a:moveTo>
                    <a:pt x="1" y="97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78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5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9868475" y="41024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9868475" y="410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9868475" y="410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9868475" y="41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9868475" y="41010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9868475" y="410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9868475" y="4100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9868475" y="410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9868475" y="4100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9868475" y="41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9868475" y="40995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9868975" y="409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9945000" y="4149450"/>
              <a:ext cx="17475" cy="500"/>
            </a:xfrm>
            <a:custGeom>
              <a:avLst/>
              <a:gdLst/>
              <a:ahLst/>
              <a:cxnLst/>
              <a:rect l="l" t="t" r="r" b="b"/>
              <a:pathLst>
                <a:path w="699" h="20" extrusionOk="0">
                  <a:moveTo>
                    <a:pt x="1" y="19"/>
                  </a:moveTo>
                  <a:lnTo>
                    <a:pt x="1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" y="19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lnTo>
                    <a:pt x="38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8" y="19"/>
                  </a:lnTo>
                  <a:lnTo>
                    <a:pt x="698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9945000" y="41499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9945975" y="4149450"/>
              <a:ext cx="16500" cy="500"/>
            </a:xfrm>
            <a:custGeom>
              <a:avLst/>
              <a:gdLst/>
              <a:ahLst/>
              <a:cxnLst/>
              <a:rect l="l" t="t" r="r" b="b"/>
              <a:pathLst>
                <a:path w="660" h="20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349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49" y="19"/>
                  </a:lnTo>
                  <a:lnTo>
                    <a:pt x="659" y="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extrusionOk="0">
                  <a:moveTo>
                    <a:pt x="5232" y="1"/>
                  </a:move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fill="none" extrusionOk="0">
                  <a:moveTo>
                    <a:pt x="5232" y="1"/>
                  </a:moveTo>
                  <a:lnTo>
                    <a:pt x="5232" y="1"/>
                  </a:ln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062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367" y="156"/>
                  </a:lnTo>
                  <a:lnTo>
                    <a:pt x="52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extrusionOk="0">
                  <a:moveTo>
                    <a:pt x="2170" y="0"/>
                  </a:moveTo>
                  <a:lnTo>
                    <a:pt x="1899" y="20"/>
                  </a:lnTo>
                  <a:lnTo>
                    <a:pt x="1666" y="78"/>
                  </a:lnTo>
                  <a:lnTo>
                    <a:pt x="1434" y="136"/>
                  </a:lnTo>
                  <a:lnTo>
                    <a:pt x="1240" y="214"/>
                  </a:lnTo>
                  <a:lnTo>
                    <a:pt x="1046" y="310"/>
                  </a:lnTo>
                  <a:lnTo>
                    <a:pt x="891" y="427"/>
                  </a:lnTo>
                  <a:lnTo>
                    <a:pt x="736" y="543"/>
                  </a:lnTo>
                  <a:lnTo>
                    <a:pt x="620" y="679"/>
                  </a:lnTo>
                  <a:lnTo>
                    <a:pt x="504" y="834"/>
                  </a:lnTo>
                  <a:lnTo>
                    <a:pt x="407" y="989"/>
                  </a:lnTo>
                  <a:lnTo>
                    <a:pt x="310" y="1144"/>
                  </a:lnTo>
                  <a:lnTo>
                    <a:pt x="233" y="1318"/>
                  </a:lnTo>
                  <a:lnTo>
                    <a:pt x="175" y="1473"/>
                  </a:lnTo>
                  <a:lnTo>
                    <a:pt x="136" y="1667"/>
                  </a:lnTo>
                  <a:lnTo>
                    <a:pt x="58" y="2015"/>
                  </a:lnTo>
                  <a:lnTo>
                    <a:pt x="20" y="2364"/>
                  </a:lnTo>
                  <a:lnTo>
                    <a:pt x="0" y="2713"/>
                  </a:lnTo>
                  <a:lnTo>
                    <a:pt x="20" y="3023"/>
                  </a:lnTo>
                  <a:lnTo>
                    <a:pt x="39" y="3313"/>
                  </a:lnTo>
                  <a:lnTo>
                    <a:pt x="116" y="3740"/>
                  </a:lnTo>
                  <a:lnTo>
                    <a:pt x="136" y="3895"/>
                  </a:lnTo>
                  <a:lnTo>
                    <a:pt x="252" y="4030"/>
                  </a:lnTo>
                  <a:lnTo>
                    <a:pt x="368" y="4166"/>
                  </a:lnTo>
                  <a:lnTo>
                    <a:pt x="504" y="4282"/>
                  </a:lnTo>
                  <a:lnTo>
                    <a:pt x="659" y="4398"/>
                  </a:lnTo>
                  <a:lnTo>
                    <a:pt x="969" y="4611"/>
                  </a:lnTo>
                  <a:lnTo>
                    <a:pt x="1298" y="4786"/>
                  </a:lnTo>
                  <a:lnTo>
                    <a:pt x="1666" y="4921"/>
                  </a:lnTo>
                  <a:lnTo>
                    <a:pt x="2034" y="5038"/>
                  </a:lnTo>
                  <a:lnTo>
                    <a:pt x="2422" y="5115"/>
                  </a:lnTo>
                  <a:lnTo>
                    <a:pt x="2790" y="5173"/>
                  </a:lnTo>
                  <a:lnTo>
                    <a:pt x="3177" y="5193"/>
                  </a:lnTo>
                  <a:lnTo>
                    <a:pt x="3546" y="5212"/>
                  </a:lnTo>
                  <a:lnTo>
                    <a:pt x="3875" y="5193"/>
                  </a:lnTo>
                  <a:lnTo>
                    <a:pt x="4204" y="5135"/>
                  </a:lnTo>
                  <a:lnTo>
                    <a:pt x="4495" y="5076"/>
                  </a:lnTo>
                  <a:lnTo>
                    <a:pt x="4747" y="4980"/>
                  </a:lnTo>
                  <a:lnTo>
                    <a:pt x="4960" y="4863"/>
                  </a:lnTo>
                  <a:lnTo>
                    <a:pt x="5057" y="4805"/>
                  </a:lnTo>
                  <a:lnTo>
                    <a:pt x="5115" y="4747"/>
                  </a:lnTo>
                  <a:lnTo>
                    <a:pt x="5192" y="4670"/>
                  </a:lnTo>
                  <a:lnTo>
                    <a:pt x="5231" y="4573"/>
                  </a:lnTo>
                  <a:lnTo>
                    <a:pt x="5289" y="4456"/>
                  </a:lnTo>
                  <a:lnTo>
                    <a:pt x="5309" y="4321"/>
                  </a:lnTo>
                  <a:lnTo>
                    <a:pt x="5367" y="4011"/>
                  </a:lnTo>
                  <a:lnTo>
                    <a:pt x="5367" y="3662"/>
                  </a:lnTo>
                  <a:lnTo>
                    <a:pt x="5328" y="3275"/>
                  </a:lnTo>
                  <a:lnTo>
                    <a:pt x="5270" y="2868"/>
                  </a:lnTo>
                  <a:lnTo>
                    <a:pt x="5154" y="2442"/>
                  </a:lnTo>
                  <a:lnTo>
                    <a:pt x="4999" y="2035"/>
                  </a:lnTo>
                  <a:lnTo>
                    <a:pt x="4902" y="1822"/>
                  </a:lnTo>
                  <a:lnTo>
                    <a:pt x="4805" y="1608"/>
                  </a:lnTo>
                  <a:lnTo>
                    <a:pt x="4689" y="1415"/>
                  </a:lnTo>
                  <a:lnTo>
                    <a:pt x="4572" y="1221"/>
                  </a:lnTo>
                  <a:lnTo>
                    <a:pt x="4437" y="1047"/>
                  </a:lnTo>
                  <a:lnTo>
                    <a:pt x="4282" y="872"/>
                  </a:lnTo>
                  <a:lnTo>
                    <a:pt x="4127" y="717"/>
                  </a:lnTo>
                  <a:lnTo>
                    <a:pt x="3952" y="562"/>
                  </a:lnTo>
                  <a:lnTo>
                    <a:pt x="3778" y="427"/>
                  </a:lnTo>
                  <a:lnTo>
                    <a:pt x="3584" y="310"/>
                  </a:lnTo>
                  <a:lnTo>
                    <a:pt x="3371" y="214"/>
                  </a:lnTo>
                  <a:lnTo>
                    <a:pt x="3158" y="117"/>
                  </a:lnTo>
                  <a:lnTo>
                    <a:pt x="2926" y="59"/>
                  </a:lnTo>
                  <a:lnTo>
                    <a:pt x="2693" y="2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fill="none" extrusionOk="0">
                  <a:moveTo>
                    <a:pt x="136" y="3895"/>
                  </a:moveTo>
                  <a:lnTo>
                    <a:pt x="136" y="3895"/>
                  </a:lnTo>
                  <a:lnTo>
                    <a:pt x="116" y="3740"/>
                  </a:lnTo>
                  <a:lnTo>
                    <a:pt x="39" y="3313"/>
                  </a:lnTo>
                  <a:lnTo>
                    <a:pt x="20" y="3023"/>
                  </a:lnTo>
                  <a:lnTo>
                    <a:pt x="0" y="2713"/>
                  </a:lnTo>
                  <a:lnTo>
                    <a:pt x="20" y="2364"/>
                  </a:lnTo>
                  <a:lnTo>
                    <a:pt x="58" y="2015"/>
                  </a:lnTo>
                  <a:lnTo>
                    <a:pt x="136" y="1667"/>
                  </a:lnTo>
                  <a:lnTo>
                    <a:pt x="175" y="1473"/>
                  </a:lnTo>
                  <a:lnTo>
                    <a:pt x="233" y="1318"/>
                  </a:lnTo>
                  <a:lnTo>
                    <a:pt x="310" y="1144"/>
                  </a:lnTo>
                  <a:lnTo>
                    <a:pt x="407" y="989"/>
                  </a:lnTo>
                  <a:lnTo>
                    <a:pt x="504" y="834"/>
                  </a:lnTo>
                  <a:lnTo>
                    <a:pt x="620" y="679"/>
                  </a:lnTo>
                  <a:lnTo>
                    <a:pt x="736" y="543"/>
                  </a:lnTo>
                  <a:lnTo>
                    <a:pt x="891" y="427"/>
                  </a:lnTo>
                  <a:lnTo>
                    <a:pt x="1046" y="310"/>
                  </a:lnTo>
                  <a:lnTo>
                    <a:pt x="1240" y="214"/>
                  </a:lnTo>
                  <a:lnTo>
                    <a:pt x="1434" y="136"/>
                  </a:lnTo>
                  <a:lnTo>
                    <a:pt x="1666" y="78"/>
                  </a:lnTo>
                  <a:lnTo>
                    <a:pt x="1899" y="2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422" y="0"/>
                  </a:lnTo>
                  <a:lnTo>
                    <a:pt x="2693" y="20"/>
                  </a:lnTo>
                  <a:lnTo>
                    <a:pt x="2926" y="59"/>
                  </a:lnTo>
                  <a:lnTo>
                    <a:pt x="3158" y="117"/>
                  </a:lnTo>
                  <a:lnTo>
                    <a:pt x="3371" y="214"/>
                  </a:lnTo>
                  <a:lnTo>
                    <a:pt x="3584" y="310"/>
                  </a:lnTo>
                  <a:lnTo>
                    <a:pt x="3778" y="427"/>
                  </a:lnTo>
                  <a:lnTo>
                    <a:pt x="3952" y="562"/>
                  </a:lnTo>
                  <a:lnTo>
                    <a:pt x="4127" y="717"/>
                  </a:lnTo>
                  <a:lnTo>
                    <a:pt x="4282" y="872"/>
                  </a:lnTo>
                  <a:lnTo>
                    <a:pt x="4437" y="1047"/>
                  </a:lnTo>
                  <a:lnTo>
                    <a:pt x="4572" y="1221"/>
                  </a:lnTo>
                  <a:lnTo>
                    <a:pt x="4689" y="1415"/>
                  </a:lnTo>
                  <a:lnTo>
                    <a:pt x="4805" y="1608"/>
                  </a:lnTo>
                  <a:lnTo>
                    <a:pt x="4902" y="1822"/>
                  </a:lnTo>
                  <a:lnTo>
                    <a:pt x="4999" y="2035"/>
                  </a:lnTo>
                  <a:lnTo>
                    <a:pt x="5154" y="2442"/>
                  </a:lnTo>
                  <a:lnTo>
                    <a:pt x="5270" y="2868"/>
                  </a:lnTo>
                  <a:lnTo>
                    <a:pt x="5328" y="3275"/>
                  </a:lnTo>
                  <a:lnTo>
                    <a:pt x="5367" y="3662"/>
                  </a:lnTo>
                  <a:lnTo>
                    <a:pt x="5367" y="4011"/>
                  </a:lnTo>
                  <a:lnTo>
                    <a:pt x="5309" y="4321"/>
                  </a:lnTo>
                  <a:lnTo>
                    <a:pt x="5289" y="4456"/>
                  </a:lnTo>
                  <a:lnTo>
                    <a:pt x="5231" y="4573"/>
                  </a:lnTo>
                  <a:lnTo>
                    <a:pt x="5192" y="4670"/>
                  </a:lnTo>
                  <a:lnTo>
                    <a:pt x="5115" y="4747"/>
                  </a:lnTo>
                  <a:lnTo>
                    <a:pt x="5115" y="4747"/>
                  </a:lnTo>
                  <a:lnTo>
                    <a:pt x="5057" y="4805"/>
                  </a:lnTo>
                  <a:lnTo>
                    <a:pt x="4960" y="4863"/>
                  </a:lnTo>
                  <a:lnTo>
                    <a:pt x="4747" y="4980"/>
                  </a:lnTo>
                  <a:lnTo>
                    <a:pt x="4495" y="5076"/>
                  </a:lnTo>
                  <a:lnTo>
                    <a:pt x="4204" y="5135"/>
                  </a:lnTo>
                  <a:lnTo>
                    <a:pt x="3875" y="5193"/>
                  </a:lnTo>
                  <a:lnTo>
                    <a:pt x="3546" y="5212"/>
                  </a:lnTo>
                  <a:lnTo>
                    <a:pt x="3177" y="5193"/>
                  </a:lnTo>
                  <a:lnTo>
                    <a:pt x="2790" y="5173"/>
                  </a:lnTo>
                  <a:lnTo>
                    <a:pt x="2422" y="5115"/>
                  </a:lnTo>
                  <a:lnTo>
                    <a:pt x="2034" y="5038"/>
                  </a:lnTo>
                  <a:lnTo>
                    <a:pt x="1666" y="4921"/>
                  </a:lnTo>
                  <a:lnTo>
                    <a:pt x="1298" y="4786"/>
                  </a:lnTo>
                  <a:lnTo>
                    <a:pt x="969" y="4611"/>
                  </a:lnTo>
                  <a:lnTo>
                    <a:pt x="659" y="4398"/>
                  </a:lnTo>
                  <a:lnTo>
                    <a:pt x="504" y="4282"/>
                  </a:lnTo>
                  <a:lnTo>
                    <a:pt x="368" y="4166"/>
                  </a:lnTo>
                  <a:lnTo>
                    <a:pt x="252" y="4030"/>
                  </a:lnTo>
                  <a:lnTo>
                    <a:pt x="136" y="38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extrusionOk="0">
                  <a:moveTo>
                    <a:pt x="484" y="1"/>
                  </a:move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fill="none" extrusionOk="0">
                  <a:moveTo>
                    <a:pt x="484" y="1"/>
                  </a:moveTo>
                  <a:lnTo>
                    <a:pt x="484" y="1"/>
                  </a:ln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848" y="1977"/>
                  </a:lnTo>
                  <a:lnTo>
                    <a:pt x="284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extrusionOk="0">
                  <a:moveTo>
                    <a:pt x="3042" y="1"/>
                  </a:move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fill="none" extrusionOk="0">
                  <a:moveTo>
                    <a:pt x="6220" y="4457"/>
                  </a:move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lnTo>
                    <a:pt x="3042" y="1"/>
                  </a:lnTo>
                  <a:lnTo>
                    <a:pt x="2616" y="20"/>
                  </a:ln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extrusionOk="0">
                  <a:moveTo>
                    <a:pt x="466" y="1"/>
                  </a:move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fill="none" extrusionOk="0">
                  <a:moveTo>
                    <a:pt x="466" y="1"/>
                  </a:moveTo>
                  <a:lnTo>
                    <a:pt x="466" y="1"/>
                  </a:ln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5871" y="2713"/>
                  </a:lnTo>
                  <a:lnTo>
                    <a:pt x="5871" y="2713"/>
                  </a:lnTo>
                  <a:lnTo>
                    <a:pt x="6317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extrusionOk="0">
                  <a:moveTo>
                    <a:pt x="3488" y="0"/>
                  </a:move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fill="none" extrusionOk="0">
                  <a:moveTo>
                    <a:pt x="3895" y="4785"/>
                  </a:move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lnTo>
                    <a:pt x="3488" y="0"/>
                  </a:ln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686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9911575" y="4209025"/>
              <a:ext cx="525" cy="1475"/>
            </a:xfrm>
            <a:custGeom>
              <a:avLst/>
              <a:gdLst/>
              <a:ahLst/>
              <a:cxnLst/>
              <a:rect l="l" t="t" r="r" b="b"/>
              <a:pathLst>
                <a:path w="21" h="59" extrusionOk="0"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9911575" y="421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9912075" y="42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extrusionOk="0">
                  <a:moveTo>
                    <a:pt x="1531" y="1"/>
                  </a:move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fill="none" extrusionOk="0">
                  <a:moveTo>
                    <a:pt x="1531" y="1"/>
                  </a:moveTo>
                  <a:lnTo>
                    <a:pt x="1531" y="1"/>
                  </a:ln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524" y="1"/>
                  </a:move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extrusionOk="0">
                  <a:moveTo>
                    <a:pt x="659" y="1"/>
                  </a:move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extrusionOk="0">
                  <a:moveTo>
                    <a:pt x="524" y="1"/>
                  </a:move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659" y="1183"/>
                  </a:lnTo>
                  <a:lnTo>
                    <a:pt x="659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extrusionOk="0">
                  <a:moveTo>
                    <a:pt x="660" y="1"/>
                  </a:move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fill="none" extrusionOk="0">
                  <a:moveTo>
                    <a:pt x="660" y="1"/>
                  </a:moveTo>
                  <a:lnTo>
                    <a:pt x="660" y="1"/>
                  </a:ln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extrusionOk="0">
                  <a:moveTo>
                    <a:pt x="524" y="0"/>
                  </a:move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fill="none" extrusionOk="0">
                  <a:moveTo>
                    <a:pt x="660" y="0"/>
                  </a:moveTo>
                  <a:lnTo>
                    <a:pt x="660" y="0"/>
                  </a:lnTo>
                  <a:lnTo>
                    <a:pt x="524" y="0"/>
                  </a:ln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660" y="1182"/>
                  </a:lnTo>
                  <a:lnTo>
                    <a:pt x="660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lnTo>
                    <a:pt x="6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extrusionOk="0">
                  <a:moveTo>
                    <a:pt x="1628" y="1"/>
                  </a:moveTo>
                  <a:lnTo>
                    <a:pt x="1531" y="39"/>
                  </a:lnTo>
                  <a:lnTo>
                    <a:pt x="1453" y="59"/>
                  </a:lnTo>
                  <a:lnTo>
                    <a:pt x="1357" y="117"/>
                  </a:lnTo>
                  <a:lnTo>
                    <a:pt x="1260" y="194"/>
                  </a:lnTo>
                  <a:lnTo>
                    <a:pt x="1085" y="349"/>
                  </a:lnTo>
                  <a:lnTo>
                    <a:pt x="930" y="562"/>
                  </a:lnTo>
                  <a:lnTo>
                    <a:pt x="775" y="776"/>
                  </a:lnTo>
                  <a:lnTo>
                    <a:pt x="620" y="1027"/>
                  </a:lnTo>
                  <a:lnTo>
                    <a:pt x="485" y="1279"/>
                  </a:lnTo>
                  <a:lnTo>
                    <a:pt x="368" y="1551"/>
                  </a:lnTo>
                  <a:lnTo>
                    <a:pt x="175" y="2015"/>
                  </a:lnTo>
                  <a:lnTo>
                    <a:pt x="0" y="2480"/>
                  </a:lnTo>
                  <a:lnTo>
                    <a:pt x="272" y="2616"/>
                  </a:lnTo>
                  <a:lnTo>
                    <a:pt x="582" y="2752"/>
                  </a:lnTo>
                  <a:lnTo>
                    <a:pt x="1279" y="3042"/>
                  </a:lnTo>
                  <a:lnTo>
                    <a:pt x="1996" y="3314"/>
                  </a:lnTo>
                  <a:lnTo>
                    <a:pt x="2693" y="3565"/>
                  </a:lnTo>
                  <a:lnTo>
                    <a:pt x="3856" y="3934"/>
                  </a:lnTo>
                  <a:lnTo>
                    <a:pt x="4321" y="4069"/>
                  </a:lnTo>
                  <a:lnTo>
                    <a:pt x="4108" y="3546"/>
                  </a:lnTo>
                  <a:lnTo>
                    <a:pt x="3856" y="2984"/>
                  </a:lnTo>
                  <a:lnTo>
                    <a:pt x="3546" y="2345"/>
                  </a:lnTo>
                  <a:lnTo>
                    <a:pt x="3178" y="1667"/>
                  </a:lnTo>
                  <a:lnTo>
                    <a:pt x="2984" y="1318"/>
                  </a:lnTo>
                  <a:lnTo>
                    <a:pt x="2790" y="1008"/>
                  </a:lnTo>
                  <a:lnTo>
                    <a:pt x="2596" y="717"/>
                  </a:lnTo>
                  <a:lnTo>
                    <a:pt x="2403" y="466"/>
                  </a:lnTo>
                  <a:lnTo>
                    <a:pt x="2190" y="252"/>
                  </a:lnTo>
                  <a:lnTo>
                    <a:pt x="2015" y="97"/>
                  </a:lnTo>
                  <a:lnTo>
                    <a:pt x="1918" y="59"/>
                  </a:lnTo>
                  <a:lnTo>
                    <a:pt x="1821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fill="none" extrusionOk="0">
                  <a:moveTo>
                    <a:pt x="0" y="2480"/>
                  </a:moveTo>
                  <a:lnTo>
                    <a:pt x="0" y="2480"/>
                  </a:lnTo>
                  <a:lnTo>
                    <a:pt x="175" y="2015"/>
                  </a:lnTo>
                  <a:lnTo>
                    <a:pt x="368" y="1551"/>
                  </a:lnTo>
                  <a:lnTo>
                    <a:pt x="485" y="1279"/>
                  </a:lnTo>
                  <a:lnTo>
                    <a:pt x="620" y="1027"/>
                  </a:lnTo>
                  <a:lnTo>
                    <a:pt x="775" y="776"/>
                  </a:lnTo>
                  <a:lnTo>
                    <a:pt x="930" y="562"/>
                  </a:lnTo>
                  <a:lnTo>
                    <a:pt x="1085" y="349"/>
                  </a:lnTo>
                  <a:lnTo>
                    <a:pt x="1260" y="194"/>
                  </a:lnTo>
                  <a:lnTo>
                    <a:pt x="1357" y="117"/>
                  </a:lnTo>
                  <a:lnTo>
                    <a:pt x="1453" y="59"/>
                  </a:lnTo>
                  <a:lnTo>
                    <a:pt x="1531" y="39"/>
                  </a:lnTo>
                  <a:lnTo>
                    <a:pt x="1628" y="1"/>
                  </a:lnTo>
                  <a:lnTo>
                    <a:pt x="1725" y="1"/>
                  </a:lnTo>
                  <a:lnTo>
                    <a:pt x="1821" y="20"/>
                  </a:lnTo>
                  <a:lnTo>
                    <a:pt x="1918" y="59"/>
                  </a:lnTo>
                  <a:lnTo>
                    <a:pt x="2015" y="97"/>
                  </a:lnTo>
                  <a:lnTo>
                    <a:pt x="2015" y="97"/>
                  </a:lnTo>
                  <a:lnTo>
                    <a:pt x="2190" y="252"/>
                  </a:lnTo>
                  <a:lnTo>
                    <a:pt x="2403" y="466"/>
                  </a:lnTo>
                  <a:lnTo>
                    <a:pt x="2596" y="717"/>
                  </a:lnTo>
                  <a:lnTo>
                    <a:pt x="2790" y="1008"/>
                  </a:lnTo>
                  <a:lnTo>
                    <a:pt x="2984" y="1318"/>
                  </a:lnTo>
                  <a:lnTo>
                    <a:pt x="3178" y="1667"/>
                  </a:lnTo>
                  <a:lnTo>
                    <a:pt x="3546" y="2345"/>
                  </a:lnTo>
                  <a:lnTo>
                    <a:pt x="3856" y="2984"/>
                  </a:lnTo>
                  <a:lnTo>
                    <a:pt x="4108" y="3546"/>
                  </a:lnTo>
                  <a:lnTo>
                    <a:pt x="4321" y="4069"/>
                  </a:lnTo>
                  <a:lnTo>
                    <a:pt x="4321" y="4069"/>
                  </a:lnTo>
                  <a:lnTo>
                    <a:pt x="3856" y="3934"/>
                  </a:lnTo>
                  <a:lnTo>
                    <a:pt x="2693" y="3565"/>
                  </a:lnTo>
                  <a:lnTo>
                    <a:pt x="1996" y="3314"/>
                  </a:lnTo>
                  <a:lnTo>
                    <a:pt x="1279" y="3042"/>
                  </a:lnTo>
                  <a:lnTo>
                    <a:pt x="582" y="2752"/>
                  </a:lnTo>
                  <a:lnTo>
                    <a:pt x="272" y="2616"/>
                  </a:lnTo>
                  <a:lnTo>
                    <a:pt x="0" y="24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9536700" y="4082125"/>
              <a:ext cx="75100" cy="70250"/>
            </a:xfrm>
            <a:custGeom>
              <a:avLst/>
              <a:gdLst/>
              <a:ahLst/>
              <a:cxnLst/>
              <a:rect l="l" t="t" r="r" b="b"/>
              <a:pathLst>
                <a:path w="3004" h="2810" extrusionOk="0">
                  <a:moveTo>
                    <a:pt x="1395" y="0"/>
                  </a:moveTo>
                  <a:lnTo>
                    <a:pt x="1298" y="19"/>
                  </a:lnTo>
                  <a:lnTo>
                    <a:pt x="1202" y="39"/>
                  </a:lnTo>
                  <a:lnTo>
                    <a:pt x="1027" y="97"/>
                  </a:lnTo>
                  <a:lnTo>
                    <a:pt x="872" y="194"/>
                  </a:lnTo>
                  <a:lnTo>
                    <a:pt x="717" y="329"/>
                  </a:lnTo>
                  <a:lnTo>
                    <a:pt x="582" y="504"/>
                  </a:lnTo>
                  <a:lnTo>
                    <a:pt x="465" y="659"/>
                  </a:lnTo>
                  <a:lnTo>
                    <a:pt x="349" y="853"/>
                  </a:lnTo>
                  <a:lnTo>
                    <a:pt x="272" y="1027"/>
                  </a:lnTo>
                  <a:lnTo>
                    <a:pt x="136" y="1356"/>
                  </a:lnTo>
                  <a:lnTo>
                    <a:pt x="39" y="1608"/>
                  </a:lnTo>
                  <a:lnTo>
                    <a:pt x="20" y="1705"/>
                  </a:lnTo>
                  <a:lnTo>
                    <a:pt x="0" y="1841"/>
                  </a:lnTo>
                  <a:lnTo>
                    <a:pt x="39" y="1976"/>
                  </a:lnTo>
                  <a:lnTo>
                    <a:pt x="97" y="2112"/>
                  </a:lnTo>
                  <a:lnTo>
                    <a:pt x="175" y="2209"/>
                  </a:lnTo>
                  <a:lnTo>
                    <a:pt x="291" y="2306"/>
                  </a:lnTo>
                  <a:lnTo>
                    <a:pt x="427" y="2383"/>
                  </a:lnTo>
                  <a:lnTo>
                    <a:pt x="562" y="2461"/>
                  </a:lnTo>
                  <a:lnTo>
                    <a:pt x="737" y="2519"/>
                  </a:lnTo>
                  <a:lnTo>
                    <a:pt x="1124" y="2616"/>
                  </a:lnTo>
                  <a:lnTo>
                    <a:pt x="1550" y="2693"/>
                  </a:lnTo>
                  <a:lnTo>
                    <a:pt x="2480" y="2790"/>
                  </a:lnTo>
                  <a:lnTo>
                    <a:pt x="2558" y="2809"/>
                  </a:lnTo>
                  <a:lnTo>
                    <a:pt x="2635" y="2790"/>
                  </a:lnTo>
                  <a:lnTo>
                    <a:pt x="2713" y="2771"/>
                  </a:lnTo>
                  <a:lnTo>
                    <a:pt x="2771" y="2732"/>
                  </a:lnTo>
                  <a:lnTo>
                    <a:pt x="2829" y="2693"/>
                  </a:lnTo>
                  <a:lnTo>
                    <a:pt x="2887" y="2654"/>
                  </a:lnTo>
                  <a:lnTo>
                    <a:pt x="2945" y="2519"/>
                  </a:lnTo>
                  <a:lnTo>
                    <a:pt x="3003" y="2364"/>
                  </a:lnTo>
                  <a:lnTo>
                    <a:pt x="3003" y="2170"/>
                  </a:lnTo>
                  <a:lnTo>
                    <a:pt x="3003" y="1976"/>
                  </a:lnTo>
                  <a:lnTo>
                    <a:pt x="2965" y="1744"/>
                  </a:lnTo>
                  <a:lnTo>
                    <a:pt x="2887" y="1531"/>
                  </a:lnTo>
                  <a:lnTo>
                    <a:pt x="2810" y="1298"/>
                  </a:lnTo>
                  <a:lnTo>
                    <a:pt x="2693" y="1066"/>
                  </a:lnTo>
                  <a:lnTo>
                    <a:pt x="2558" y="833"/>
                  </a:lnTo>
                  <a:lnTo>
                    <a:pt x="2403" y="620"/>
                  </a:lnTo>
                  <a:lnTo>
                    <a:pt x="2228" y="446"/>
                  </a:lnTo>
                  <a:lnTo>
                    <a:pt x="2035" y="271"/>
                  </a:lnTo>
                  <a:lnTo>
                    <a:pt x="1802" y="136"/>
                  </a:lnTo>
                  <a:lnTo>
                    <a:pt x="1705" y="78"/>
                  </a:lnTo>
                  <a:lnTo>
                    <a:pt x="1589" y="39"/>
                  </a:lnTo>
                  <a:lnTo>
                    <a:pt x="1492" y="19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560425" y="3420975"/>
              <a:ext cx="607900" cy="673275"/>
            </a:xfrm>
            <a:custGeom>
              <a:avLst/>
              <a:gdLst/>
              <a:ahLst/>
              <a:cxnLst/>
              <a:rect l="l" t="t" r="r" b="b"/>
              <a:pathLst>
                <a:path w="24316" h="26931" extrusionOk="0">
                  <a:moveTo>
                    <a:pt x="9591" y="0"/>
                  </a:moveTo>
                  <a:lnTo>
                    <a:pt x="9068" y="20"/>
                  </a:lnTo>
                  <a:lnTo>
                    <a:pt x="8583" y="97"/>
                  </a:lnTo>
                  <a:lnTo>
                    <a:pt x="8099" y="214"/>
                  </a:lnTo>
                  <a:lnTo>
                    <a:pt x="7654" y="369"/>
                  </a:lnTo>
                  <a:lnTo>
                    <a:pt x="7208" y="543"/>
                  </a:lnTo>
                  <a:lnTo>
                    <a:pt x="6782" y="756"/>
                  </a:lnTo>
                  <a:lnTo>
                    <a:pt x="6375" y="1008"/>
                  </a:lnTo>
                  <a:lnTo>
                    <a:pt x="5987" y="1279"/>
                  </a:lnTo>
                  <a:lnTo>
                    <a:pt x="5600" y="1570"/>
                  </a:lnTo>
                  <a:lnTo>
                    <a:pt x="5251" y="1918"/>
                  </a:lnTo>
                  <a:lnTo>
                    <a:pt x="4902" y="2267"/>
                  </a:lnTo>
                  <a:lnTo>
                    <a:pt x="4573" y="2655"/>
                  </a:lnTo>
                  <a:lnTo>
                    <a:pt x="4263" y="3062"/>
                  </a:lnTo>
                  <a:lnTo>
                    <a:pt x="3972" y="3488"/>
                  </a:lnTo>
                  <a:lnTo>
                    <a:pt x="3682" y="3933"/>
                  </a:lnTo>
                  <a:lnTo>
                    <a:pt x="3411" y="4418"/>
                  </a:lnTo>
                  <a:lnTo>
                    <a:pt x="3159" y="4902"/>
                  </a:lnTo>
                  <a:lnTo>
                    <a:pt x="2907" y="5425"/>
                  </a:lnTo>
                  <a:lnTo>
                    <a:pt x="2674" y="5948"/>
                  </a:lnTo>
                  <a:lnTo>
                    <a:pt x="2461" y="6491"/>
                  </a:lnTo>
                  <a:lnTo>
                    <a:pt x="2248" y="7033"/>
                  </a:lnTo>
                  <a:lnTo>
                    <a:pt x="2054" y="7614"/>
                  </a:lnTo>
                  <a:lnTo>
                    <a:pt x="1861" y="8196"/>
                  </a:lnTo>
                  <a:lnTo>
                    <a:pt x="1706" y="8777"/>
                  </a:lnTo>
                  <a:lnTo>
                    <a:pt x="1531" y="9377"/>
                  </a:lnTo>
                  <a:lnTo>
                    <a:pt x="1241" y="10598"/>
                  </a:lnTo>
                  <a:lnTo>
                    <a:pt x="989" y="11838"/>
                  </a:lnTo>
                  <a:lnTo>
                    <a:pt x="776" y="13097"/>
                  </a:lnTo>
                  <a:lnTo>
                    <a:pt x="582" y="14357"/>
                  </a:lnTo>
                  <a:lnTo>
                    <a:pt x="427" y="15597"/>
                  </a:lnTo>
                  <a:lnTo>
                    <a:pt x="311" y="16817"/>
                  </a:lnTo>
                  <a:lnTo>
                    <a:pt x="214" y="18018"/>
                  </a:lnTo>
                  <a:lnTo>
                    <a:pt x="136" y="19181"/>
                  </a:lnTo>
                  <a:lnTo>
                    <a:pt x="78" y="20304"/>
                  </a:lnTo>
                  <a:lnTo>
                    <a:pt x="40" y="21351"/>
                  </a:lnTo>
                  <a:lnTo>
                    <a:pt x="20" y="22339"/>
                  </a:lnTo>
                  <a:lnTo>
                    <a:pt x="1" y="24063"/>
                  </a:lnTo>
                  <a:lnTo>
                    <a:pt x="20" y="25380"/>
                  </a:lnTo>
                  <a:lnTo>
                    <a:pt x="59" y="26252"/>
                  </a:lnTo>
                  <a:lnTo>
                    <a:pt x="59" y="26543"/>
                  </a:lnTo>
                  <a:lnTo>
                    <a:pt x="156" y="26504"/>
                  </a:lnTo>
                  <a:lnTo>
                    <a:pt x="253" y="26465"/>
                  </a:lnTo>
                  <a:lnTo>
                    <a:pt x="466" y="26465"/>
                  </a:lnTo>
                  <a:lnTo>
                    <a:pt x="582" y="26485"/>
                  </a:lnTo>
                  <a:lnTo>
                    <a:pt x="679" y="26524"/>
                  </a:lnTo>
                  <a:lnTo>
                    <a:pt x="873" y="26620"/>
                  </a:lnTo>
                  <a:lnTo>
                    <a:pt x="1047" y="26717"/>
                  </a:lnTo>
                  <a:lnTo>
                    <a:pt x="1183" y="26814"/>
                  </a:lnTo>
                  <a:lnTo>
                    <a:pt x="1318" y="26930"/>
                  </a:lnTo>
                  <a:lnTo>
                    <a:pt x="1396" y="25245"/>
                  </a:lnTo>
                  <a:lnTo>
                    <a:pt x="1493" y="23424"/>
                  </a:lnTo>
                  <a:lnTo>
                    <a:pt x="1648" y="21486"/>
                  </a:lnTo>
                  <a:lnTo>
                    <a:pt x="1744" y="20498"/>
                  </a:lnTo>
                  <a:lnTo>
                    <a:pt x="1841" y="19471"/>
                  </a:lnTo>
                  <a:lnTo>
                    <a:pt x="1958" y="18445"/>
                  </a:lnTo>
                  <a:lnTo>
                    <a:pt x="2093" y="17418"/>
                  </a:lnTo>
                  <a:lnTo>
                    <a:pt x="2248" y="16372"/>
                  </a:lnTo>
                  <a:lnTo>
                    <a:pt x="2423" y="15345"/>
                  </a:lnTo>
                  <a:lnTo>
                    <a:pt x="2597" y="14318"/>
                  </a:lnTo>
                  <a:lnTo>
                    <a:pt x="2810" y="13310"/>
                  </a:lnTo>
                  <a:lnTo>
                    <a:pt x="3042" y="12303"/>
                  </a:lnTo>
                  <a:lnTo>
                    <a:pt x="3294" y="11334"/>
                  </a:lnTo>
                  <a:lnTo>
                    <a:pt x="3585" y="10385"/>
                  </a:lnTo>
                  <a:lnTo>
                    <a:pt x="3876" y="9455"/>
                  </a:lnTo>
                  <a:lnTo>
                    <a:pt x="4224" y="8583"/>
                  </a:lnTo>
                  <a:lnTo>
                    <a:pt x="4573" y="7731"/>
                  </a:lnTo>
                  <a:lnTo>
                    <a:pt x="4767" y="7324"/>
                  </a:lnTo>
                  <a:lnTo>
                    <a:pt x="4961" y="6917"/>
                  </a:lnTo>
                  <a:lnTo>
                    <a:pt x="5174" y="6529"/>
                  </a:lnTo>
                  <a:lnTo>
                    <a:pt x="5387" y="6161"/>
                  </a:lnTo>
                  <a:lnTo>
                    <a:pt x="5600" y="5813"/>
                  </a:lnTo>
                  <a:lnTo>
                    <a:pt x="5832" y="5464"/>
                  </a:lnTo>
                  <a:lnTo>
                    <a:pt x="6065" y="5135"/>
                  </a:lnTo>
                  <a:lnTo>
                    <a:pt x="6317" y="4805"/>
                  </a:lnTo>
                  <a:lnTo>
                    <a:pt x="6569" y="4515"/>
                  </a:lnTo>
                  <a:lnTo>
                    <a:pt x="6840" y="4224"/>
                  </a:lnTo>
                  <a:lnTo>
                    <a:pt x="7111" y="3953"/>
                  </a:lnTo>
                  <a:lnTo>
                    <a:pt x="7402" y="3701"/>
                  </a:lnTo>
                  <a:lnTo>
                    <a:pt x="7673" y="3468"/>
                  </a:lnTo>
                  <a:lnTo>
                    <a:pt x="7983" y="3255"/>
                  </a:lnTo>
                  <a:lnTo>
                    <a:pt x="8293" y="3062"/>
                  </a:lnTo>
                  <a:lnTo>
                    <a:pt x="8603" y="2887"/>
                  </a:lnTo>
                  <a:lnTo>
                    <a:pt x="8932" y="2732"/>
                  </a:lnTo>
                  <a:lnTo>
                    <a:pt x="9281" y="2597"/>
                  </a:lnTo>
                  <a:lnTo>
                    <a:pt x="9630" y="2480"/>
                  </a:lnTo>
                  <a:lnTo>
                    <a:pt x="9978" y="2383"/>
                  </a:lnTo>
                  <a:lnTo>
                    <a:pt x="10347" y="2306"/>
                  </a:lnTo>
                  <a:lnTo>
                    <a:pt x="10734" y="2248"/>
                  </a:lnTo>
                  <a:lnTo>
                    <a:pt x="11121" y="2228"/>
                  </a:lnTo>
                  <a:lnTo>
                    <a:pt x="11528" y="2228"/>
                  </a:lnTo>
                  <a:lnTo>
                    <a:pt x="12013" y="2248"/>
                  </a:lnTo>
                  <a:lnTo>
                    <a:pt x="12478" y="2306"/>
                  </a:lnTo>
                  <a:lnTo>
                    <a:pt x="12943" y="2383"/>
                  </a:lnTo>
                  <a:lnTo>
                    <a:pt x="13388" y="2480"/>
                  </a:lnTo>
                  <a:lnTo>
                    <a:pt x="13814" y="2597"/>
                  </a:lnTo>
                  <a:lnTo>
                    <a:pt x="14221" y="2752"/>
                  </a:lnTo>
                  <a:lnTo>
                    <a:pt x="14628" y="2926"/>
                  </a:lnTo>
                  <a:lnTo>
                    <a:pt x="15035" y="3120"/>
                  </a:lnTo>
                  <a:lnTo>
                    <a:pt x="15403" y="3313"/>
                  </a:lnTo>
                  <a:lnTo>
                    <a:pt x="15791" y="3546"/>
                  </a:lnTo>
                  <a:lnTo>
                    <a:pt x="16139" y="3798"/>
                  </a:lnTo>
                  <a:lnTo>
                    <a:pt x="16488" y="4069"/>
                  </a:lnTo>
                  <a:lnTo>
                    <a:pt x="16817" y="4360"/>
                  </a:lnTo>
                  <a:lnTo>
                    <a:pt x="17147" y="4650"/>
                  </a:lnTo>
                  <a:lnTo>
                    <a:pt x="17457" y="4960"/>
                  </a:lnTo>
                  <a:lnTo>
                    <a:pt x="17767" y="5290"/>
                  </a:lnTo>
                  <a:lnTo>
                    <a:pt x="18057" y="5638"/>
                  </a:lnTo>
                  <a:lnTo>
                    <a:pt x="18329" y="5987"/>
                  </a:lnTo>
                  <a:lnTo>
                    <a:pt x="18600" y="6355"/>
                  </a:lnTo>
                  <a:lnTo>
                    <a:pt x="18852" y="6743"/>
                  </a:lnTo>
                  <a:lnTo>
                    <a:pt x="19104" y="7130"/>
                  </a:lnTo>
                  <a:lnTo>
                    <a:pt x="19355" y="7518"/>
                  </a:lnTo>
                  <a:lnTo>
                    <a:pt x="19588" y="7924"/>
                  </a:lnTo>
                  <a:lnTo>
                    <a:pt x="19801" y="8331"/>
                  </a:lnTo>
                  <a:lnTo>
                    <a:pt x="20227" y="9184"/>
                  </a:lnTo>
                  <a:lnTo>
                    <a:pt x="20595" y="10056"/>
                  </a:lnTo>
                  <a:lnTo>
                    <a:pt x="20944" y="10927"/>
                  </a:lnTo>
                  <a:lnTo>
                    <a:pt x="21254" y="11819"/>
                  </a:lnTo>
                  <a:lnTo>
                    <a:pt x="21545" y="12690"/>
                  </a:lnTo>
                  <a:lnTo>
                    <a:pt x="21797" y="13562"/>
                  </a:lnTo>
                  <a:lnTo>
                    <a:pt x="22029" y="14434"/>
                  </a:lnTo>
                  <a:lnTo>
                    <a:pt x="22223" y="15267"/>
                  </a:lnTo>
                  <a:lnTo>
                    <a:pt x="22397" y="16081"/>
                  </a:lnTo>
                  <a:lnTo>
                    <a:pt x="22552" y="16856"/>
                  </a:lnTo>
                  <a:lnTo>
                    <a:pt x="22688" y="17592"/>
                  </a:lnTo>
                  <a:lnTo>
                    <a:pt x="22804" y="18290"/>
                  </a:lnTo>
                  <a:lnTo>
                    <a:pt x="22959" y="19491"/>
                  </a:lnTo>
                  <a:lnTo>
                    <a:pt x="23075" y="20421"/>
                  </a:lnTo>
                  <a:lnTo>
                    <a:pt x="23133" y="21215"/>
                  </a:lnTo>
                  <a:lnTo>
                    <a:pt x="23230" y="21138"/>
                  </a:lnTo>
                  <a:lnTo>
                    <a:pt x="23327" y="21060"/>
                  </a:lnTo>
                  <a:lnTo>
                    <a:pt x="23424" y="21002"/>
                  </a:lnTo>
                  <a:lnTo>
                    <a:pt x="23521" y="20963"/>
                  </a:lnTo>
                  <a:lnTo>
                    <a:pt x="23715" y="20924"/>
                  </a:lnTo>
                  <a:lnTo>
                    <a:pt x="23908" y="20905"/>
                  </a:lnTo>
                  <a:lnTo>
                    <a:pt x="24063" y="20924"/>
                  </a:lnTo>
                  <a:lnTo>
                    <a:pt x="24199" y="20944"/>
                  </a:lnTo>
                  <a:lnTo>
                    <a:pt x="24315" y="20983"/>
                  </a:lnTo>
                  <a:lnTo>
                    <a:pt x="24160" y="19161"/>
                  </a:lnTo>
                  <a:lnTo>
                    <a:pt x="24063" y="18251"/>
                  </a:lnTo>
                  <a:lnTo>
                    <a:pt x="23966" y="17321"/>
                  </a:lnTo>
                  <a:lnTo>
                    <a:pt x="23850" y="16410"/>
                  </a:lnTo>
                  <a:lnTo>
                    <a:pt x="23715" y="15500"/>
                  </a:lnTo>
                  <a:lnTo>
                    <a:pt x="23579" y="14589"/>
                  </a:lnTo>
                  <a:lnTo>
                    <a:pt x="23405" y="13698"/>
                  </a:lnTo>
                  <a:lnTo>
                    <a:pt x="23230" y="12807"/>
                  </a:lnTo>
                  <a:lnTo>
                    <a:pt x="23017" y="11935"/>
                  </a:lnTo>
                  <a:lnTo>
                    <a:pt x="22785" y="11063"/>
                  </a:lnTo>
                  <a:lnTo>
                    <a:pt x="22533" y="10230"/>
                  </a:lnTo>
                  <a:lnTo>
                    <a:pt x="22262" y="9397"/>
                  </a:lnTo>
                  <a:lnTo>
                    <a:pt x="21952" y="8583"/>
                  </a:lnTo>
                  <a:lnTo>
                    <a:pt x="21622" y="7808"/>
                  </a:lnTo>
                  <a:lnTo>
                    <a:pt x="21254" y="7053"/>
                  </a:lnTo>
                  <a:lnTo>
                    <a:pt x="20867" y="6316"/>
                  </a:lnTo>
                  <a:lnTo>
                    <a:pt x="20440" y="5619"/>
                  </a:lnTo>
                  <a:lnTo>
                    <a:pt x="20208" y="5270"/>
                  </a:lnTo>
                  <a:lnTo>
                    <a:pt x="19975" y="4941"/>
                  </a:lnTo>
                  <a:lnTo>
                    <a:pt x="19743" y="4611"/>
                  </a:lnTo>
                  <a:lnTo>
                    <a:pt x="19472" y="4301"/>
                  </a:lnTo>
                  <a:lnTo>
                    <a:pt x="19220" y="3991"/>
                  </a:lnTo>
                  <a:lnTo>
                    <a:pt x="18949" y="3701"/>
                  </a:lnTo>
                  <a:lnTo>
                    <a:pt x="18658" y="3410"/>
                  </a:lnTo>
                  <a:lnTo>
                    <a:pt x="18367" y="3120"/>
                  </a:lnTo>
                  <a:lnTo>
                    <a:pt x="18057" y="2868"/>
                  </a:lnTo>
                  <a:lnTo>
                    <a:pt x="17747" y="2597"/>
                  </a:lnTo>
                  <a:lnTo>
                    <a:pt x="17437" y="2364"/>
                  </a:lnTo>
                  <a:lnTo>
                    <a:pt x="17089" y="2112"/>
                  </a:lnTo>
                  <a:lnTo>
                    <a:pt x="16740" y="1899"/>
                  </a:lnTo>
                  <a:lnTo>
                    <a:pt x="16391" y="1686"/>
                  </a:lnTo>
                  <a:lnTo>
                    <a:pt x="16023" y="1473"/>
                  </a:lnTo>
                  <a:lnTo>
                    <a:pt x="15636" y="1279"/>
                  </a:lnTo>
                  <a:lnTo>
                    <a:pt x="15248" y="1105"/>
                  </a:lnTo>
                  <a:lnTo>
                    <a:pt x="14841" y="930"/>
                  </a:lnTo>
                  <a:lnTo>
                    <a:pt x="14434" y="775"/>
                  </a:lnTo>
                  <a:lnTo>
                    <a:pt x="14008" y="640"/>
                  </a:lnTo>
                  <a:lnTo>
                    <a:pt x="13563" y="504"/>
                  </a:lnTo>
                  <a:lnTo>
                    <a:pt x="13117" y="388"/>
                  </a:lnTo>
                  <a:lnTo>
                    <a:pt x="12652" y="291"/>
                  </a:lnTo>
                  <a:lnTo>
                    <a:pt x="12168" y="194"/>
                  </a:lnTo>
                  <a:lnTo>
                    <a:pt x="11683" y="136"/>
                  </a:lnTo>
                  <a:lnTo>
                    <a:pt x="11160" y="78"/>
                  </a:lnTo>
                  <a:lnTo>
                    <a:pt x="10656" y="20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560925" y="4001700"/>
              <a:ext cx="37300" cy="79475"/>
            </a:xfrm>
            <a:custGeom>
              <a:avLst/>
              <a:gdLst/>
              <a:ahLst/>
              <a:cxnLst/>
              <a:rect l="l" t="t" r="r" b="b"/>
              <a:pathLst>
                <a:path w="1492" h="3179" extrusionOk="0">
                  <a:moveTo>
                    <a:pt x="1492" y="1"/>
                  </a:moveTo>
                  <a:lnTo>
                    <a:pt x="736" y="931"/>
                  </a:lnTo>
                  <a:lnTo>
                    <a:pt x="0" y="1861"/>
                  </a:lnTo>
                  <a:lnTo>
                    <a:pt x="39" y="3178"/>
                  </a:lnTo>
                  <a:lnTo>
                    <a:pt x="698" y="2113"/>
                  </a:lnTo>
                  <a:lnTo>
                    <a:pt x="1046" y="1590"/>
                  </a:lnTo>
                  <a:lnTo>
                    <a:pt x="1414" y="1086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9560425" y="3915500"/>
              <a:ext cx="45075" cy="73150"/>
            </a:xfrm>
            <a:custGeom>
              <a:avLst/>
              <a:gdLst/>
              <a:ahLst/>
              <a:cxnLst/>
              <a:rect l="l" t="t" r="r" b="b"/>
              <a:pathLst>
                <a:path w="1803" h="2926" extrusionOk="0">
                  <a:moveTo>
                    <a:pt x="1803" y="0"/>
                  </a:moveTo>
                  <a:lnTo>
                    <a:pt x="1415" y="523"/>
                  </a:lnTo>
                  <a:lnTo>
                    <a:pt x="1028" y="988"/>
                  </a:lnTo>
                  <a:lnTo>
                    <a:pt x="20" y="2228"/>
                  </a:lnTo>
                  <a:lnTo>
                    <a:pt x="1" y="2926"/>
                  </a:lnTo>
                  <a:lnTo>
                    <a:pt x="195" y="2693"/>
                  </a:lnTo>
                  <a:lnTo>
                    <a:pt x="640" y="2209"/>
                  </a:lnTo>
                  <a:lnTo>
                    <a:pt x="911" y="1938"/>
                  </a:lnTo>
                  <a:lnTo>
                    <a:pt x="1183" y="1667"/>
                  </a:lnTo>
                  <a:lnTo>
                    <a:pt x="1454" y="1434"/>
                  </a:lnTo>
                  <a:lnTo>
                    <a:pt x="1686" y="1260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9576425" y="3678650"/>
              <a:ext cx="74125" cy="89625"/>
            </a:xfrm>
            <a:custGeom>
              <a:avLst/>
              <a:gdLst/>
              <a:ahLst/>
              <a:cxnLst/>
              <a:rect l="l" t="t" r="r" b="b"/>
              <a:pathLst>
                <a:path w="2965" h="3585" extrusionOk="0">
                  <a:moveTo>
                    <a:pt x="2964" y="0"/>
                  </a:moveTo>
                  <a:lnTo>
                    <a:pt x="2499" y="349"/>
                  </a:lnTo>
                  <a:lnTo>
                    <a:pt x="2054" y="698"/>
                  </a:lnTo>
                  <a:lnTo>
                    <a:pt x="1201" y="1337"/>
                  </a:lnTo>
                  <a:lnTo>
                    <a:pt x="717" y="1686"/>
                  </a:lnTo>
                  <a:lnTo>
                    <a:pt x="252" y="2035"/>
                  </a:lnTo>
                  <a:lnTo>
                    <a:pt x="116" y="2810"/>
                  </a:lnTo>
                  <a:lnTo>
                    <a:pt x="0" y="3585"/>
                  </a:lnTo>
                  <a:lnTo>
                    <a:pt x="0" y="3585"/>
                  </a:lnTo>
                  <a:lnTo>
                    <a:pt x="252" y="3294"/>
                  </a:lnTo>
                  <a:lnTo>
                    <a:pt x="678" y="2868"/>
                  </a:lnTo>
                  <a:lnTo>
                    <a:pt x="1124" y="2442"/>
                  </a:lnTo>
                  <a:lnTo>
                    <a:pt x="2034" y="1628"/>
                  </a:lnTo>
                  <a:lnTo>
                    <a:pt x="2325" y="1415"/>
                  </a:lnTo>
                  <a:lnTo>
                    <a:pt x="2616" y="1202"/>
                  </a:lnTo>
                  <a:lnTo>
                    <a:pt x="2790" y="601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9597725" y="3575475"/>
              <a:ext cx="97375" cy="84300"/>
            </a:xfrm>
            <a:custGeom>
              <a:avLst/>
              <a:gdLst/>
              <a:ahLst/>
              <a:cxnLst/>
              <a:rect l="l" t="t" r="r" b="b"/>
              <a:pathLst>
                <a:path w="3895" h="3372" extrusionOk="0">
                  <a:moveTo>
                    <a:pt x="3895" y="1"/>
                  </a:moveTo>
                  <a:lnTo>
                    <a:pt x="3449" y="156"/>
                  </a:lnTo>
                  <a:lnTo>
                    <a:pt x="3004" y="330"/>
                  </a:lnTo>
                  <a:lnTo>
                    <a:pt x="2558" y="524"/>
                  </a:lnTo>
                  <a:lnTo>
                    <a:pt x="2132" y="756"/>
                  </a:lnTo>
                  <a:lnTo>
                    <a:pt x="1705" y="969"/>
                  </a:lnTo>
                  <a:lnTo>
                    <a:pt x="1279" y="1221"/>
                  </a:lnTo>
                  <a:lnTo>
                    <a:pt x="872" y="1473"/>
                  </a:lnTo>
                  <a:lnTo>
                    <a:pt x="466" y="1744"/>
                  </a:lnTo>
                  <a:lnTo>
                    <a:pt x="214" y="2539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407" y="3062"/>
                  </a:lnTo>
                  <a:lnTo>
                    <a:pt x="1047" y="2616"/>
                  </a:lnTo>
                  <a:lnTo>
                    <a:pt x="1725" y="2171"/>
                  </a:lnTo>
                  <a:lnTo>
                    <a:pt x="2074" y="1958"/>
                  </a:lnTo>
                  <a:lnTo>
                    <a:pt x="2422" y="1764"/>
                  </a:lnTo>
                  <a:lnTo>
                    <a:pt x="2790" y="1570"/>
                  </a:lnTo>
                  <a:lnTo>
                    <a:pt x="3159" y="1396"/>
                  </a:lnTo>
                  <a:lnTo>
                    <a:pt x="3507" y="679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9637450" y="3503800"/>
              <a:ext cx="113350" cy="44100"/>
            </a:xfrm>
            <a:custGeom>
              <a:avLst/>
              <a:gdLst/>
              <a:ahLst/>
              <a:cxnLst/>
              <a:rect l="l" t="t" r="r" b="b"/>
              <a:pathLst>
                <a:path w="4534" h="1764" extrusionOk="0">
                  <a:moveTo>
                    <a:pt x="2131" y="0"/>
                  </a:moveTo>
                  <a:lnTo>
                    <a:pt x="1531" y="20"/>
                  </a:lnTo>
                  <a:lnTo>
                    <a:pt x="969" y="78"/>
                  </a:lnTo>
                  <a:lnTo>
                    <a:pt x="698" y="465"/>
                  </a:lnTo>
                  <a:lnTo>
                    <a:pt x="446" y="892"/>
                  </a:lnTo>
                  <a:lnTo>
                    <a:pt x="213" y="1318"/>
                  </a:lnTo>
                  <a:lnTo>
                    <a:pt x="0" y="1763"/>
                  </a:lnTo>
                  <a:lnTo>
                    <a:pt x="0" y="1763"/>
                  </a:lnTo>
                  <a:lnTo>
                    <a:pt x="504" y="1531"/>
                  </a:lnTo>
                  <a:lnTo>
                    <a:pt x="1008" y="1298"/>
                  </a:lnTo>
                  <a:lnTo>
                    <a:pt x="1531" y="1105"/>
                  </a:lnTo>
                  <a:lnTo>
                    <a:pt x="2054" y="950"/>
                  </a:lnTo>
                  <a:lnTo>
                    <a:pt x="2577" y="795"/>
                  </a:lnTo>
                  <a:lnTo>
                    <a:pt x="3100" y="678"/>
                  </a:lnTo>
                  <a:lnTo>
                    <a:pt x="3623" y="601"/>
                  </a:lnTo>
                  <a:lnTo>
                    <a:pt x="4146" y="543"/>
                  </a:lnTo>
                  <a:lnTo>
                    <a:pt x="4534" y="214"/>
                  </a:lnTo>
                  <a:lnTo>
                    <a:pt x="3953" y="117"/>
                  </a:lnTo>
                  <a:lnTo>
                    <a:pt x="3333" y="3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9706225" y="3424850"/>
              <a:ext cx="122550" cy="56200"/>
            </a:xfrm>
            <a:custGeom>
              <a:avLst/>
              <a:gdLst/>
              <a:ahLst/>
              <a:cxnLst/>
              <a:rect l="l" t="t" r="r" b="b"/>
              <a:pathLst>
                <a:path w="4902" h="2248" extrusionOk="0">
                  <a:moveTo>
                    <a:pt x="2480" y="0"/>
                  </a:moveTo>
                  <a:lnTo>
                    <a:pt x="2151" y="97"/>
                  </a:lnTo>
                  <a:lnTo>
                    <a:pt x="1802" y="214"/>
                  </a:lnTo>
                  <a:lnTo>
                    <a:pt x="1492" y="330"/>
                  </a:lnTo>
                  <a:lnTo>
                    <a:pt x="1163" y="485"/>
                  </a:lnTo>
                  <a:lnTo>
                    <a:pt x="872" y="659"/>
                  </a:lnTo>
                  <a:lnTo>
                    <a:pt x="562" y="834"/>
                  </a:lnTo>
                  <a:lnTo>
                    <a:pt x="272" y="1027"/>
                  </a:lnTo>
                  <a:lnTo>
                    <a:pt x="0" y="1240"/>
                  </a:lnTo>
                  <a:lnTo>
                    <a:pt x="582" y="1279"/>
                  </a:lnTo>
                  <a:lnTo>
                    <a:pt x="1298" y="1357"/>
                  </a:lnTo>
                  <a:lnTo>
                    <a:pt x="1996" y="1473"/>
                  </a:lnTo>
                  <a:lnTo>
                    <a:pt x="2325" y="1550"/>
                  </a:lnTo>
                  <a:lnTo>
                    <a:pt x="2674" y="1647"/>
                  </a:lnTo>
                  <a:lnTo>
                    <a:pt x="3023" y="1744"/>
                  </a:lnTo>
                  <a:lnTo>
                    <a:pt x="3352" y="1880"/>
                  </a:lnTo>
                  <a:lnTo>
                    <a:pt x="3720" y="2054"/>
                  </a:lnTo>
                  <a:lnTo>
                    <a:pt x="4069" y="2248"/>
                  </a:lnTo>
                  <a:lnTo>
                    <a:pt x="4476" y="2170"/>
                  </a:lnTo>
                  <a:lnTo>
                    <a:pt x="4902" y="2112"/>
                  </a:lnTo>
                  <a:lnTo>
                    <a:pt x="4515" y="1589"/>
                  </a:lnTo>
                  <a:lnTo>
                    <a:pt x="4321" y="1337"/>
                  </a:lnTo>
                  <a:lnTo>
                    <a:pt x="4108" y="1105"/>
                  </a:lnTo>
                  <a:lnTo>
                    <a:pt x="3895" y="872"/>
                  </a:lnTo>
                  <a:lnTo>
                    <a:pt x="3662" y="659"/>
                  </a:lnTo>
                  <a:lnTo>
                    <a:pt x="3410" y="465"/>
                  </a:lnTo>
                  <a:lnTo>
                    <a:pt x="3139" y="310"/>
                  </a:lnTo>
                  <a:lnTo>
                    <a:pt x="2810" y="155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9846200" y="3423400"/>
              <a:ext cx="69775" cy="66375"/>
            </a:xfrm>
            <a:custGeom>
              <a:avLst/>
              <a:gdLst/>
              <a:ahLst/>
              <a:cxnLst/>
              <a:rect l="l" t="t" r="r" b="b"/>
              <a:pathLst>
                <a:path w="2791" h="2655" extrusionOk="0">
                  <a:moveTo>
                    <a:pt x="0" y="0"/>
                  </a:moveTo>
                  <a:lnTo>
                    <a:pt x="291" y="349"/>
                  </a:lnTo>
                  <a:lnTo>
                    <a:pt x="562" y="698"/>
                  </a:lnTo>
                  <a:lnTo>
                    <a:pt x="1105" y="1434"/>
                  </a:lnTo>
                  <a:lnTo>
                    <a:pt x="1299" y="1666"/>
                  </a:lnTo>
                  <a:lnTo>
                    <a:pt x="1492" y="1899"/>
                  </a:lnTo>
                  <a:lnTo>
                    <a:pt x="1880" y="2364"/>
                  </a:lnTo>
                  <a:lnTo>
                    <a:pt x="2345" y="2500"/>
                  </a:lnTo>
                  <a:lnTo>
                    <a:pt x="2790" y="2655"/>
                  </a:lnTo>
                  <a:lnTo>
                    <a:pt x="2577" y="2073"/>
                  </a:lnTo>
                  <a:lnTo>
                    <a:pt x="2364" y="1492"/>
                  </a:lnTo>
                  <a:lnTo>
                    <a:pt x="2132" y="911"/>
                  </a:lnTo>
                  <a:lnTo>
                    <a:pt x="1880" y="349"/>
                  </a:lnTo>
                  <a:lnTo>
                    <a:pt x="1415" y="252"/>
                  </a:lnTo>
                  <a:lnTo>
                    <a:pt x="969" y="155"/>
                  </a:lnTo>
                  <a:lnTo>
                    <a:pt x="48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9984250" y="3471825"/>
              <a:ext cx="31500" cy="92550"/>
            </a:xfrm>
            <a:custGeom>
              <a:avLst/>
              <a:gdLst/>
              <a:ahLst/>
              <a:cxnLst/>
              <a:rect l="l" t="t" r="r" b="b"/>
              <a:pathLst>
                <a:path w="1260" h="3702" extrusionOk="0">
                  <a:moveTo>
                    <a:pt x="0" y="1"/>
                  </a:moveTo>
                  <a:lnTo>
                    <a:pt x="97" y="718"/>
                  </a:lnTo>
                  <a:lnTo>
                    <a:pt x="174" y="1396"/>
                  </a:lnTo>
                  <a:lnTo>
                    <a:pt x="252" y="2054"/>
                  </a:lnTo>
                  <a:lnTo>
                    <a:pt x="349" y="2771"/>
                  </a:lnTo>
                  <a:lnTo>
                    <a:pt x="756" y="3217"/>
                  </a:lnTo>
                  <a:lnTo>
                    <a:pt x="1162" y="3701"/>
                  </a:lnTo>
                  <a:lnTo>
                    <a:pt x="1201" y="3352"/>
                  </a:lnTo>
                  <a:lnTo>
                    <a:pt x="1221" y="3004"/>
                  </a:lnTo>
                  <a:lnTo>
                    <a:pt x="1259" y="2287"/>
                  </a:lnTo>
                  <a:lnTo>
                    <a:pt x="1240" y="1589"/>
                  </a:lnTo>
                  <a:lnTo>
                    <a:pt x="1182" y="892"/>
                  </a:lnTo>
                  <a:lnTo>
                    <a:pt x="891" y="659"/>
                  </a:lnTo>
                  <a:lnTo>
                    <a:pt x="601" y="427"/>
                  </a:lnTo>
                  <a:lnTo>
                    <a:pt x="310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0100475" y="3667500"/>
              <a:ext cx="32475" cy="124025"/>
            </a:xfrm>
            <a:custGeom>
              <a:avLst/>
              <a:gdLst/>
              <a:ahLst/>
              <a:cxnLst/>
              <a:rect l="l" t="t" r="r" b="b"/>
              <a:pathLst>
                <a:path w="1299" h="4961" extrusionOk="0">
                  <a:moveTo>
                    <a:pt x="815" y="1"/>
                  </a:moveTo>
                  <a:lnTo>
                    <a:pt x="776" y="408"/>
                  </a:lnTo>
                  <a:lnTo>
                    <a:pt x="718" y="795"/>
                  </a:lnTo>
                  <a:lnTo>
                    <a:pt x="640" y="1183"/>
                  </a:lnTo>
                  <a:lnTo>
                    <a:pt x="543" y="1570"/>
                  </a:lnTo>
                  <a:lnTo>
                    <a:pt x="427" y="1958"/>
                  </a:lnTo>
                  <a:lnTo>
                    <a:pt x="311" y="2345"/>
                  </a:lnTo>
                  <a:lnTo>
                    <a:pt x="156" y="2713"/>
                  </a:lnTo>
                  <a:lnTo>
                    <a:pt x="1" y="3081"/>
                  </a:lnTo>
                  <a:lnTo>
                    <a:pt x="272" y="4031"/>
                  </a:lnTo>
                  <a:lnTo>
                    <a:pt x="505" y="4961"/>
                  </a:lnTo>
                  <a:lnTo>
                    <a:pt x="679" y="4631"/>
                  </a:lnTo>
                  <a:lnTo>
                    <a:pt x="815" y="4283"/>
                  </a:lnTo>
                  <a:lnTo>
                    <a:pt x="931" y="3914"/>
                  </a:lnTo>
                  <a:lnTo>
                    <a:pt x="1028" y="3546"/>
                  </a:lnTo>
                  <a:lnTo>
                    <a:pt x="1105" y="3178"/>
                  </a:lnTo>
                  <a:lnTo>
                    <a:pt x="1163" y="2810"/>
                  </a:lnTo>
                  <a:lnTo>
                    <a:pt x="1221" y="2442"/>
                  </a:lnTo>
                  <a:lnTo>
                    <a:pt x="1299" y="1686"/>
                  </a:lnTo>
                  <a:lnTo>
                    <a:pt x="1066" y="83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0126650" y="3815725"/>
              <a:ext cx="32475" cy="75575"/>
            </a:xfrm>
            <a:custGeom>
              <a:avLst/>
              <a:gdLst/>
              <a:ahLst/>
              <a:cxnLst/>
              <a:rect l="l" t="t" r="r" b="b"/>
              <a:pathLst>
                <a:path w="1299" h="3023" extrusionOk="0">
                  <a:moveTo>
                    <a:pt x="1104" y="0"/>
                  </a:moveTo>
                  <a:lnTo>
                    <a:pt x="1046" y="97"/>
                  </a:lnTo>
                  <a:lnTo>
                    <a:pt x="794" y="485"/>
                  </a:lnTo>
                  <a:lnTo>
                    <a:pt x="543" y="853"/>
                  </a:lnTo>
                  <a:lnTo>
                    <a:pt x="271" y="1221"/>
                  </a:lnTo>
                  <a:lnTo>
                    <a:pt x="0" y="1570"/>
                  </a:lnTo>
                  <a:lnTo>
                    <a:pt x="116" y="2325"/>
                  </a:lnTo>
                  <a:lnTo>
                    <a:pt x="213" y="3023"/>
                  </a:lnTo>
                  <a:lnTo>
                    <a:pt x="523" y="2655"/>
                  </a:lnTo>
                  <a:lnTo>
                    <a:pt x="794" y="2248"/>
                  </a:lnTo>
                  <a:lnTo>
                    <a:pt x="1046" y="1841"/>
                  </a:lnTo>
                  <a:lnTo>
                    <a:pt x="1298" y="1415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0049625" y="3548850"/>
              <a:ext cx="31025" cy="102225"/>
            </a:xfrm>
            <a:custGeom>
              <a:avLst/>
              <a:gdLst/>
              <a:ahLst/>
              <a:cxnLst/>
              <a:rect l="l" t="t" r="r" b="b"/>
              <a:pathLst>
                <a:path w="1241" h="4089" extrusionOk="0">
                  <a:moveTo>
                    <a:pt x="524" y="0"/>
                  </a:moveTo>
                  <a:lnTo>
                    <a:pt x="466" y="717"/>
                  </a:lnTo>
                  <a:lnTo>
                    <a:pt x="349" y="1434"/>
                  </a:lnTo>
                  <a:lnTo>
                    <a:pt x="272" y="1783"/>
                  </a:lnTo>
                  <a:lnTo>
                    <a:pt x="194" y="2131"/>
                  </a:lnTo>
                  <a:lnTo>
                    <a:pt x="97" y="2480"/>
                  </a:lnTo>
                  <a:lnTo>
                    <a:pt x="1" y="2809"/>
                  </a:lnTo>
                  <a:lnTo>
                    <a:pt x="330" y="3449"/>
                  </a:lnTo>
                  <a:lnTo>
                    <a:pt x="640" y="4088"/>
                  </a:lnTo>
                  <a:lnTo>
                    <a:pt x="795" y="3643"/>
                  </a:lnTo>
                  <a:lnTo>
                    <a:pt x="931" y="3178"/>
                  </a:lnTo>
                  <a:lnTo>
                    <a:pt x="911" y="3081"/>
                  </a:lnTo>
                  <a:lnTo>
                    <a:pt x="892" y="2964"/>
                  </a:lnTo>
                  <a:lnTo>
                    <a:pt x="892" y="2848"/>
                  </a:lnTo>
                  <a:lnTo>
                    <a:pt x="911" y="2732"/>
                  </a:lnTo>
                  <a:lnTo>
                    <a:pt x="931" y="2635"/>
                  </a:lnTo>
                  <a:lnTo>
                    <a:pt x="1008" y="2441"/>
                  </a:lnTo>
                  <a:lnTo>
                    <a:pt x="1105" y="2267"/>
                  </a:lnTo>
                  <a:lnTo>
                    <a:pt x="1202" y="1705"/>
                  </a:lnTo>
                  <a:lnTo>
                    <a:pt x="1240" y="1143"/>
                  </a:lnTo>
                  <a:lnTo>
                    <a:pt x="892" y="56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564300" y="3787150"/>
              <a:ext cx="59600" cy="102700"/>
            </a:xfrm>
            <a:custGeom>
              <a:avLst/>
              <a:gdLst/>
              <a:ahLst/>
              <a:cxnLst/>
              <a:rect l="l" t="t" r="r" b="b"/>
              <a:pathLst>
                <a:path w="2384" h="4108" extrusionOk="0">
                  <a:moveTo>
                    <a:pt x="2384" y="0"/>
                  </a:moveTo>
                  <a:lnTo>
                    <a:pt x="2364" y="20"/>
                  </a:lnTo>
                  <a:lnTo>
                    <a:pt x="2054" y="368"/>
                  </a:lnTo>
                  <a:lnTo>
                    <a:pt x="1744" y="717"/>
                  </a:lnTo>
                  <a:lnTo>
                    <a:pt x="1434" y="1085"/>
                  </a:lnTo>
                  <a:lnTo>
                    <a:pt x="1163" y="1453"/>
                  </a:lnTo>
                  <a:lnTo>
                    <a:pt x="601" y="2209"/>
                  </a:lnTo>
                  <a:lnTo>
                    <a:pt x="78" y="2984"/>
                  </a:lnTo>
                  <a:lnTo>
                    <a:pt x="1" y="4108"/>
                  </a:lnTo>
                  <a:lnTo>
                    <a:pt x="485" y="3488"/>
                  </a:lnTo>
                  <a:lnTo>
                    <a:pt x="989" y="2887"/>
                  </a:lnTo>
                  <a:lnTo>
                    <a:pt x="1531" y="2325"/>
                  </a:lnTo>
                  <a:lnTo>
                    <a:pt x="1803" y="2035"/>
                  </a:lnTo>
                  <a:lnTo>
                    <a:pt x="2093" y="1783"/>
                  </a:lnTo>
                  <a:lnTo>
                    <a:pt x="2229" y="891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extrusionOk="0">
                  <a:moveTo>
                    <a:pt x="33634" y="0"/>
                  </a:move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fill="none" extrusionOk="0">
                  <a:moveTo>
                    <a:pt x="18077" y="6122"/>
                  </a:move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4977" y="9629"/>
                  </a:lnTo>
                  <a:lnTo>
                    <a:pt x="14977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9448050" y="4132475"/>
              <a:ext cx="845725" cy="198125"/>
            </a:xfrm>
            <a:custGeom>
              <a:avLst/>
              <a:gdLst/>
              <a:ahLst/>
              <a:cxnLst/>
              <a:rect l="l" t="t" r="r" b="b"/>
              <a:pathLst>
                <a:path w="33829" h="7925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58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698" y="4283"/>
                  </a:lnTo>
                  <a:lnTo>
                    <a:pt x="1144" y="4496"/>
                  </a:lnTo>
                  <a:lnTo>
                    <a:pt x="1725" y="4767"/>
                  </a:lnTo>
                  <a:lnTo>
                    <a:pt x="2423" y="5058"/>
                  </a:lnTo>
                  <a:lnTo>
                    <a:pt x="3198" y="5368"/>
                  </a:lnTo>
                  <a:lnTo>
                    <a:pt x="4089" y="5697"/>
                  </a:lnTo>
                  <a:lnTo>
                    <a:pt x="5038" y="6007"/>
                  </a:lnTo>
                  <a:lnTo>
                    <a:pt x="6065" y="6336"/>
                  </a:lnTo>
                  <a:lnTo>
                    <a:pt x="7131" y="6646"/>
                  </a:lnTo>
                  <a:lnTo>
                    <a:pt x="8254" y="6937"/>
                  </a:lnTo>
                  <a:lnTo>
                    <a:pt x="9378" y="7208"/>
                  </a:lnTo>
                  <a:lnTo>
                    <a:pt x="10521" y="7460"/>
                  </a:lnTo>
                  <a:lnTo>
                    <a:pt x="11664" y="7654"/>
                  </a:lnTo>
                  <a:lnTo>
                    <a:pt x="12245" y="7731"/>
                  </a:lnTo>
                  <a:lnTo>
                    <a:pt x="12807" y="7809"/>
                  </a:lnTo>
                  <a:lnTo>
                    <a:pt x="13369" y="7847"/>
                  </a:lnTo>
                  <a:lnTo>
                    <a:pt x="13912" y="7906"/>
                  </a:lnTo>
                  <a:lnTo>
                    <a:pt x="14454" y="7925"/>
                  </a:lnTo>
                  <a:lnTo>
                    <a:pt x="15713" y="7925"/>
                  </a:lnTo>
                  <a:lnTo>
                    <a:pt x="16430" y="7906"/>
                  </a:lnTo>
                  <a:lnTo>
                    <a:pt x="17147" y="7867"/>
                  </a:lnTo>
                  <a:lnTo>
                    <a:pt x="17864" y="7809"/>
                  </a:lnTo>
                  <a:lnTo>
                    <a:pt x="18581" y="7731"/>
                  </a:lnTo>
                  <a:lnTo>
                    <a:pt x="19278" y="7634"/>
                  </a:lnTo>
                  <a:lnTo>
                    <a:pt x="19976" y="7537"/>
                  </a:lnTo>
                  <a:lnTo>
                    <a:pt x="20673" y="7421"/>
                  </a:lnTo>
                  <a:lnTo>
                    <a:pt x="21371" y="7286"/>
                  </a:lnTo>
                  <a:lnTo>
                    <a:pt x="22049" y="7131"/>
                  </a:lnTo>
                  <a:lnTo>
                    <a:pt x="22746" y="6956"/>
                  </a:lnTo>
                  <a:lnTo>
                    <a:pt x="23424" y="6782"/>
                  </a:lnTo>
                  <a:lnTo>
                    <a:pt x="24122" y="6569"/>
                  </a:lnTo>
                  <a:lnTo>
                    <a:pt x="24800" y="6356"/>
                  </a:lnTo>
                  <a:lnTo>
                    <a:pt x="25497" y="6123"/>
                  </a:lnTo>
                  <a:lnTo>
                    <a:pt x="26175" y="5871"/>
                  </a:lnTo>
                  <a:lnTo>
                    <a:pt x="26931" y="5561"/>
                  </a:lnTo>
                  <a:lnTo>
                    <a:pt x="27841" y="5135"/>
                  </a:lnTo>
                  <a:lnTo>
                    <a:pt x="28888" y="4593"/>
                  </a:lnTo>
                  <a:lnTo>
                    <a:pt x="29973" y="3992"/>
                  </a:lnTo>
                  <a:lnTo>
                    <a:pt x="30515" y="3682"/>
                  </a:lnTo>
                  <a:lnTo>
                    <a:pt x="31058" y="3333"/>
                  </a:lnTo>
                  <a:lnTo>
                    <a:pt x="31600" y="2985"/>
                  </a:lnTo>
                  <a:lnTo>
                    <a:pt x="32104" y="2636"/>
                  </a:lnTo>
                  <a:lnTo>
                    <a:pt x="32588" y="2287"/>
                  </a:lnTo>
                  <a:lnTo>
                    <a:pt x="33053" y="1938"/>
                  </a:lnTo>
                  <a:lnTo>
                    <a:pt x="33460" y="1570"/>
                  </a:lnTo>
                  <a:lnTo>
                    <a:pt x="33828" y="1222"/>
                  </a:lnTo>
                  <a:lnTo>
                    <a:pt x="33828" y="853"/>
                  </a:lnTo>
                  <a:lnTo>
                    <a:pt x="33460" y="1202"/>
                  </a:lnTo>
                  <a:lnTo>
                    <a:pt x="33034" y="1570"/>
                  </a:lnTo>
                  <a:lnTo>
                    <a:pt x="32588" y="1919"/>
                  </a:lnTo>
                  <a:lnTo>
                    <a:pt x="32104" y="2268"/>
                  </a:lnTo>
                  <a:lnTo>
                    <a:pt x="31581" y="2616"/>
                  </a:lnTo>
                  <a:lnTo>
                    <a:pt x="31058" y="2965"/>
                  </a:lnTo>
                  <a:lnTo>
                    <a:pt x="30515" y="3295"/>
                  </a:lnTo>
                  <a:lnTo>
                    <a:pt x="29953" y="3624"/>
                  </a:lnTo>
                  <a:lnTo>
                    <a:pt x="28868" y="4225"/>
                  </a:lnTo>
                  <a:lnTo>
                    <a:pt x="27841" y="4748"/>
                  </a:lnTo>
                  <a:lnTo>
                    <a:pt x="26931" y="5174"/>
                  </a:lnTo>
                  <a:lnTo>
                    <a:pt x="26175" y="5503"/>
                  </a:lnTo>
                  <a:lnTo>
                    <a:pt x="25497" y="5755"/>
                  </a:lnTo>
                  <a:lnTo>
                    <a:pt x="24800" y="5988"/>
                  </a:lnTo>
                  <a:lnTo>
                    <a:pt x="24122" y="6201"/>
                  </a:lnTo>
                  <a:lnTo>
                    <a:pt x="23424" y="6394"/>
                  </a:lnTo>
                  <a:lnTo>
                    <a:pt x="22746" y="6588"/>
                  </a:lnTo>
                  <a:lnTo>
                    <a:pt x="22049" y="6763"/>
                  </a:lnTo>
                  <a:lnTo>
                    <a:pt x="21371" y="6898"/>
                  </a:lnTo>
                  <a:lnTo>
                    <a:pt x="20673" y="7053"/>
                  </a:lnTo>
                  <a:lnTo>
                    <a:pt x="19976" y="7169"/>
                  </a:lnTo>
                  <a:lnTo>
                    <a:pt x="19278" y="7266"/>
                  </a:lnTo>
                  <a:lnTo>
                    <a:pt x="18581" y="7363"/>
                  </a:lnTo>
                  <a:lnTo>
                    <a:pt x="17864" y="7421"/>
                  </a:lnTo>
                  <a:lnTo>
                    <a:pt x="17147" y="7479"/>
                  </a:lnTo>
                  <a:lnTo>
                    <a:pt x="16430" y="7518"/>
                  </a:lnTo>
                  <a:lnTo>
                    <a:pt x="15713" y="7557"/>
                  </a:lnTo>
                  <a:lnTo>
                    <a:pt x="14977" y="7557"/>
                  </a:lnTo>
                  <a:lnTo>
                    <a:pt x="14454" y="7537"/>
                  </a:lnTo>
                  <a:lnTo>
                    <a:pt x="13912" y="7518"/>
                  </a:lnTo>
                  <a:lnTo>
                    <a:pt x="13369" y="7479"/>
                  </a:lnTo>
                  <a:lnTo>
                    <a:pt x="12807" y="7421"/>
                  </a:lnTo>
                  <a:lnTo>
                    <a:pt x="12245" y="7363"/>
                  </a:lnTo>
                  <a:lnTo>
                    <a:pt x="11664" y="7286"/>
                  </a:lnTo>
                  <a:lnTo>
                    <a:pt x="10521" y="7072"/>
                  </a:lnTo>
                  <a:lnTo>
                    <a:pt x="9378" y="6840"/>
                  </a:lnTo>
                  <a:lnTo>
                    <a:pt x="8254" y="6569"/>
                  </a:lnTo>
                  <a:lnTo>
                    <a:pt x="7131" y="6278"/>
                  </a:lnTo>
                  <a:lnTo>
                    <a:pt x="6065" y="5968"/>
                  </a:lnTo>
                  <a:lnTo>
                    <a:pt x="5038" y="5639"/>
                  </a:lnTo>
                  <a:lnTo>
                    <a:pt x="4089" y="5309"/>
                  </a:lnTo>
                  <a:lnTo>
                    <a:pt x="3198" y="4999"/>
                  </a:lnTo>
                  <a:lnTo>
                    <a:pt x="2423" y="4689"/>
                  </a:lnTo>
                  <a:lnTo>
                    <a:pt x="1725" y="4399"/>
                  </a:lnTo>
                  <a:lnTo>
                    <a:pt x="1144" y="4128"/>
                  </a:lnTo>
                  <a:lnTo>
                    <a:pt x="698" y="3895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9466950" y="4146525"/>
              <a:ext cx="61050" cy="31525"/>
            </a:xfrm>
            <a:custGeom>
              <a:avLst/>
              <a:gdLst/>
              <a:ahLst/>
              <a:cxnLst/>
              <a:rect l="l" t="t" r="r" b="b"/>
              <a:pathLst>
                <a:path w="2442" h="1261" extrusionOk="0">
                  <a:moveTo>
                    <a:pt x="853" y="505"/>
                  </a:moveTo>
                  <a:lnTo>
                    <a:pt x="853" y="505"/>
                  </a:lnTo>
                  <a:lnTo>
                    <a:pt x="853" y="505"/>
                  </a:lnTo>
                  <a:lnTo>
                    <a:pt x="1221" y="698"/>
                  </a:lnTo>
                  <a:lnTo>
                    <a:pt x="1609" y="892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1609" y="892"/>
                  </a:lnTo>
                  <a:lnTo>
                    <a:pt x="1221" y="698"/>
                  </a:lnTo>
                  <a:lnTo>
                    <a:pt x="853" y="50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9488275" y="4159125"/>
              <a:ext cx="39725" cy="18925"/>
            </a:xfrm>
            <a:custGeom>
              <a:avLst/>
              <a:gdLst/>
              <a:ahLst/>
              <a:cxnLst/>
              <a:rect l="l" t="t" r="r" b="b"/>
              <a:pathLst>
                <a:path w="1589" h="7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68" y="194"/>
                  </a:lnTo>
                  <a:lnTo>
                    <a:pt x="756" y="388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756" y="388"/>
                  </a:lnTo>
                  <a:lnTo>
                    <a:pt x="368" y="1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9466950" y="41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8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extrusionOk="0">
                  <a:moveTo>
                    <a:pt x="1" y="1"/>
                  </a:move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extrusionOk="0">
                  <a:moveTo>
                    <a:pt x="1" y="1"/>
                  </a:moveTo>
                  <a:lnTo>
                    <a:pt x="466" y="175"/>
                  </a:lnTo>
                  <a:lnTo>
                    <a:pt x="447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7" y="156"/>
                  </a:lnTo>
                  <a:lnTo>
                    <a:pt x="447" y="156"/>
                  </a:lnTo>
                  <a:lnTo>
                    <a:pt x="466" y="175"/>
                  </a:lnTo>
                  <a:lnTo>
                    <a:pt x="466" y="1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extrusionOk="0">
                  <a:moveTo>
                    <a:pt x="1" y="1"/>
                  </a:moveTo>
                  <a:lnTo>
                    <a:pt x="175" y="59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9448050" y="4132475"/>
              <a:ext cx="277575" cy="188925"/>
            </a:xfrm>
            <a:custGeom>
              <a:avLst/>
              <a:gdLst/>
              <a:ahLst/>
              <a:cxnLst/>
              <a:rect l="l" t="t" r="r" b="b"/>
              <a:pathLst>
                <a:path w="11103" h="7557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77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427" y="4108"/>
                  </a:lnTo>
                  <a:lnTo>
                    <a:pt x="543" y="4186"/>
                  </a:lnTo>
                  <a:lnTo>
                    <a:pt x="931" y="4399"/>
                  </a:lnTo>
                  <a:lnTo>
                    <a:pt x="1706" y="4767"/>
                  </a:lnTo>
                  <a:lnTo>
                    <a:pt x="2694" y="5174"/>
                  </a:lnTo>
                  <a:lnTo>
                    <a:pt x="2791" y="5213"/>
                  </a:lnTo>
                  <a:lnTo>
                    <a:pt x="3624" y="5523"/>
                  </a:lnTo>
                  <a:lnTo>
                    <a:pt x="4089" y="5697"/>
                  </a:lnTo>
                  <a:lnTo>
                    <a:pt x="4263" y="5755"/>
                  </a:lnTo>
                  <a:lnTo>
                    <a:pt x="5368" y="6123"/>
                  </a:lnTo>
                  <a:lnTo>
                    <a:pt x="5426" y="6143"/>
                  </a:lnTo>
                  <a:lnTo>
                    <a:pt x="6724" y="6530"/>
                  </a:lnTo>
                  <a:lnTo>
                    <a:pt x="6918" y="6588"/>
                  </a:lnTo>
                  <a:lnTo>
                    <a:pt x="8041" y="6898"/>
                  </a:lnTo>
                  <a:lnTo>
                    <a:pt x="8371" y="6976"/>
                  </a:lnTo>
                  <a:lnTo>
                    <a:pt x="9533" y="7247"/>
                  </a:lnTo>
                  <a:lnTo>
                    <a:pt x="9766" y="7305"/>
                  </a:lnTo>
                  <a:lnTo>
                    <a:pt x="10424" y="7441"/>
                  </a:lnTo>
                  <a:lnTo>
                    <a:pt x="11083" y="7557"/>
                  </a:lnTo>
                  <a:lnTo>
                    <a:pt x="11102" y="7557"/>
                  </a:lnTo>
                  <a:lnTo>
                    <a:pt x="11025" y="7382"/>
                  </a:lnTo>
                  <a:lnTo>
                    <a:pt x="10967" y="7169"/>
                  </a:lnTo>
                  <a:lnTo>
                    <a:pt x="10075" y="6995"/>
                  </a:lnTo>
                  <a:lnTo>
                    <a:pt x="9204" y="6801"/>
                  </a:lnTo>
                  <a:lnTo>
                    <a:pt x="8312" y="6588"/>
                  </a:lnTo>
                  <a:lnTo>
                    <a:pt x="7460" y="6356"/>
                  </a:lnTo>
                  <a:lnTo>
                    <a:pt x="6608" y="6123"/>
                  </a:lnTo>
                  <a:lnTo>
                    <a:pt x="5794" y="5871"/>
                  </a:lnTo>
                  <a:lnTo>
                    <a:pt x="5019" y="5639"/>
                  </a:lnTo>
                  <a:lnTo>
                    <a:pt x="4263" y="5368"/>
                  </a:lnTo>
                  <a:lnTo>
                    <a:pt x="3566" y="5135"/>
                  </a:lnTo>
                  <a:lnTo>
                    <a:pt x="2907" y="4883"/>
                  </a:lnTo>
                  <a:lnTo>
                    <a:pt x="2326" y="4651"/>
                  </a:lnTo>
                  <a:lnTo>
                    <a:pt x="1783" y="4418"/>
                  </a:lnTo>
                  <a:lnTo>
                    <a:pt x="1318" y="4205"/>
                  </a:lnTo>
                  <a:lnTo>
                    <a:pt x="931" y="4011"/>
                  </a:lnTo>
                  <a:lnTo>
                    <a:pt x="602" y="3856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6" name="Google Shape;1556;p26"/>
          <p:cNvGrpSpPr/>
          <p:nvPr/>
        </p:nvGrpSpPr>
        <p:grpSpPr>
          <a:xfrm>
            <a:off x="5098863" y="5516106"/>
            <a:ext cx="1994276" cy="998500"/>
            <a:chOff x="3640625" y="4512400"/>
            <a:chExt cx="1702375" cy="852350"/>
          </a:xfrm>
        </p:grpSpPr>
        <p:sp>
          <p:nvSpPr>
            <p:cNvPr id="1557" name="Google Shape;1557;p26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6" name="Google Shape;1576;p26"/>
          <p:cNvGrpSpPr/>
          <p:nvPr/>
        </p:nvGrpSpPr>
        <p:grpSpPr>
          <a:xfrm>
            <a:off x="1673452" y="5763562"/>
            <a:ext cx="358963" cy="503556"/>
            <a:chOff x="1988514" y="3567171"/>
            <a:chExt cx="269222" cy="377667"/>
          </a:xfrm>
        </p:grpSpPr>
        <p:sp>
          <p:nvSpPr>
            <p:cNvPr id="1577" name="Google Shape;157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1" name="Google Shape;1581;p26"/>
          <p:cNvGrpSpPr/>
          <p:nvPr/>
        </p:nvGrpSpPr>
        <p:grpSpPr>
          <a:xfrm>
            <a:off x="2156052" y="5763562"/>
            <a:ext cx="358963" cy="503556"/>
            <a:chOff x="1988514" y="3567171"/>
            <a:chExt cx="269222" cy="377667"/>
          </a:xfrm>
        </p:grpSpPr>
        <p:sp>
          <p:nvSpPr>
            <p:cNvPr id="1582" name="Google Shape;158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6" name="Google Shape;1586;p26"/>
          <p:cNvGrpSpPr/>
          <p:nvPr/>
        </p:nvGrpSpPr>
        <p:grpSpPr>
          <a:xfrm>
            <a:off x="9814152" y="5763562"/>
            <a:ext cx="358963" cy="503556"/>
            <a:chOff x="1988514" y="3567171"/>
            <a:chExt cx="269222" cy="377667"/>
          </a:xfrm>
        </p:grpSpPr>
        <p:sp>
          <p:nvSpPr>
            <p:cNvPr id="1587" name="Google Shape;158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1" name="Google Shape;1591;p26"/>
          <p:cNvGrpSpPr/>
          <p:nvPr/>
        </p:nvGrpSpPr>
        <p:grpSpPr>
          <a:xfrm>
            <a:off x="9128352" y="5763562"/>
            <a:ext cx="358963" cy="503556"/>
            <a:chOff x="1988514" y="3567171"/>
            <a:chExt cx="269222" cy="377667"/>
          </a:xfrm>
        </p:grpSpPr>
        <p:sp>
          <p:nvSpPr>
            <p:cNvPr id="1592" name="Google Shape;159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6" name="Google Shape;1596;p26"/>
          <p:cNvGrpSpPr/>
          <p:nvPr/>
        </p:nvGrpSpPr>
        <p:grpSpPr>
          <a:xfrm>
            <a:off x="7943804" y="6035742"/>
            <a:ext cx="437609" cy="550652"/>
            <a:chOff x="5633775" y="5405000"/>
            <a:chExt cx="435750" cy="548313"/>
          </a:xfrm>
        </p:grpSpPr>
        <p:sp>
          <p:nvSpPr>
            <p:cNvPr id="1597" name="Google Shape;1597;p26"/>
            <p:cNvSpPr/>
            <p:nvPr/>
          </p:nvSpPr>
          <p:spPr>
            <a:xfrm>
              <a:off x="5633775" y="5872313"/>
              <a:ext cx="4308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5652975" y="5778425"/>
              <a:ext cx="132725" cy="156475"/>
            </a:xfrm>
            <a:custGeom>
              <a:avLst/>
              <a:gdLst/>
              <a:ahLst/>
              <a:cxnLst/>
              <a:rect l="l" t="t" r="r" b="b"/>
              <a:pathLst>
                <a:path w="5309" h="6259" extrusionOk="0">
                  <a:moveTo>
                    <a:pt x="4108" y="0"/>
                  </a:moveTo>
                  <a:lnTo>
                    <a:pt x="4011" y="39"/>
                  </a:lnTo>
                  <a:lnTo>
                    <a:pt x="3953" y="117"/>
                  </a:lnTo>
                  <a:lnTo>
                    <a:pt x="3778" y="698"/>
                  </a:lnTo>
                  <a:lnTo>
                    <a:pt x="3333" y="2035"/>
                  </a:lnTo>
                  <a:lnTo>
                    <a:pt x="3081" y="2771"/>
                  </a:lnTo>
                  <a:lnTo>
                    <a:pt x="2829" y="3449"/>
                  </a:lnTo>
                  <a:lnTo>
                    <a:pt x="2693" y="3740"/>
                  </a:lnTo>
                  <a:lnTo>
                    <a:pt x="2577" y="3991"/>
                  </a:lnTo>
                  <a:lnTo>
                    <a:pt x="2461" y="4185"/>
                  </a:lnTo>
                  <a:lnTo>
                    <a:pt x="2364" y="4301"/>
                  </a:lnTo>
                  <a:lnTo>
                    <a:pt x="2267" y="4398"/>
                  </a:lnTo>
                  <a:lnTo>
                    <a:pt x="2170" y="4456"/>
                  </a:lnTo>
                  <a:lnTo>
                    <a:pt x="2054" y="4534"/>
                  </a:lnTo>
                  <a:lnTo>
                    <a:pt x="1918" y="4592"/>
                  </a:lnTo>
                  <a:lnTo>
                    <a:pt x="1628" y="4689"/>
                  </a:lnTo>
                  <a:lnTo>
                    <a:pt x="1318" y="4766"/>
                  </a:lnTo>
                  <a:lnTo>
                    <a:pt x="988" y="4805"/>
                  </a:lnTo>
                  <a:lnTo>
                    <a:pt x="659" y="4825"/>
                  </a:lnTo>
                  <a:lnTo>
                    <a:pt x="330" y="4844"/>
                  </a:lnTo>
                  <a:lnTo>
                    <a:pt x="0" y="4825"/>
                  </a:lnTo>
                  <a:lnTo>
                    <a:pt x="194" y="4902"/>
                  </a:lnTo>
                  <a:lnTo>
                    <a:pt x="678" y="5038"/>
                  </a:lnTo>
                  <a:lnTo>
                    <a:pt x="988" y="5115"/>
                  </a:lnTo>
                  <a:lnTo>
                    <a:pt x="1318" y="5154"/>
                  </a:lnTo>
                  <a:lnTo>
                    <a:pt x="1647" y="5193"/>
                  </a:lnTo>
                  <a:lnTo>
                    <a:pt x="1976" y="5173"/>
                  </a:lnTo>
                  <a:lnTo>
                    <a:pt x="1899" y="5309"/>
                  </a:lnTo>
                  <a:lnTo>
                    <a:pt x="1705" y="5619"/>
                  </a:lnTo>
                  <a:lnTo>
                    <a:pt x="1589" y="5793"/>
                  </a:lnTo>
                  <a:lnTo>
                    <a:pt x="1453" y="5968"/>
                  </a:lnTo>
                  <a:lnTo>
                    <a:pt x="1318" y="6142"/>
                  </a:lnTo>
                  <a:lnTo>
                    <a:pt x="1182" y="6258"/>
                  </a:lnTo>
                  <a:lnTo>
                    <a:pt x="1182" y="6258"/>
                  </a:lnTo>
                  <a:lnTo>
                    <a:pt x="1357" y="6181"/>
                  </a:lnTo>
                  <a:lnTo>
                    <a:pt x="1802" y="5987"/>
                  </a:lnTo>
                  <a:lnTo>
                    <a:pt x="2054" y="5832"/>
                  </a:lnTo>
                  <a:lnTo>
                    <a:pt x="2306" y="5677"/>
                  </a:lnTo>
                  <a:lnTo>
                    <a:pt x="2538" y="5503"/>
                  </a:lnTo>
                  <a:lnTo>
                    <a:pt x="2732" y="5328"/>
                  </a:lnTo>
                  <a:lnTo>
                    <a:pt x="2926" y="5386"/>
                  </a:lnTo>
                  <a:lnTo>
                    <a:pt x="3139" y="5445"/>
                  </a:lnTo>
                  <a:lnTo>
                    <a:pt x="3430" y="5522"/>
                  </a:lnTo>
                  <a:lnTo>
                    <a:pt x="3740" y="5580"/>
                  </a:lnTo>
                  <a:lnTo>
                    <a:pt x="4069" y="5619"/>
                  </a:lnTo>
                  <a:lnTo>
                    <a:pt x="4398" y="5619"/>
                  </a:lnTo>
                  <a:lnTo>
                    <a:pt x="4573" y="5600"/>
                  </a:lnTo>
                  <a:lnTo>
                    <a:pt x="4728" y="5561"/>
                  </a:lnTo>
                  <a:lnTo>
                    <a:pt x="4456" y="5445"/>
                  </a:lnTo>
                  <a:lnTo>
                    <a:pt x="4166" y="5309"/>
                  </a:lnTo>
                  <a:lnTo>
                    <a:pt x="3836" y="5154"/>
                  </a:lnTo>
                  <a:lnTo>
                    <a:pt x="3488" y="4960"/>
                  </a:lnTo>
                  <a:lnTo>
                    <a:pt x="3197" y="4747"/>
                  </a:lnTo>
                  <a:lnTo>
                    <a:pt x="3081" y="4650"/>
                  </a:lnTo>
                  <a:lnTo>
                    <a:pt x="2965" y="4534"/>
                  </a:lnTo>
                  <a:lnTo>
                    <a:pt x="2906" y="4437"/>
                  </a:lnTo>
                  <a:lnTo>
                    <a:pt x="2868" y="4340"/>
                  </a:lnTo>
                  <a:lnTo>
                    <a:pt x="2887" y="4243"/>
                  </a:lnTo>
                  <a:lnTo>
                    <a:pt x="2965" y="4088"/>
                  </a:lnTo>
                  <a:lnTo>
                    <a:pt x="3061" y="3895"/>
                  </a:lnTo>
                  <a:lnTo>
                    <a:pt x="3216" y="3662"/>
                  </a:lnTo>
                  <a:lnTo>
                    <a:pt x="3604" y="3100"/>
                  </a:lnTo>
                  <a:lnTo>
                    <a:pt x="4069" y="2500"/>
                  </a:lnTo>
                  <a:lnTo>
                    <a:pt x="4921" y="1395"/>
                  </a:lnTo>
                  <a:lnTo>
                    <a:pt x="5309" y="911"/>
                  </a:lnTo>
                  <a:lnTo>
                    <a:pt x="5134" y="717"/>
                  </a:lnTo>
                  <a:lnTo>
                    <a:pt x="4960" y="524"/>
                  </a:lnTo>
                  <a:lnTo>
                    <a:pt x="4747" y="310"/>
                  </a:lnTo>
                  <a:lnTo>
                    <a:pt x="4514" y="136"/>
                  </a:lnTo>
                  <a:lnTo>
                    <a:pt x="4418" y="78"/>
                  </a:lnTo>
                  <a:lnTo>
                    <a:pt x="4301" y="2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915000" y="5783750"/>
              <a:ext cx="111925" cy="153575"/>
            </a:xfrm>
            <a:custGeom>
              <a:avLst/>
              <a:gdLst/>
              <a:ahLst/>
              <a:cxnLst/>
              <a:rect l="l" t="t" r="r" b="b"/>
              <a:pathLst>
                <a:path w="4477" h="6143" extrusionOk="0">
                  <a:moveTo>
                    <a:pt x="1628" y="1"/>
                  </a:moveTo>
                  <a:lnTo>
                    <a:pt x="1492" y="20"/>
                  </a:lnTo>
                  <a:lnTo>
                    <a:pt x="1337" y="59"/>
                  </a:lnTo>
                  <a:lnTo>
                    <a:pt x="1221" y="136"/>
                  </a:lnTo>
                  <a:lnTo>
                    <a:pt x="1124" y="233"/>
                  </a:lnTo>
                  <a:lnTo>
                    <a:pt x="1028" y="388"/>
                  </a:lnTo>
                  <a:lnTo>
                    <a:pt x="989" y="562"/>
                  </a:lnTo>
                  <a:lnTo>
                    <a:pt x="969" y="795"/>
                  </a:lnTo>
                  <a:lnTo>
                    <a:pt x="1144" y="1299"/>
                  </a:lnTo>
                  <a:lnTo>
                    <a:pt x="1531" y="2442"/>
                  </a:lnTo>
                  <a:lnTo>
                    <a:pt x="1725" y="3042"/>
                  </a:lnTo>
                  <a:lnTo>
                    <a:pt x="1861" y="3604"/>
                  </a:lnTo>
                  <a:lnTo>
                    <a:pt x="1919" y="3837"/>
                  </a:lnTo>
                  <a:lnTo>
                    <a:pt x="1938" y="4011"/>
                  </a:lnTo>
                  <a:lnTo>
                    <a:pt x="1957" y="4147"/>
                  </a:lnTo>
                  <a:lnTo>
                    <a:pt x="1938" y="4205"/>
                  </a:lnTo>
                  <a:lnTo>
                    <a:pt x="1919" y="4224"/>
                  </a:lnTo>
                  <a:lnTo>
                    <a:pt x="1802" y="4302"/>
                  </a:lnTo>
                  <a:lnTo>
                    <a:pt x="1628" y="4398"/>
                  </a:lnTo>
                  <a:lnTo>
                    <a:pt x="1376" y="4476"/>
                  </a:lnTo>
                  <a:lnTo>
                    <a:pt x="1105" y="4553"/>
                  </a:lnTo>
                  <a:lnTo>
                    <a:pt x="814" y="4612"/>
                  </a:lnTo>
                  <a:lnTo>
                    <a:pt x="524" y="4670"/>
                  </a:lnTo>
                  <a:lnTo>
                    <a:pt x="253" y="4708"/>
                  </a:lnTo>
                  <a:lnTo>
                    <a:pt x="1" y="4728"/>
                  </a:lnTo>
                  <a:lnTo>
                    <a:pt x="194" y="4805"/>
                  </a:lnTo>
                  <a:lnTo>
                    <a:pt x="408" y="4883"/>
                  </a:lnTo>
                  <a:lnTo>
                    <a:pt x="679" y="4960"/>
                  </a:lnTo>
                  <a:lnTo>
                    <a:pt x="969" y="5038"/>
                  </a:lnTo>
                  <a:lnTo>
                    <a:pt x="1299" y="5096"/>
                  </a:lnTo>
                  <a:lnTo>
                    <a:pt x="1628" y="5096"/>
                  </a:lnTo>
                  <a:lnTo>
                    <a:pt x="1802" y="5077"/>
                  </a:lnTo>
                  <a:lnTo>
                    <a:pt x="1957" y="5038"/>
                  </a:lnTo>
                  <a:lnTo>
                    <a:pt x="2074" y="5212"/>
                  </a:lnTo>
                  <a:lnTo>
                    <a:pt x="2229" y="5406"/>
                  </a:lnTo>
                  <a:lnTo>
                    <a:pt x="2403" y="5619"/>
                  </a:lnTo>
                  <a:lnTo>
                    <a:pt x="2636" y="5832"/>
                  </a:lnTo>
                  <a:lnTo>
                    <a:pt x="2752" y="5929"/>
                  </a:lnTo>
                  <a:lnTo>
                    <a:pt x="2887" y="6007"/>
                  </a:lnTo>
                  <a:lnTo>
                    <a:pt x="3023" y="6084"/>
                  </a:lnTo>
                  <a:lnTo>
                    <a:pt x="3159" y="6123"/>
                  </a:lnTo>
                  <a:lnTo>
                    <a:pt x="3314" y="6142"/>
                  </a:lnTo>
                  <a:lnTo>
                    <a:pt x="3469" y="6142"/>
                  </a:lnTo>
                  <a:lnTo>
                    <a:pt x="3139" y="5735"/>
                  </a:lnTo>
                  <a:lnTo>
                    <a:pt x="2887" y="5367"/>
                  </a:lnTo>
                  <a:lnTo>
                    <a:pt x="2791" y="5212"/>
                  </a:lnTo>
                  <a:lnTo>
                    <a:pt x="2732" y="5057"/>
                  </a:lnTo>
                  <a:lnTo>
                    <a:pt x="2868" y="5115"/>
                  </a:lnTo>
                  <a:lnTo>
                    <a:pt x="3023" y="5173"/>
                  </a:lnTo>
                  <a:lnTo>
                    <a:pt x="3236" y="5232"/>
                  </a:lnTo>
                  <a:lnTo>
                    <a:pt x="3488" y="5270"/>
                  </a:lnTo>
                  <a:lnTo>
                    <a:pt x="3798" y="5270"/>
                  </a:lnTo>
                  <a:lnTo>
                    <a:pt x="3953" y="5251"/>
                  </a:lnTo>
                  <a:lnTo>
                    <a:pt x="4127" y="5232"/>
                  </a:lnTo>
                  <a:lnTo>
                    <a:pt x="4302" y="5193"/>
                  </a:lnTo>
                  <a:lnTo>
                    <a:pt x="4476" y="5135"/>
                  </a:lnTo>
                  <a:lnTo>
                    <a:pt x="4147" y="5018"/>
                  </a:lnTo>
                  <a:lnTo>
                    <a:pt x="3430" y="4747"/>
                  </a:lnTo>
                  <a:lnTo>
                    <a:pt x="3042" y="4592"/>
                  </a:lnTo>
                  <a:lnTo>
                    <a:pt x="2694" y="4437"/>
                  </a:lnTo>
                  <a:lnTo>
                    <a:pt x="2461" y="4302"/>
                  </a:lnTo>
                  <a:lnTo>
                    <a:pt x="2384" y="4243"/>
                  </a:lnTo>
                  <a:lnTo>
                    <a:pt x="2364" y="4205"/>
                  </a:lnTo>
                  <a:lnTo>
                    <a:pt x="2403" y="3488"/>
                  </a:lnTo>
                  <a:lnTo>
                    <a:pt x="2481" y="2112"/>
                  </a:lnTo>
                  <a:lnTo>
                    <a:pt x="2597" y="214"/>
                  </a:lnTo>
                  <a:lnTo>
                    <a:pt x="2539" y="175"/>
                  </a:lnTo>
                  <a:lnTo>
                    <a:pt x="2345" y="117"/>
                  </a:lnTo>
                  <a:lnTo>
                    <a:pt x="2093" y="39"/>
                  </a:lnTo>
                  <a:lnTo>
                    <a:pt x="1938" y="20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5972650" y="5604050"/>
              <a:ext cx="96875" cy="125000"/>
            </a:xfrm>
            <a:custGeom>
              <a:avLst/>
              <a:gdLst/>
              <a:ahLst/>
              <a:cxnLst/>
              <a:rect l="l" t="t" r="r" b="b"/>
              <a:pathLst>
                <a:path w="3875" h="5000" extrusionOk="0">
                  <a:moveTo>
                    <a:pt x="562" y="1"/>
                  </a:moveTo>
                  <a:lnTo>
                    <a:pt x="504" y="40"/>
                  </a:lnTo>
                  <a:lnTo>
                    <a:pt x="446" y="98"/>
                  </a:lnTo>
                  <a:lnTo>
                    <a:pt x="388" y="175"/>
                  </a:lnTo>
                  <a:lnTo>
                    <a:pt x="330" y="291"/>
                  </a:lnTo>
                  <a:lnTo>
                    <a:pt x="213" y="601"/>
                  </a:lnTo>
                  <a:lnTo>
                    <a:pt x="136" y="989"/>
                  </a:lnTo>
                  <a:lnTo>
                    <a:pt x="58" y="1434"/>
                  </a:lnTo>
                  <a:lnTo>
                    <a:pt x="20" y="1919"/>
                  </a:lnTo>
                  <a:lnTo>
                    <a:pt x="0" y="2442"/>
                  </a:lnTo>
                  <a:lnTo>
                    <a:pt x="0" y="2946"/>
                  </a:lnTo>
                  <a:lnTo>
                    <a:pt x="58" y="3449"/>
                  </a:lnTo>
                  <a:lnTo>
                    <a:pt x="97" y="3682"/>
                  </a:lnTo>
                  <a:lnTo>
                    <a:pt x="136" y="3914"/>
                  </a:lnTo>
                  <a:lnTo>
                    <a:pt x="194" y="4127"/>
                  </a:lnTo>
                  <a:lnTo>
                    <a:pt x="271" y="4321"/>
                  </a:lnTo>
                  <a:lnTo>
                    <a:pt x="349" y="4496"/>
                  </a:lnTo>
                  <a:lnTo>
                    <a:pt x="446" y="4651"/>
                  </a:lnTo>
                  <a:lnTo>
                    <a:pt x="543" y="4767"/>
                  </a:lnTo>
                  <a:lnTo>
                    <a:pt x="659" y="4883"/>
                  </a:lnTo>
                  <a:lnTo>
                    <a:pt x="795" y="4961"/>
                  </a:lnTo>
                  <a:lnTo>
                    <a:pt x="950" y="4999"/>
                  </a:lnTo>
                  <a:lnTo>
                    <a:pt x="1105" y="4999"/>
                  </a:lnTo>
                  <a:lnTo>
                    <a:pt x="1279" y="4980"/>
                  </a:lnTo>
                  <a:lnTo>
                    <a:pt x="1473" y="4922"/>
                  </a:lnTo>
                  <a:lnTo>
                    <a:pt x="1647" y="4844"/>
                  </a:lnTo>
                  <a:lnTo>
                    <a:pt x="1821" y="4747"/>
                  </a:lnTo>
                  <a:lnTo>
                    <a:pt x="1976" y="4631"/>
                  </a:lnTo>
                  <a:lnTo>
                    <a:pt x="2151" y="4496"/>
                  </a:lnTo>
                  <a:lnTo>
                    <a:pt x="2306" y="4341"/>
                  </a:lnTo>
                  <a:lnTo>
                    <a:pt x="2441" y="4186"/>
                  </a:lnTo>
                  <a:lnTo>
                    <a:pt x="2596" y="4011"/>
                  </a:lnTo>
                  <a:lnTo>
                    <a:pt x="2868" y="3624"/>
                  </a:lnTo>
                  <a:lnTo>
                    <a:pt x="3100" y="3217"/>
                  </a:lnTo>
                  <a:lnTo>
                    <a:pt x="3313" y="2791"/>
                  </a:lnTo>
                  <a:lnTo>
                    <a:pt x="3488" y="2345"/>
                  </a:lnTo>
                  <a:lnTo>
                    <a:pt x="3643" y="1919"/>
                  </a:lnTo>
                  <a:lnTo>
                    <a:pt x="3759" y="1512"/>
                  </a:lnTo>
                  <a:lnTo>
                    <a:pt x="3836" y="1144"/>
                  </a:lnTo>
                  <a:lnTo>
                    <a:pt x="3875" y="814"/>
                  </a:lnTo>
                  <a:lnTo>
                    <a:pt x="3875" y="563"/>
                  </a:lnTo>
                  <a:lnTo>
                    <a:pt x="3856" y="446"/>
                  </a:lnTo>
                  <a:lnTo>
                    <a:pt x="3817" y="369"/>
                  </a:lnTo>
                  <a:lnTo>
                    <a:pt x="3798" y="291"/>
                  </a:lnTo>
                  <a:lnTo>
                    <a:pt x="3739" y="253"/>
                  </a:lnTo>
                  <a:lnTo>
                    <a:pt x="3681" y="233"/>
                  </a:lnTo>
                  <a:lnTo>
                    <a:pt x="3604" y="253"/>
                  </a:lnTo>
                  <a:lnTo>
                    <a:pt x="3429" y="291"/>
                  </a:lnTo>
                  <a:lnTo>
                    <a:pt x="3236" y="311"/>
                  </a:lnTo>
                  <a:lnTo>
                    <a:pt x="3023" y="330"/>
                  </a:lnTo>
                  <a:lnTo>
                    <a:pt x="2790" y="330"/>
                  </a:lnTo>
                  <a:lnTo>
                    <a:pt x="2306" y="291"/>
                  </a:lnTo>
                  <a:lnTo>
                    <a:pt x="1821" y="253"/>
                  </a:lnTo>
                  <a:lnTo>
                    <a:pt x="1395" y="195"/>
                  </a:lnTo>
                  <a:lnTo>
                    <a:pt x="1027" y="136"/>
                  </a:lnTo>
                  <a:lnTo>
                    <a:pt x="698" y="59"/>
                  </a:lnTo>
                  <a:lnTo>
                    <a:pt x="620" y="20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736275" y="5732400"/>
              <a:ext cx="82375" cy="77525"/>
            </a:xfrm>
            <a:custGeom>
              <a:avLst/>
              <a:gdLst/>
              <a:ahLst/>
              <a:cxnLst/>
              <a:rect l="l" t="t" r="r" b="b"/>
              <a:pathLst>
                <a:path w="3295" h="3101" extrusionOk="0">
                  <a:moveTo>
                    <a:pt x="117" y="1"/>
                  </a:moveTo>
                  <a:lnTo>
                    <a:pt x="78" y="40"/>
                  </a:lnTo>
                  <a:lnTo>
                    <a:pt x="39" y="78"/>
                  </a:lnTo>
                  <a:lnTo>
                    <a:pt x="20" y="137"/>
                  </a:lnTo>
                  <a:lnTo>
                    <a:pt x="1" y="233"/>
                  </a:lnTo>
                  <a:lnTo>
                    <a:pt x="1" y="485"/>
                  </a:lnTo>
                  <a:lnTo>
                    <a:pt x="1" y="873"/>
                  </a:lnTo>
                  <a:lnTo>
                    <a:pt x="20" y="1086"/>
                  </a:lnTo>
                  <a:lnTo>
                    <a:pt x="39" y="1318"/>
                  </a:lnTo>
                  <a:lnTo>
                    <a:pt x="78" y="1551"/>
                  </a:lnTo>
                  <a:lnTo>
                    <a:pt x="136" y="1803"/>
                  </a:lnTo>
                  <a:lnTo>
                    <a:pt x="214" y="2035"/>
                  </a:lnTo>
                  <a:lnTo>
                    <a:pt x="311" y="2248"/>
                  </a:lnTo>
                  <a:lnTo>
                    <a:pt x="446" y="2461"/>
                  </a:lnTo>
                  <a:lnTo>
                    <a:pt x="601" y="2636"/>
                  </a:lnTo>
                  <a:lnTo>
                    <a:pt x="776" y="2810"/>
                  </a:lnTo>
                  <a:lnTo>
                    <a:pt x="872" y="2868"/>
                  </a:lnTo>
                  <a:lnTo>
                    <a:pt x="989" y="2926"/>
                  </a:lnTo>
                  <a:lnTo>
                    <a:pt x="1221" y="3023"/>
                  </a:lnTo>
                  <a:lnTo>
                    <a:pt x="1434" y="3081"/>
                  </a:lnTo>
                  <a:lnTo>
                    <a:pt x="1647" y="3101"/>
                  </a:lnTo>
                  <a:lnTo>
                    <a:pt x="1841" y="3101"/>
                  </a:lnTo>
                  <a:lnTo>
                    <a:pt x="2016" y="3081"/>
                  </a:lnTo>
                  <a:lnTo>
                    <a:pt x="2190" y="3043"/>
                  </a:lnTo>
                  <a:lnTo>
                    <a:pt x="2364" y="2965"/>
                  </a:lnTo>
                  <a:lnTo>
                    <a:pt x="2519" y="2888"/>
                  </a:lnTo>
                  <a:lnTo>
                    <a:pt x="2655" y="2810"/>
                  </a:lnTo>
                  <a:lnTo>
                    <a:pt x="2791" y="2694"/>
                  </a:lnTo>
                  <a:lnTo>
                    <a:pt x="2907" y="2597"/>
                  </a:lnTo>
                  <a:lnTo>
                    <a:pt x="3004" y="2481"/>
                  </a:lnTo>
                  <a:lnTo>
                    <a:pt x="3178" y="2248"/>
                  </a:lnTo>
                  <a:lnTo>
                    <a:pt x="3294" y="2055"/>
                  </a:lnTo>
                  <a:lnTo>
                    <a:pt x="3294" y="1996"/>
                  </a:lnTo>
                  <a:lnTo>
                    <a:pt x="3294" y="1938"/>
                  </a:lnTo>
                  <a:lnTo>
                    <a:pt x="3275" y="1861"/>
                  </a:lnTo>
                  <a:lnTo>
                    <a:pt x="3217" y="1783"/>
                  </a:lnTo>
                  <a:lnTo>
                    <a:pt x="3081" y="1609"/>
                  </a:lnTo>
                  <a:lnTo>
                    <a:pt x="2887" y="1435"/>
                  </a:lnTo>
                  <a:lnTo>
                    <a:pt x="2655" y="1241"/>
                  </a:lnTo>
                  <a:lnTo>
                    <a:pt x="2384" y="1028"/>
                  </a:lnTo>
                  <a:lnTo>
                    <a:pt x="2093" y="834"/>
                  </a:lnTo>
                  <a:lnTo>
                    <a:pt x="1783" y="640"/>
                  </a:lnTo>
                  <a:lnTo>
                    <a:pt x="1473" y="447"/>
                  </a:lnTo>
                  <a:lnTo>
                    <a:pt x="1163" y="292"/>
                  </a:lnTo>
                  <a:lnTo>
                    <a:pt x="872" y="156"/>
                  </a:lnTo>
                  <a:lnTo>
                    <a:pt x="601" y="5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902900" y="5750325"/>
              <a:ext cx="87200" cy="68325"/>
            </a:xfrm>
            <a:custGeom>
              <a:avLst/>
              <a:gdLst/>
              <a:ahLst/>
              <a:cxnLst/>
              <a:rect l="l" t="t" r="r" b="b"/>
              <a:pathLst>
                <a:path w="3488" h="2733" extrusionOk="0">
                  <a:moveTo>
                    <a:pt x="3352" y="1"/>
                  </a:moveTo>
                  <a:lnTo>
                    <a:pt x="2751" y="98"/>
                  </a:lnTo>
                  <a:lnTo>
                    <a:pt x="2151" y="194"/>
                  </a:lnTo>
                  <a:lnTo>
                    <a:pt x="1473" y="349"/>
                  </a:lnTo>
                  <a:lnTo>
                    <a:pt x="1143" y="446"/>
                  </a:lnTo>
                  <a:lnTo>
                    <a:pt x="833" y="543"/>
                  </a:lnTo>
                  <a:lnTo>
                    <a:pt x="543" y="640"/>
                  </a:lnTo>
                  <a:lnTo>
                    <a:pt x="310" y="776"/>
                  </a:lnTo>
                  <a:lnTo>
                    <a:pt x="136" y="892"/>
                  </a:lnTo>
                  <a:lnTo>
                    <a:pt x="78" y="969"/>
                  </a:lnTo>
                  <a:lnTo>
                    <a:pt x="20" y="1028"/>
                  </a:lnTo>
                  <a:lnTo>
                    <a:pt x="0" y="1105"/>
                  </a:lnTo>
                  <a:lnTo>
                    <a:pt x="0" y="1183"/>
                  </a:lnTo>
                  <a:lnTo>
                    <a:pt x="0" y="1260"/>
                  </a:lnTo>
                  <a:lnTo>
                    <a:pt x="58" y="1338"/>
                  </a:lnTo>
                  <a:lnTo>
                    <a:pt x="97" y="1415"/>
                  </a:lnTo>
                  <a:lnTo>
                    <a:pt x="213" y="1609"/>
                  </a:lnTo>
                  <a:lnTo>
                    <a:pt x="407" y="1880"/>
                  </a:lnTo>
                  <a:lnTo>
                    <a:pt x="523" y="2035"/>
                  </a:lnTo>
                  <a:lnTo>
                    <a:pt x="678" y="2190"/>
                  </a:lnTo>
                  <a:lnTo>
                    <a:pt x="833" y="2326"/>
                  </a:lnTo>
                  <a:lnTo>
                    <a:pt x="1008" y="2461"/>
                  </a:lnTo>
                  <a:lnTo>
                    <a:pt x="1202" y="2577"/>
                  </a:lnTo>
                  <a:lnTo>
                    <a:pt x="1415" y="2655"/>
                  </a:lnTo>
                  <a:lnTo>
                    <a:pt x="1647" y="2713"/>
                  </a:lnTo>
                  <a:lnTo>
                    <a:pt x="1899" y="2732"/>
                  </a:lnTo>
                  <a:lnTo>
                    <a:pt x="2170" y="2713"/>
                  </a:lnTo>
                  <a:lnTo>
                    <a:pt x="2306" y="2694"/>
                  </a:lnTo>
                  <a:lnTo>
                    <a:pt x="2461" y="2655"/>
                  </a:lnTo>
                  <a:lnTo>
                    <a:pt x="2596" y="2597"/>
                  </a:lnTo>
                  <a:lnTo>
                    <a:pt x="2732" y="2539"/>
                  </a:lnTo>
                  <a:lnTo>
                    <a:pt x="2848" y="2461"/>
                  </a:lnTo>
                  <a:lnTo>
                    <a:pt x="2945" y="2384"/>
                  </a:lnTo>
                  <a:lnTo>
                    <a:pt x="3042" y="2306"/>
                  </a:lnTo>
                  <a:lnTo>
                    <a:pt x="3120" y="2209"/>
                  </a:lnTo>
                  <a:lnTo>
                    <a:pt x="3255" y="2016"/>
                  </a:lnTo>
                  <a:lnTo>
                    <a:pt x="3352" y="1803"/>
                  </a:lnTo>
                  <a:lnTo>
                    <a:pt x="3430" y="1589"/>
                  </a:lnTo>
                  <a:lnTo>
                    <a:pt x="3468" y="1357"/>
                  </a:lnTo>
                  <a:lnTo>
                    <a:pt x="3488" y="1124"/>
                  </a:lnTo>
                  <a:lnTo>
                    <a:pt x="3488" y="911"/>
                  </a:lnTo>
                  <a:lnTo>
                    <a:pt x="3468" y="698"/>
                  </a:lnTo>
                  <a:lnTo>
                    <a:pt x="3430" y="349"/>
                  </a:lnTo>
                  <a:lnTo>
                    <a:pt x="3371" y="98"/>
                  </a:lnTo>
                  <a:lnTo>
                    <a:pt x="33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5709150" y="5553675"/>
              <a:ext cx="316300" cy="257225"/>
            </a:xfrm>
            <a:custGeom>
              <a:avLst/>
              <a:gdLst/>
              <a:ahLst/>
              <a:cxnLst/>
              <a:rect l="l" t="t" r="r" b="b"/>
              <a:pathLst>
                <a:path w="12652" h="10289" extrusionOk="0">
                  <a:moveTo>
                    <a:pt x="5464" y="1"/>
                  </a:moveTo>
                  <a:lnTo>
                    <a:pt x="4825" y="20"/>
                  </a:lnTo>
                  <a:lnTo>
                    <a:pt x="4263" y="59"/>
                  </a:lnTo>
                  <a:lnTo>
                    <a:pt x="3759" y="98"/>
                  </a:lnTo>
                  <a:lnTo>
                    <a:pt x="3352" y="156"/>
                  </a:lnTo>
                  <a:lnTo>
                    <a:pt x="3197" y="195"/>
                  </a:lnTo>
                  <a:lnTo>
                    <a:pt x="2791" y="330"/>
                  </a:lnTo>
                  <a:lnTo>
                    <a:pt x="2519" y="446"/>
                  </a:lnTo>
                  <a:lnTo>
                    <a:pt x="2209" y="582"/>
                  </a:lnTo>
                  <a:lnTo>
                    <a:pt x="1899" y="756"/>
                  </a:lnTo>
                  <a:lnTo>
                    <a:pt x="1570" y="989"/>
                  </a:lnTo>
                  <a:lnTo>
                    <a:pt x="1241" y="1241"/>
                  </a:lnTo>
                  <a:lnTo>
                    <a:pt x="1086" y="1396"/>
                  </a:lnTo>
                  <a:lnTo>
                    <a:pt x="931" y="1551"/>
                  </a:lnTo>
                  <a:lnTo>
                    <a:pt x="776" y="1725"/>
                  </a:lnTo>
                  <a:lnTo>
                    <a:pt x="640" y="1919"/>
                  </a:lnTo>
                  <a:lnTo>
                    <a:pt x="524" y="2113"/>
                  </a:lnTo>
                  <a:lnTo>
                    <a:pt x="408" y="2326"/>
                  </a:lnTo>
                  <a:lnTo>
                    <a:pt x="291" y="2539"/>
                  </a:lnTo>
                  <a:lnTo>
                    <a:pt x="194" y="2791"/>
                  </a:lnTo>
                  <a:lnTo>
                    <a:pt x="136" y="3043"/>
                  </a:lnTo>
                  <a:lnTo>
                    <a:pt x="59" y="3314"/>
                  </a:lnTo>
                  <a:lnTo>
                    <a:pt x="20" y="3604"/>
                  </a:lnTo>
                  <a:lnTo>
                    <a:pt x="1" y="3895"/>
                  </a:lnTo>
                  <a:lnTo>
                    <a:pt x="1" y="4224"/>
                  </a:lnTo>
                  <a:lnTo>
                    <a:pt x="20" y="4554"/>
                  </a:lnTo>
                  <a:lnTo>
                    <a:pt x="59" y="4883"/>
                  </a:lnTo>
                  <a:lnTo>
                    <a:pt x="117" y="5232"/>
                  </a:lnTo>
                  <a:lnTo>
                    <a:pt x="175" y="5542"/>
                  </a:lnTo>
                  <a:lnTo>
                    <a:pt x="253" y="5871"/>
                  </a:lnTo>
                  <a:lnTo>
                    <a:pt x="349" y="6162"/>
                  </a:lnTo>
                  <a:lnTo>
                    <a:pt x="466" y="6472"/>
                  </a:lnTo>
                  <a:lnTo>
                    <a:pt x="582" y="6762"/>
                  </a:lnTo>
                  <a:lnTo>
                    <a:pt x="718" y="7034"/>
                  </a:lnTo>
                  <a:lnTo>
                    <a:pt x="873" y="7305"/>
                  </a:lnTo>
                  <a:lnTo>
                    <a:pt x="1028" y="7576"/>
                  </a:lnTo>
                  <a:lnTo>
                    <a:pt x="1202" y="7828"/>
                  </a:lnTo>
                  <a:lnTo>
                    <a:pt x="1396" y="8060"/>
                  </a:lnTo>
                  <a:lnTo>
                    <a:pt x="1589" y="8293"/>
                  </a:lnTo>
                  <a:lnTo>
                    <a:pt x="1783" y="8506"/>
                  </a:lnTo>
                  <a:lnTo>
                    <a:pt x="1996" y="8719"/>
                  </a:lnTo>
                  <a:lnTo>
                    <a:pt x="2229" y="8913"/>
                  </a:lnTo>
                  <a:lnTo>
                    <a:pt x="2461" y="9087"/>
                  </a:lnTo>
                  <a:lnTo>
                    <a:pt x="2713" y="9262"/>
                  </a:lnTo>
                  <a:lnTo>
                    <a:pt x="2965" y="9417"/>
                  </a:lnTo>
                  <a:lnTo>
                    <a:pt x="3236" y="9572"/>
                  </a:lnTo>
                  <a:lnTo>
                    <a:pt x="3507" y="9707"/>
                  </a:lnTo>
                  <a:lnTo>
                    <a:pt x="3798" y="9824"/>
                  </a:lnTo>
                  <a:lnTo>
                    <a:pt x="4089" y="9940"/>
                  </a:lnTo>
                  <a:lnTo>
                    <a:pt x="4379" y="10037"/>
                  </a:lnTo>
                  <a:lnTo>
                    <a:pt x="4689" y="10114"/>
                  </a:lnTo>
                  <a:lnTo>
                    <a:pt x="4999" y="10172"/>
                  </a:lnTo>
                  <a:lnTo>
                    <a:pt x="5329" y="10230"/>
                  </a:lnTo>
                  <a:lnTo>
                    <a:pt x="5658" y="10269"/>
                  </a:lnTo>
                  <a:lnTo>
                    <a:pt x="5987" y="10289"/>
                  </a:lnTo>
                  <a:lnTo>
                    <a:pt x="6665" y="10289"/>
                  </a:lnTo>
                  <a:lnTo>
                    <a:pt x="7014" y="10250"/>
                  </a:lnTo>
                  <a:lnTo>
                    <a:pt x="7363" y="10211"/>
                  </a:lnTo>
                  <a:lnTo>
                    <a:pt x="7712" y="10172"/>
                  </a:lnTo>
                  <a:lnTo>
                    <a:pt x="8041" y="10095"/>
                  </a:lnTo>
                  <a:lnTo>
                    <a:pt x="8370" y="10017"/>
                  </a:lnTo>
                  <a:lnTo>
                    <a:pt x="8700" y="9940"/>
                  </a:lnTo>
                  <a:lnTo>
                    <a:pt x="8990" y="9843"/>
                  </a:lnTo>
                  <a:lnTo>
                    <a:pt x="9300" y="9727"/>
                  </a:lnTo>
                  <a:lnTo>
                    <a:pt x="9591" y="9610"/>
                  </a:lnTo>
                  <a:lnTo>
                    <a:pt x="9862" y="9475"/>
                  </a:lnTo>
                  <a:lnTo>
                    <a:pt x="10133" y="9320"/>
                  </a:lnTo>
                  <a:lnTo>
                    <a:pt x="10385" y="9165"/>
                  </a:lnTo>
                  <a:lnTo>
                    <a:pt x="10637" y="8990"/>
                  </a:lnTo>
                  <a:lnTo>
                    <a:pt x="10870" y="8816"/>
                  </a:lnTo>
                  <a:lnTo>
                    <a:pt x="11102" y="8622"/>
                  </a:lnTo>
                  <a:lnTo>
                    <a:pt x="11296" y="8429"/>
                  </a:lnTo>
                  <a:lnTo>
                    <a:pt x="11490" y="8215"/>
                  </a:lnTo>
                  <a:lnTo>
                    <a:pt x="11683" y="8002"/>
                  </a:lnTo>
                  <a:lnTo>
                    <a:pt x="11838" y="7770"/>
                  </a:lnTo>
                  <a:lnTo>
                    <a:pt x="11993" y="7518"/>
                  </a:lnTo>
                  <a:lnTo>
                    <a:pt x="12129" y="7266"/>
                  </a:lnTo>
                  <a:lnTo>
                    <a:pt x="12264" y="6995"/>
                  </a:lnTo>
                  <a:lnTo>
                    <a:pt x="12361" y="6724"/>
                  </a:lnTo>
                  <a:lnTo>
                    <a:pt x="12458" y="6452"/>
                  </a:lnTo>
                  <a:lnTo>
                    <a:pt x="12536" y="6162"/>
                  </a:lnTo>
                  <a:lnTo>
                    <a:pt x="12594" y="5852"/>
                  </a:lnTo>
                  <a:lnTo>
                    <a:pt x="12633" y="5542"/>
                  </a:lnTo>
                  <a:lnTo>
                    <a:pt x="12652" y="5212"/>
                  </a:lnTo>
                  <a:lnTo>
                    <a:pt x="12652" y="4883"/>
                  </a:lnTo>
                  <a:lnTo>
                    <a:pt x="12633" y="4554"/>
                  </a:lnTo>
                  <a:lnTo>
                    <a:pt x="12613" y="4205"/>
                  </a:lnTo>
                  <a:lnTo>
                    <a:pt x="12555" y="3837"/>
                  </a:lnTo>
                  <a:lnTo>
                    <a:pt x="12478" y="3488"/>
                  </a:lnTo>
                  <a:lnTo>
                    <a:pt x="12381" y="3120"/>
                  </a:lnTo>
                  <a:lnTo>
                    <a:pt x="12245" y="2791"/>
                  </a:lnTo>
                  <a:lnTo>
                    <a:pt x="12090" y="2481"/>
                  </a:lnTo>
                  <a:lnTo>
                    <a:pt x="11896" y="2190"/>
                  </a:lnTo>
                  <a:lnTo>
                    <a:pt x="11703" y="1919"/>
                  </a:lnTo>
                  <a:lnTo>
                    <a:pt x="11470" y="1686"/>
                  </a:lnTo>
                  <a:lnTo>
                    <a:pt x="11218" y="1454"/>
                  </a:lnTo>
                  <a:lnTo>
                    <a:pt x="10947" y="1260"/>
                  </a:lnTo>
                  <a:lnTo>
                    <a:pt x="10656" y="1066"/>
                  </a:lnTo>
                  <a:lnTo>
                    <a:pt x="10346" y="911"/>
                  </a:lnTo>
                  <a:lnTo>
                    <a:pt x="10036" y="756"/>
                  </a:lnTo>
                  <a:lnTo>
                    <a:pt x="9707" y="621"/>
                  </a:lnTo>
                  <a:lnTo>
                    <a:pt x="9358" y="505"/>
                  </a:lnTo>
                  <a:lnTo>
                    <a:pt x="9010" y="388"/>
                  </a:lnTo>
                  <a:lnTo>
                    <a:pt x="8661" y="311"/>
                  </a:lnTo>
                  <a:lnTo>
                    <a:pt x="8293" y="233"/>
                  </a:lnTo>
                  <a:lnTo>
                    <a:pt x="7944" y="156"/>
                  </a:lnTo>
                  <a:lnTo>
                    <a:pt x="7576" y="117"/>
                  </a:lnTo>
                  <a:lnTo>
                    <a:pt x="6840" y="40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900950" y="5405000"/>
              <a:ext cx="40725" cy="55225"/>
            </a:xfrm>
            <a:custGeom>
              <a:avLst/>
              <a:gdLst/>
              <a:ahLst/>
              <a:cxnLst/>
              <a:rect l="l" t="t" r="r" b="b"/>
              <a:pathLst>
                <a:path w="1629" h="2209" extrusionOk="0">
                  <a:moveTo>
                    <a:pt x="1008" y="0"/>
                  </a:moveTo>
                  <a:lnTo>
                    <a:pt x="795" y="19"/>
                  </a:lnTo>
                  <a:lnTo>
                    <a:pt x="543" y="97"/>
                  </a:lnTo>
                  <a:lnTo>
                    <a:pt x="408" y="136"/>
                  </a:lnTo>
                  <a:lnTo>
                    <a:pt x="291" y="194"/>
                  </a:lnTo>
                  <a:lnTo>
                    <a:pt x="214" y="252"/>
                  </a:lnTo>
                  <a:lnTo>
                    <a:pt x="136" y="329"/>
                  </a:lnTo>
                  <a:lnTo>
                    <a:pt x="78" y="388"/>
                  </a:lnTo>
                  <a:lnTo>
                    <a:pt x="40" y="465"/>
                  </a:lnTo>
                  <a:lnTo>
                    <a:pt x="20" y="542"/>
                  </a:lnTo>
                  <a:lnTo>
                    <a:pt x="1" y="620"/>
                  </a:lnTo>
                  <a:lnTo>
                    <a:pt x="1" y="794"/>
                  </a:lnTo>
                  <a:lnTo>
                    <a:pt x="59" y="969"/>
                  </a:lnTo>
                  <a:lnTo>
                    <a:pt x="136" y="1162"/>
                  </a:lnTo>
                  <a:lnTo>
                    <a:pt x="253" y="1337"/>
                  </a:lnTo>
                  <a:lnTo>
                    <a:pt x="388" y="1511"/>
                  </a:lnTo>
                  <a:lnTo>
                    <a:pt x="524" y="1666"/>
                  </a:lnTo>
                  <a:lnTo>
                    <a:pt x="795" y="1957"/>
                  </a:lnTo>
                  <a:lnTo>
                    <a:pt x="989" y="2151"/>
                  </a:lnTo>
                  <a:lnTo>
                    <a:pt x="1086" y="2209"/>
                  </a:lnTo>
                  <a:lnTo>
                    <a:pt x="1047" y="2092"/>
                  </a:lnTo>
                  <a:lnTo>
                    <a:pt x="1028" y="1996"/>
                  </a:lnTo>
                  <a:lnTo>
                    <a:pt x="1047" y="1879"/>
                  </a:lnTo>
                  <a:lnTo>
                    <a:pt x="1086" y="1782"/>
                  </a:lnTo>
                  <a:lnTo>
                    <a:pt x="1144" y="1666"/>
                  </a:lnTo>
                  <a:lnTo>
                    <a:pt x="1202" y="1550"/>
                  </a:lnTo>
                  <a:lnTo>
                    <a:pt x="1396" y="1317"/>
                  </a:lnTo>
                  <a:lnTo>
                    <a:pt x="1435" y="1259"/>
                  </a:lnTo>
                  <a:lnTo>
                    <a:pt x="1493" y="1162"/>
                  </a:lnTo>
                  <a:lnTo>
                    <a:pt x="1590" y="930"/>
                  </a:lnTo>
                  <a:lnTo>
                    <a:pt x="1609" y="794"/>
                  </a:lnTo>
                  <a:lnTo>
                    <a:pt x="1628" y="659"/>
                  </a:lnTo>
                  <a:lnTo>
                    <a:pt x="1628" y="542"/>
                  </a:lnTo>
                  <a:lnTo>
                    <a:pt x="1628" y="407"/>
                  </a:lnTo>
                  <a:lnTo>
                    <a:pt x="1590" y="291"/>
                  </a:lnTo>
                  <a:lnTo>
                    <a:pt x="1531" y="194"/>
                  </a:lnTo>
                  <a:lnTo>
                    <a:pt x="1435" y="97"/>
                  </a:lnTo>
                  <a:lnTo>
                    <a:pt x="1338" y="39"/>
                  </a:lnTo>
                  <a:lnTo>
                    <a:pt x="1183" y="0"/>
                  </a:lnTo>
                  <a:close/>
                  <a:moveTo>
                    <a:pt x="1086" y="2209"/>
                  </a:moveTo>
                  <a:lnTo>
                    <a:pt x="1086" y="2209"/>
                  </a:lnTo>
                  <a:lnTo>
                    <a:pt x="1086" y="22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27125" y="5432100"/>
              <a:ext cx="34875" cy="31525"/>
            </a:xfrm>
            <a:custGeom>
              <a:avLst/>
              <a:gdLst/>
              <a:ahLst/>
              <a:cxnLst/>
              <a:rect l="l" t="t" r="r" b="b"/>
              <a:pathLst>
                <a:path w="1395" h="1261" extrusionOk="0">
                  <a:moveTo>
                    <a:pt x="736" y="1"/>
                  </a:moveTo>
                  <a:lnTo>
                    <a:pt x="581" y="40"/>
                  </a:lnTo>
                  <a:lnTo>
                    <a:pt x="465" y="78"/>
                  </a:lnTo>
                  <a:lnTo>
                    <a:pt x="368" y="117"/>
                  </a:lnTo>
                  <a:lnTo>
                    <a:pt x="291" y="195"/>
                  </a:lnTo>
                  <a:lnTo>
                    <a:pt x="213" y="272"/>
                  </a:lnTo>
                  <a:lnTo>
                    <a:pt x="155" y="350"/>
                  </a:lnTo>
                  <a:lnTo>
                    <a:pt x="97" y="427"/>
                  </a:lnTo>
                  <a:lnTo>
                    <a:pt x="78" y="524"/>
                  </a:lnTo>
                  <a:lnTo>
                    <a:pt x="19" y="718"/>
                  </a:lnTo>
                  <a:lnTo>
                    <a:pt x="0" y="912"/>
                  </a:lnTo>
                  <a:lnTo>
                    <a:pt x="0" y="1260"/>
                  </a:lnTo>
                  <a:lnTo>
                    <a:pt x="388" y="1086"/>
                  </a:lnTo>
                  <a:lnTo>
                    <a:pt x="756" y="950"/>
                  </a:lnTo>
                  <a:lnTo>
                    <a:pt x="1124" y="834"/>
                  </a:lnTo>
                  <a:lnTo>
                    <a:pt x="1201" y="815"/>
                  </a:lnTo>
                  <a:lnTo>
                    <a:pt x="1259" y="757"/>
                  </a:lnTo>
                  <a:lnTo>
                    <a:pt x="1317" y="718"/>
                  </a:lnTo>
                  <a:lnTo>
                    <a:pt x="1356" y="640"/>
                  </a:lnTo>
                  <a:lnTo>
                    <a:pt x="1376" y="582"/>
                  </a:lnTo>
                  <a:lnTo>
                    <a:pt x="1395" y="505"/>
                  </a:lnTo>
                  <a:lnTo>
                    <a:pt x="1395" y="427"/>
                  </a:lnTo>
                  <a:lnTo>
                    <a:pt x="1395" y="330"/>
                  </a:lnTo>
                  <a:lnTo>
                    <a:pt x="1356" y="272"/>
                  </a:lnTo>
                  <a:lnTo>
                    <a:pt x="1317" y="195"/>
                  </a:lnTo>
                  <a:lnTo>
                    <a:pt x="1259" y="137"/>
                  </a:lnTo>
                  <a:lnTo>
                    <a:pt x="1182" y="78"/>
                  </a:lnTo>
                  <a:lnTo>
                    <a:pt x="1104" y="40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743050" y="5591950"/>
              <a:ext cx="201525" cy="206350"/>
            </a:xfrm>
            <a:custGeom>
              <a:avLst/>
              <a:gdLst/>
              <a:ahLst/>
              <a:cxnLst/>
              <a:rect l="l" t="t" r="r" b="b"/>
              <a:pathLst>
                <a:path w="8061" h="8254" extrusionOk="0">
                  <a:moveTo>
                    <a:pt x="3953" y="0"/>
                  </a:moveTo>
                  <a:lnTo>
                    <a:pt x="3682" y="39"/>
                  </a:lnTo>
                  <a:lnTo>
                    <a:pt x="3411" y="78"/>
                  </a:lnTo>
                  <a:lnTo>
                    <a:pt x="3178" y="155"/>
                  </a:lnTo>
                  <a:lnTo>
                    <a:pt x="3062" y="175"/>
                  </a:lnTo>
                  <a:lnTo>
                    <a:pt x="2752" y="252"/>
                  </a:lnTo>
                  <a:lnTo>
                    <a:pt x="2520" y="310"/>
                  </a:lnTo>
                  <a:lnTo>
                    <a:pt x="2287" y="407"/>
                  </a:lnTo>
                  <a:lnTo>
                    <a:pt x="2016" y="504"/>
                  </a:lnTo>
                  <a:lnTo>
                    <a:pt x="1745" y="640"/>
                  </a:lnTo>
                  <a:lnTo>
                    <a:pt x="1473" y="814"/>
                  </a:lnTo>
                  <a:lnTo>
                    <a:pt x="1183" y="1008"/>
                  </a:lnTo>
                  <a:lnTo>
                    <a:pt x="931" y="1240"/>
                  </a:lnTo>
                  <a:lnTo>
                    <a:pt x="679" y="1492"/>
                  </a:lnTo>
                  <a:lnTo>
                    <a:pt x="563" y="1647"/>
                  </a:lnTo>
                  <a:lnTo>
                    <a:pt x="466" y="1802"/>
                  </a:lnTo>
                  <a:lnTo>
                    <a:pt x="369" y="1977"/>
                  </a:lnTo>
                  <a:lnTo>
                    <a:pt x="272" y="2151"/>
                  </a:lnTo>
                  <a:lnTo>
                    <a:pt x="195" y="2345"/>
                  </a:lnTo>
                  <a:lnTo>
                    <a:pt x="137" y="2558"/>
                  </a:lnTo>
                  <a:lnTo>
                    <a:pt x="78" y="2771"/>
                  </a:lnTo>
                  <a:lnTo>
                    <a:pt x="40" y="2984"/>
                  </a:lnTo>
                  <a:lnTo>
                    <a:pt x="1" y="3449"/>
                  </a:lnTo>
                  <a:lnTo>
                    <a:pt x="1" y="3875"/>
                  </a:lnTo>
                  <a:lnTo>
                    <a:pt x="40" y="4282"/>
                  </a:lnTo>
                  <a:lnTo>
                    <a:pt x="117" y="4650"/>
                  </a:lnTo>
                  <a:lnTo>
                    <a:pt x="233" y="4999"/>
                  </a:lnTo>
                  <a:lnTo>
                    <a:pt x="388" y="5309"/>
                  </a:lnTo>
                  <a:lnTo>
                    <a:pt x="543" y="5619"/>
                  </a:lnTo>
                  <a:lnTo>
                    <a:pt x="737" y="5871"/>
                  </a:lnTo>
                  <a:lnTo>
                    <a:pt x="950" y="6123"/>
                  </a:lnTo>
                  <a:lnTo>
                    <a:pt x="1183" y="6336"/>
                  </a:lnTo>
                  <a:lnTo>
                    <a:pt x="1415" y="6529"/>
                  </a:lnTo>
                  <a:lnTo>
                    <a:pt x="1667" y="6684"/>
                  </a:lnTo>
                  <a:lnTo>
                    <a:pt x="1938" y="6820"/>
                  </a:lnTo>
                  <a:lnTo>
                    <a:pt x="2190" y="6936"/>
                  </a:lnTo>
                  <a:lnTo>
                    <a:pt x="2461" y="7033"/>
                  </a:lnTo>
                  <a:lnTo>
                    <a:pt x="2713" y="7091"/>
                  </a:lnTo>
                  <a:lnTo>
                    <a:pt x="2965" y="7149"/>
                  </a:lnTo>
                  <a:lnTo>
                    <a:pt x="3178" y="7208"/>
                  </a:lnTo>
                  <a:lnTo>
                    <a:pt x="3372" y="7285"/>
                  </a:lnTo>
                  <a:lnTo>
                    <a:pt x="3546" y="7382"/>
                  </a:lnTo>
                  <a:lnTo>
                    <a:pt x="3682" y="7479"/>
                  </a:lnTo>
                  <a:lnTo>
                    <a:pt x="3818" y="7576"/>
                  </a:lnTo>
                  <a:lnTo>
                    <a:pt x="3914" y="7673"/>
                  </a:lnTo>
                  <a:lnTo>
                    <a:pt x="4011" y="7769"/>
                  </a:lnTo>
                  <a:lnTo>
                    <a:pt x="4147" y="7963"/>
                  </a:lnTo>
                  <a:lnTo>
                    <a:pt x="4224" y="8118"/>
                  </a:lnTo>
                  <a:lnTo>
                    <a:pt x="4283" y="8254"/>
                  </a:lnTo>
                  <a:lnTo>
                    <a:pt x="4341" y="8118"/>
                  </a:lnTo>
                  <a:lnTo>
                    <a:pt x="4418" y="7983"/>
                  </a:lnTo>
                  <a:lnTo>
                    <a:pt x="4515" y="7808"/>
                  </a:lnTo>
                  <a:lnTo>
                    <a:pt x="4670" y="7634"/>
                  </a:lnTo>
                  <a:lnTo>
                    <a:pt x="4844" y="7440"/>
                  </a:lnTo>
                  <a:lnTo>
                    <a:pt x="4941" y="7363"/>
                  </a:lnTo>
                  <a:lnTo>
                    <a:pt x="5058" y="7285"/>
                  </a:lnTo>
                  <a:lnTo>
                    <a:pt x="5193" y="7227"/>
                  </a:lnTo>
                  <a:lnTo>
                    <a:pt x="5329" y="7169"/>
                  </a:lnTo>
                  <a:lnTo>
                    <a:pt x="5484" y="7091"/>
                  </a:lnTo>
                  <a:lnTo>
                    <a:pt x="5677" y="6994"/>
                  </a:lnTo>
                  <a:lnTo>
                    <a:pt x="5910" y="6859"/>
                  </a:lnTo>
                  <a:lnTo>
                    <a:pt x="6181" y="6704"/>
                  </a:lnTo>
                  <a:lnTo>
                    <a:pt x="6433" y="6491"/>
                  </a:lnTo>
                  <a:lnTo>
                    <a:pt x="6724" y="6278"/>
                  </a:lnTo>
                  <a:lnTo>
                    <a:pt x="6976" y="6006"/>
                  </a:lnTo>
                  <a:lnTo>
                    <a:pt x="7247" y="5735"/>
                  </a:lnTo>
                  <a:lnTo>
                    <a:pt x="7479" y="5425"/>
                  </a:lnTo>
                  <a:lnTo>
                    <a:pt x="7692" y="5096"/>
                  </a:lnTo>
                  <a:lnTo>
                    <a:pt x="7789" y="4921"/>
                  </a:lnTo>
                  <a:lnTo>
                    <a:pt x="7867" y="4747"/>
                  </a:lnTo>
                  <a:lnTo>
                    <a:pt x="7925" y="4553"/>
                  </a:lnTo>
                  <a:lnTo>
                    <a:pt x="7983" y="4379"/>
                  </a:lnTo>
                  <a:lnTo>
                    <a:pt x="8022" y="4185"/>
                  </a:lnTo>
                  <a:lnTo>
                    <a:pt x="8061" y="3972"/>
                  </a:lnTo>
                  <a:lnTo>
                    <a:pt x="8061" y="3778"/>
                  </a:lnTo>
                  <a:lnTo>
                    <a:pt x="8061" y="3565"/>
                  </a:lnTo>
                  <a:lnTo>
                    <a:pt x="8041" y="3352"/>
                  </a:lnTo>
                  <a:lnTo>
                    <a:pt x="8002" y="3139"/>
                  </a:lnTo>
                  <a:lnTo>
                    <a:pt x="7944" y="2926"/>
                  </a:lnTo>
                  <a:lnTo>
                    <a:pt x="7867" y="2693"/>
                  </a:lnTo>
                  <a:lnTo>
                    <a:pt x="7770" y="2480"/>
                  </a:lnTo>
                  <a:lnTo>
                    <a:pt x="7654" y="2267"/>
                  </a:lnTo>
                  <a:lnTo>
                    <a:pt x="7421" y="1880"/>
                  </a:lnTo>
                  <a:lnTo>
                    <a:pt x="7150" y="1531"/>
                  </a:lnTo>
                  <a:lnTo>
                    <a:pt x="6879" y="1221"/>
                  </a:lnTo>
                  <a:lnTo>
                    <a:pt x="6569" y="950"/>
                  </a:lnTo>
                  <a:lnTo>
                    <a:pt x="6259" y="717"/>
                  </a:lnTo>
                  <a:lnTo>
                    <a:pt x="5929" y="524"/>
                  </a:lnTo>
                  <a:lnTo>
                    <a:pt x="5581" y="349"/>
                  </a:lnTo>
                  <a:lnTo>
                    <a:pt x="5251" y="214"/>
                  </a:lnTo>
                  <a:lnTo>
                    <a:pt x="4903" y="117"/>
                  </a:lnTo>
                  <a:lnTo>
                    <a:pt x="4573" y="59"/>
                  </a:lnTo>
                  <a:lnTo>
                    <a:pt x="4263" y="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5764850" y="5442775"/>
              <a:ext cx="229125" cy="182125"/>
            </a:xfrm>
            <a:custGeom>
              <a:avLst/>
              <a:gdLst/>
              <a:ahLst/>
              <a:cxnLst/>
              <a:rect l="l" t="t" r="r" b="b"/>
              <a:pathLst>
                <a:path w="9165" h="7285" extrusionOk="0">
                  <a:moveTo>
                    <a:pt x="4302" y="0"/>
                  </a:moveTo>
                  <a:lnTo>
                    <a:pt x="4069" y="20"/>
                  </a:lnTo>
                  <a:lnTo>
                    <a:pt x="3837" y="58"/>
                  </a:lnTo>
                  <a:lnTo>
                    <a:pt x="3604" y="97"/>
                  </a:lnTo>
                  <a:lnTo>
                    <a:pt x="3372" y="155"/>
                  </a:lnTo>
                  <a:lnTo>
                    <a:pt x="3139" y="233"/>
                  </a:lnTo>
                  <a:lnTo>
                    <a:pt x="2907" y="330"/>
                  </a:lnTo>
                  <a:lnTo>
                    <a:pt x="2674" y="446"/>
                  </a:lnTo>
                  <a:lnTo>
                    <a:pt x="2442" y="581"/>
                  </a:lnTo>
                  <a:lnTo>
                    <a:pt x="2229" y="756"/>
                  </a:lnTo>
                  <a:lnTo>
                    <a:pt x="1996" y="930"/>
                  </a:lnTo>
                  <a:lnTo>
                    <a:pt x="1783" y="1143"/>
                  </a:lnTo>
                  <a:lnTo>
                    <a:pt x="1589" y="1395"/>
                  </a:lnTo>
                  <a:lnTo>
                    <a:pt x="1396" y="1666"/>
                  </a:lnTo>
                  <a:lnTo>
                    <a:pt x="1202" y="1976"/>
                  </a:lnTo>
                  <a:lnTo>
                    <a:pt x="1028" y="2306"/>
                  </a:lnTo>
                  <a:lnTo>
                    <a:pt x="873" y="2674"/>
                  </a:lnTo>
                  <a:lnTo>
                    <a:pt x="795" y="3042"/>
                  </a:lnTo>
                  <a:lnTo>
                    <a:pt x="698" y="3488"/>
                  </a:lnTo>
                  <a:lnTo>
                    <a:pt x="640" y="3526"/>
                  </a:lnTo>
                  <a:lnTo>
                    <a:pt x="524" y="3623"/>
                  </a:lnTo>
                  <a:lnTo>
                    <a:pt x="369" y="3759"/>
                  </a:lnTo>
                  <a:lnTo>
                    <a:pt x="291" y="3836"/>
                  </a:lnTo>
                  <a:lnTo>
                    <a:pt x="214" y="3933"/>
                  </a:lnTo>
                  <a:lnTo>
                    <a:pt x="136" y="4049"/>
                  </a:lnTo>
                  <a:lnTo>
                    <a:pt x="78" y="4185"/>
                  </a:lnTo>
                  <a:lnTo>
                    <a:pt x="39" y="4321"/>
                  </a:lnTo>
                  <a:lnTo>
                    <a:pt x="20" y="4476"/>
                  </a:lnTo>
                  <a:lnTo>
                    <a:pt x="1" y="4650"/>
                  </a:lnTo>
                  <a:lnTo>
                    <a:pt x="39" y="4844"/>
                  </a:lnTo>
                  <a:lnTo>
                    <a:pt x="78" y="5076"/>
                  </a:lnTo>
                  <a:lnTo>
                    <a:pt x="156" y="5309"/>
                  </a:lnTo>
                  <a:lnTo>
                    <a:pt x="214" y="5425"/>
                  </a:lnTo>
                  <a:lnTo>
                    <a:pt x="291" y="5541"/>
                  </a:lnTo>
                  <a:lnTo>
                    <a:pt x="485" y="5793"/>
                  </a:lnTo>
                  <a:lnTo>
                    <a:pt x="718" y="6026"/>
                  </a:lnTo>
                  <a:lnTo>
                    <a:pt x="1008" y="6258"/>
                  </a:lnTo>
                  <a:lnTo>
                    <a:pt x="1338" y="6471"/>
                  </a:lnTo>
                  <a:lnTo>
                    <a:pt x="1706" y="6665"/>
                  </a:lnTo>
                  <a:lnTo>
                    <a:pt x="2113" y="6839"/>
                  </a:lnTo>
                  <a:lnTo>
                    <a:pt x="2519" y="6994"/>
                  </a:lnTo>
                  <a:lnTo>
                    <a:pt x="2965" y="7110"/>
                  </a:lnTo>
                  <a:lnTo>
                    <a:pt x="3430" y="7207"/>
                  </a:lnTo>
                  <a:lnTo>
                    <a:pt x="3914" y="7265"/>
                  </a:lnTo>
                  <a:lnTo>
                    <a:pt x="4379" y="7285"/>
                  </a:lnTo>
                  <a:lnTo>
                    <a:pt x="4864" y="7265"/>
                  </a:lnTo>
                  <a:lnTo>
                    <a:pt x="5096" y="7246"/>
                  </a:lnTo>
                  <a:lnTo>
                    <a:pt x="5348" y="7207"/>
                  </a:lnTo>
                  <a:lnTo>
                    <a:pt x="5580" y="7169"/>
                  </a:lnTo>
                  <a:lnTo>
                    <a:pt x="5813" y="7110"/>
                  </a:lnTo>
                  <a:lnTo>
                    <a:pt x="6045" y="7033"/>
                  </a:lnTo>
                  <a:lnTo>
                    <a:pt x="6259" y="6936"/>
                  </a:lnTo>
                  <a:lnTo>
                    <a:pt x="6685" y="6742"/>
                  </a:lnTo>
                  <a:lnTo>
                    <a:pt x="7092" y="6529"/>
                  </a:lnTo>
                  <a:lnTo>
                    <a:pt x="7479" y="6297"/>
                  </a:lnTo>
                  <a:lnTo>
                    <a:pt x="7808" y="6045"/>
                  </a:lnTo>
                  <a:lnTo>
                    <a:pt x="8118" y="5793"/>
                  </a:lnTo>
                  <a:lnTo>
                    <a:pt x="8409" y="5502"/>
                  </a:lnTo>
                  <a:lnTo>
                    <a:pt x="8642" y="5212"/>
                  </a:lnTo>
                  <a:lnTo>
                    <a:pt x="8835" y="4902"/>
                  </a:lnTo>
                  <a:lnTo>
                    <a:pt x="8913" y="4727"/>
                  </a:lnTo>
                  <a:lnTo>
                    <a:pt x="8990" y="4572"/>
                  </a:lnTo>
                  <a:lnTo>
                    <a:pt x="9048" y="4398"/>
                  </a:lnTo>
                  <a:lnTo>
                    <a:pt x="9107" y="4224"/>
                  </a:lnTo>
                  <a:lnTo>
                    <a:pt x="9145" y="4049"/>
                  </a:lnTo>
                  <a:lnTo>
                    <a:pt x="9165" y="3856"/>
                  </a:lnTo>
                  <a:lnTo>
                    <a:pt x="9165" y="3681"/>
                  </a:lnTo>
                  <a:lnTo>
                    <a:pt x="9165" y="3488"/>
                  </a:lnTo>
                  <a:lnTo>
                    <a:pt x="9165" y="3294"/>
                  </a:lnTo>
                  <a:lnTo>
                    <a:pt x="9126" y="3100"/>
                  </a:lnTo>
                  <a:lnTo>
                    <a:pt x="9087" y="2906"/>
                  </a:lnTo>
                  <a:lnTo>
                    <a:pt x="9029" y="2693"/>
                  </a:lnTo>
                  <a:lnTo>
                    <a:pt x="8971" y="2480"/>
                  </a:lnTo>
                  <a:lnTo>
                    <a:pt x="8874" y="2286"/>
                  </a:lnTo>
                  <a:lnTo>
                    <a:pt x="8777" y="2073"/>
                  </a:lnTo>
                  <a:lnTo>
                    <a:pt x="8661" y="1841"/>
                  </a:lnTo>
                  <a:lnTo>
                    <a:pt x="8564" y="1686"/>
                  </a:lnTo>
                  <a:lnTo>
                    <a:pt x="8448" y="1531"/>
                  </a:lnTo>
                  <a:lnTo>
                    <a:pt x="8332" y="1376"/>
                  </a:lnTo>
                  <a:lnTo>
                    <a:pt x="8196" y="1221"/>
                  </a:lnTo>
                  <a:lnTo>
                    <a:pt x="7886" y="969"/>
                  </a:lnTo>
                  <a:lnTo>
                    <a:pt x="7576" y="756"/>
                  </a:lnTo>
                  <a:lnTo>
                    <a:pt x="7247" y="581"/>
                  </a:lnTo>
                  <a:lnTo>
                    <a:pt x="6956" y="465"/>
                  </a:lnTo>
                  <a:lnTo>
                    <a:pt x="6820" y="426"/>
                  </a:lnTo>
                  <a:lnTo>
                    <a:pt x="6685" y="407"/>
                  </a:lnTo>
                  <a:lnTo>
                    <a:pt x="6588" y="407"/>
                  </a:lnTo>
                  <a:lnTo>
                    <a:pt x="6491" y="426"/>
                  </a:lnTo>
                  <a:lnTo>
                    <a:pt x="6317" y="368"/>
                  </a:lnTo>
                  <a:lnTo>
                    <a:pt x="6104" y="291"/>
                  </a:lnTo>
                  <a:lnTo>
                    <a:pt x="5832" y="194"/>
                  </a:lnTo>
                  <a:lnTo>
                    <a:pt x="5522" y="116"/>
                  </a:lnTo>
                  <a:lnTo>
                    <a:pt x="5135" y="58"/>
                  </a:lnTo>
                  <a:lnTo>
                    <a:pt x="4728" y="2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5810875" y="5480550"/>
              <a:ext cx="16475" cy="18425"/>
            </a:xfrm>
            <a:custGeom>
              <a:avLst/>
              <a:gdLst/>
              <a:ahLst/>
              <a:cxnLst/>
              <a:rect l="l" t="t" r="r" b="b"/>
              <a:pathLst>
                <a:path w="659" h="737" extrusionOk="0">
                  <a:moveTo>
                    <a:pt x="272" y="0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39" y="213"/>
                  </a:lnTo>
                  <a:lnTo>
                    <a:pt x="20" y="291"/>
                  </a:lnTo>
                  <a:lnTo>
                    <a:pt x="0" y="368"/>
                  </a:lnTo>
                  <a:lnTo>
                    <a:pt x="20" y="446"/>
                  </a:lnTo>
                  <a:lnTo>
                    <a:pt x="39" y="504"/>
                  </a:lnTo>
                  <a:lnTo>
                    <a:pt x="58" y="582"/>
                  </a:lnTo>
                  <a:lnTo>
                    <a:pt x="97" y="640"/>
                  </a:lnTo>
                  <a:lnTo>
                    <a:pt x="155" y="678"/>
                  </a:lnTo>
                  <a:lnTo>
                    <a:pt x="213" y="717"/>
                  </a:lnTo>
                  <a:lnTo>
                    <a:pt x="272" y="737"/>
                  </a:lnTo>
                  <a:lnTo>
                    <a:pt x="407" y="737"/>
                  </a:lnTo>
                  <a:lnTo>
                    <a:pt x="465" y="717"/>
                  </a:lnTo>
                  <a:lnTo>
                    <a:pt x="523" y="678"/>
                  </a:lnTo>
                  <a:lnTo>
                    <a:pt x="562" y="640"/>
                  </a:lnTo>
                  <a:lnTo>
                    <a:pt x="601" y="582"/>
                  </a:lnTo>
                  <a:lnTo>
                    <a:pt x="640" y="504"/>
                  </a:lnTo>
                  <a:lnTo>
                    <a:pt x="659" y="446"/>
                  </a:lnTo>
                  <a:lnTo>
                    <a:pt x="659" y="368"/>
                  </a:lnTo>
                  <a:lnTo>
                    <a:pt x="659" y="291"/>
                  </a:lnTo>
                  <a:lnTo>
                    <a:pt x="640" y="213"/>
                  </a:lnTo>
                  <a:lnTo>
                    <a:pt x="601" y="155"/>
                  </a:lnTo>
                  <a:lnTo>
                    <a:pt x="562" y="97"/>
                  </a:lnTo>
                  <a:lnTo>
                    <a:pt x="523" y="59"/>
                  </a:lnTo>
                  <a:lnTo>
                    <a:pt x="465" y="2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5857850" y="5489750"/>
              <a:ext cx="17450" cy="21825"/>
            </a:xfrm>
            <a:custGeom>
              <a:avLst/>
              <a:gdLst/>
              <a:ahLst/>
              <a:cxnLst/>
              <a:rect l="l" t="t" r="r" b="b"/>
              <a:pathLst>
                <a:path w="698" h="873" extrusionOk="0">
                  <a:moveTo>
                    <a:pt x="272" y="0"/>
                  </a:moveTo>
                  <a:lnTo>
                    <a:pt x="214" y="20"/>
                  </a:lnTo>
                  <a:lnTo>
                    <a:pt x="156" y="78"/>
                  </a:lnTo>
                  <a:lnTo>
                    <a:pt x="97" y="117"/>
                  </a:lnTo>
                  <a:lnTo>
                    <a:pt x="59" y="194"/>
                  </a:lnTo>
                  <a:lnTo>
                    <a:pt x="20" y="272"/>
                  </a:lnTo>
                  <a:lnTo>
                    <a:pt x="1" y="349"/>
                  </a:lnTo>
                  <a:lnTo>
                    <a:pt x="1" y="446"/>
                  </a:lnTo>
                  <a:lnTo>
                    <a:pt x="1" y="524"/>
                  </a:lnTo>
                  <a:lnTo>
                    <a:pt x="20" y="601"/>
                  </a:lnTo>
                  <a:lnTo>
                    <a:pt x="59" y="679"/>
                  </a:lnTo>
                  <a:lnTo>
                    <a:pt x="97" y="756"/>
                  </a:lnTo>
                  <a:lnTo>
                    <a:pt x="156" y="795"/>
                  </a:lnTo>
                  <a:lnTo>
                    <a:pt x="214" y="853"/>
                  </a:lnTo>
                  <a:lnTo>
                    <a:pt x="272" y="872"/>
                  </a:lnTo>
                  <a:lnTo>
                    <a:pt x="427" y="872"/>
                  </a:lnTo>
                  <a:lnTo>
                    <a:pt x="485" y="853"/>
                  </a:lnTo>
                  <a:lnTo>
                    <a:pt x="543" y="795"/>
                  </a:lnTo>
                  <a:lnTo>
                    <a:pt x="601" y="756"/>
                  </a:lnTo>
                  <a:lnTo>
                    <a:pt x="640" y="679"/>
                  </a:lnTo>
                  <a:lnTo>
                    <a:pt x="679" y="601"/>
                  </a:lnTo>
                  <a:lnTo>
                    <a:pt x="698" y="524"/>
                  </a:lnTo>
                  <a:lnTo>
                    <a:pt x="698" y="446"/>
                  </a:lnTo>
                  <a:lnTo>
                    <a:pt x="698" y="349"/>
                  </a:lnTo>
                  <a:lnTo>
                    <a:pt x="679" y="272"/>
                  </a:lnTo>
                  <a:lnTo>
                    <a:pt x="640" y="194"/>
                  </a:lnTo>
                  <a:lnTo>
                    <a:pt x="601" y="117"/>
                  </a:lnTo>
                  <a:lnTo>
                    <a:pt x="543" y="78"/>
                  </a:lnTo>
                  <a:lnTo>
                    <a:pt x="485" y="2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5762925" y="5514925"/>
              <a:ext cx="85275" cy="39750"/>
            </a:xfrm>
            <a:custGeom>
              <a:avLst/>
              <a:gdLst/>
              <a:ahLst/>
              <a:cxnLst/>
              <a:rect l="l" t="t" r="r" b="b"/>
              <a:pathLst>
                <a:path w="3411" h="1590" extrusionOk="0">
                  <a:moveTo>
                    <a:pt x="2209" y="1"/>
                  </a:moveTo>
                  <a:lnTo>
                    <a:pt x="1938" y="20"/>
                  </a:lnTo>
                  <a:lnTo>
                    <a:pt x="1647" y="59"/>
                  </a:lnTo>
                  <a:lnTo>
                    <a:pt x="1356" y="98"/>
                  </a:lnTo>
                  <a:lnTo>
                    <a:pt x="1085" y="175"/>
                  </a:lnTo>
                  <a:lnTo>
                    <a:pt x="814" y="233"/>
                  </a:lnTo>
                  <a:lnTo>
                    <a:pt x="562" y="311"/>
                  </a:lnTo>
                  <a:lnTo>
                    <a:pt x="349" y="408"/>
                  </a:lnTo>
                  <a:lnTo>
                    <a:pt x="155" y="505"/>
                  </a:lnTo>
                  <a:lnTo>
                    <a:pt x="0" y="582"/>
                  </a:lnTo>
                  <a:lnTo>
                    <a:pt x="213" y="602"/>
                  </a:lnTo>
                  <a:lnTo>
                    <a:pt x="678" y="679"/>
                  </a:lnTo>
                  <a:lnTo>
                    <a:pt x="950" y="737"/>
                  </a:lnTo>
                  <a:lnTo>
                    <a:pt x="1201" y="815"/>
                  </a:lnTo>
                  <a:lnTo>
                    <a:pt x="1434" y="912"/>
                  </a:lnTo>
                  <a:lnTo>
                    <a:pt x="1531" y="970"/>
                  </a:lnTo>
                  <a:lnTo>
                    <a:pt x="1608" y="1028"/>
                  </a:lnTo>
                  <a:lnTo>
                    <a:pt x="2054" y="1435"/>
                  </a:lnTo>
                  <a:lnTo>
                    <a:pt x="2209" y="1551"/>
                  </a:lnTo>
                  <a:lnTo>
                    <a:pt x="2286" y="1590"/>
                  </a:lnTo>
                  <a:lnTo>
                    <a:pt x="2364" y="1590"/>
                  </a:lnTo>
                  <a:lnTo>
                    <a:pt x="2499" y="1551"/>
                  </a:lnTo>
                  <a:lnTo>
                    <a:pt x="2693" y="1493"/>
                  </a:lnTo>
                  <a:lnTo>
                    <a:pt x="2906" y="1376"/>
                  </a:lnTo>
                  <a:lnTo>
                    <a:pt x="3003" y="1318"/>
                  </a:lnTo>
                  <a:lnTo>
                    <a:pt x="3100" y="1241"/>
                  </a:lnTo>
                  <a:lnTo>
                    <a:pt x="3197" y="1144"/>
                  </a:lnTo>
                  <a:lnTo>
                    <a:pt x="3274" y="1047"/>
                  </a:lnTo>
                  <a:lnTo>
                    <a:pt x="3333" y="931"/>
                  </a:lnTo>
                  <a:lnTo>
                    <a:pt x="3391" y="795"/>
                  </a:lnTo>
                  <a:lnTo>
                    <a:pt x="3410" y="660"/>
                  </a:lnTo>
                  <a:lnTo>
                    <a:pt x="3410" y="505"/>
                  </a:lnTo>
                  <a:lnTo>
                    <a:pt x="3391" y="427"/>
                  </a:lnTo>
                  <a:lnTo>
                    <a:pt x="3371" y="350"/>
                  </a:lnTo>
                  <a:lnTo>
                    <a:pt x="3313" y="292"/>
                  </a:lnTo>
                  <a:lnTo>
                    <a:pt x="3274" y="233"/>
                  </a:lnTo>
                  <a:lnTo>
                    <a:pt x="3197" y="175"/>
                  </a:lnTo>
                  <a:lnTo>
                    <a:pt x="3119" y="137"/>
                  </a:lnTo>
                  <a:lnTo>
                    <a:pt x="2945" y="78"/>
                  </a:lnTo>
                  <a:lnTo>
                    <a:pt x="2713" y="20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5761950" y="5501375"/>
              <a:ext cx="86250" cy="35875"/>
            </a:xfrm>
            <a:custGeom>
              <a:avLst/>
              <a:gdLst/>
              <a:ahLst/>
              <a:cxnLst/>
              <a:rect l="l" t="t" r="r" b="b"/>
              <a:pathLst>
                <a:path w="3450" h="1435" extrusionOk="0">
                  <a:moveTo>
                    <a:pt x="2500" y="0"/>
                  </a:moveTo>
                  <a:lnTo>
                    <a:pt x="2170" y="39"/>
                  </a:lnTo>
                  <a:lnTo>
                    <a:pt x="1860" y="78"/>
                  </a:lnTo>
                  <a:lnTo>
                    <a:pt x="1589" y="136"/>
                  </a:lnTo>
                  <a:lnTo>
                    <a:pt x="1337" y="233"/>
                  </a:lnTo>
                  <a:lnTo>
                    <a:pt x="1124" y="310"/>
                  </a:lnTo>
                  <a:lnTo>
                    <a:pt x="911" y="407"/>
                  </a:lnTo>
                  <a:lnTo>
                    <a:pt x="737" y="524"/>
                  </a:lnTo>
                  <a:lnTo>
                    <a:pt x="582" y="620"/>
                  </a:lnTo>
                  <a:lnTo>
                    <a:pt x="310" y="814"/>
                  </a:lnTo>
                  <a:lnTo>
                    <a:pt x="136" y="1008"/>
                  </a:lnTo>
                  <a:lnTo>
                    <a:pt x="39" y="1124"/>
                  </a:lnTo>
                  <a:lnTo>
                    <a:pt x="0" y="1163"/>
                  </a:lnTo>
                  <a:lnTo>
                    <a:pt x="310" y="1027"/>
                  </a:lnTo>
                  <a:lnTo>
                    <a:pt x="543" y="930"/>
                  </a:lnTo>
                  <a:lnTo>
                    <a:pt x="814" y="853"/>
                  </a:lnTo>
                  <a:lnTo>
                    <a:pt x="1105" y="795"/>
                  </a:lnTo>
                  <a:lnTo>
                    <a:pt x="1260" y="775"/>
                  </a:lnTo>
                  <a:lnTo>
                    <a:pt x="1415" y="775"/>
                  </a:lnTo>
                  <a:lnTo>
                    <a:pt x="1550" y="795"/>
                  </a:lnTo>
                  <a:lnTo>
                    <a:pt x="1705" y="834"/>
                  </a:lnTo>
                  <a:lnTo>
                    <a:pt x="1822" y="872"/>
                  </a:lnTo>
                  <a:lnTo>
                    <a:pt x="1957" y="950"/>
                  </a:lnTo>
                  <a:lnTo>
                    <a:pt x="2112" y="1085"/>
                  </a:lnTo>
                  <a:lnTo>
                    <a:pt x="2287" y="1163"/>
                  </a:lnTo>
                  <a:lnTo>
                    <a:pt x="2422" y="1260"/>
                  </a:lnTo>
                  <a:lnTo>
                    <a:pt x="2558" y="1318"/>
                  </a:lnTo>
                  <a:lnTo>
                    <a:pt x="2810" y="1395"/>
                  </a:lnTo>
                  <a:lnTo>
                    <a:pt x="3023" y="1415"/>
                  </a:lnTo>
                  <a:lnTo>
                    <a:pt x="3197" y="1434"/>
                  </a:lnTo>
                  <a:lnTo>
                    <a:pt x="3313" y="1415"/>
                  </a:lnTo>
                  <a:lnTo>
                    <a:pt x="3410" y="1376"/>
                  </a:lnTo>
                  <a:lnTo>
                    <a:pt x="3449" y="1260"/>
                  </a:lnTo>
                  <a:lnTo>
                    <a:pt x="3449" y="1124"/>
                  </a:lnTo>
                  <a:lnTo>
                    <a:pt x="3449" y="930"/>
                  </a:lnTo>
                  <a:lnTo>
                    <a:pt x="3391" y="717"/>
                  </a:lnTo>
                  <a:lnTo>
                    <a:pt x="3313" y="504"/>
                  </a:lnTo>
                  <a:lnTo>
                    <a:pt x="3255" y="407"/>
                  </a:lnTo>
                  <a:lnTo>
                    <a:pt x="3178" y="291"/>
                  </a:lnTo>
                  <a:lnTo>
                    <a:pt x="3081" y="214"/>
                  </a:lnTo>
                  <a:lnTo>
                    <a:pt x="2984" y="136"/>
                  </a:lnTo>
                  <a:lnTo>
                    <a:pt x="2868" y="78"/>
                  </a:lnTo>
                  <a:lnTo>
                    <a:pt x="2752" y="39"/>
                  </a:lnTo>
                  <a:lnTo>
                    <a:pt x="2616" y="20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5826850" y="5510575"/>
              <a:ext cx="6325" cy="7775"/>
            </a:xfrm>
            <a:custGeom>
              <a:avLst/>
              <a:gdLst/>
              <a:ahLst/>
              <a:cxnLst/>
              <a:rect l="l" t="t" r="r" b="b"/>
              <a:pathLst>
                <a:path w="253" h="311" extrusionOk="0">
                  <a:moveTo>
                    <a:pt x="117" y="1"/>
                  </a:moveTo>
                  <a:lnTo>
                    <a:pt x="78" y="20"/>
                  </a:lnTo>
                  <a:lnTo>
                    <a:pt x="39" y="39"/>
                  </a:lnTo>
                  <a:lnTo>
                    <a:pt x="1" y="97"/>
                  </a:lnTo>
                  <a:lnTo>
                    <a:pt x="1" y="156"/>
                  </a:lnTo>
                  <a:lnTo>
                    <a:pt x="1" y="214"/>
                  </a:lnTo>
                  <a:lnTo>
                    <a:pt x="39" y="252"/>
                  </a:lnTo>
                  <a:lnTo>
                    <a:pt x="78" y="291"/>
                  </a:lnTo>
                  <a:lnTo>
                    <a:pt x="117" y="311"/>
                  </a:lnTo>
                  <a:lnTo>
                    <a:pt x="175" y="291"/>
                  </a:lnTo>
                  <a:lnTo>
                    <a:pt x="214" y="252"/>
                  </a:lnTo>
                  <a:lnTo>
                    <a:pt x="233" y="214"/>
                  </a:lnTo>
                  <a:lnTo>
                    <a:pt x="252" y="156"/>
                  </a:lnTo>
                  <a:lnTo>
                    <a:pt x="233" y="97"/>
                  </a:lnTo>
                  <a:lnTo>
                    <a:pt x="214" y="39"/>
                  </a:lnTo>
                  <a:lnTo>
                    <a:pt x="175" y="20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38274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46.jp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000" y="719328"/>
            <a:ext cx="10278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3600" y="1802500"/>
            <a:ext cx="10282400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2FF0705-1A42-45FA-F805-D362E20C65F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699098" y="-510023"/>
            <a:ext cx="2312523" cy="231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868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1.xml"/><Relationship Id="rId5" Type="http://schemas.openxmlformats.org/officeDocument/2006/relationships/slide" Target="slide10.xm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1.xml"/><Relationship Id="rId5" Type="http://schemas.openxmlformats.org/officeDocument/2006/relationships/slide" Target="slide10.xml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1.xml"/><Relationship Id="rId5" Type="http://schemas.openxmlformats.org/officeDocument/2006/relationships/slide" Target="slide10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1.xml"/><Relationship Id="rId5" Type="http://schemas.openxmlformats.org/officeDocument/2006/relationships/slide" Target="slide10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1.xml"/><Relationship Id="rId5" Type="http://schemas.openxmlformats.org/officeDocument/2006/relationships/slide" Target="slide10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1.xml"/><Relationship Id="rId5" Type="http://schemas.openxmlformats.org/officeDocument/2006/relationships/slide" Target="slide10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emf"/><Relationship Id="rId4" Type="http://schemas.openxmlformats.org/officeDocument/2006/relationships/slide" Target="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28E9C3B-C877-6FAD-D813-FB21086A471F}"/>
              </a:ext>
            </a:extLst>
          </p:cNvPr>
          <p:cNvSpPr txBox="1"/>
          <p:nvPr/>
        </p:nvSpPr>
        <p:spPr>
          <a:xfrm rot="20684009">
            <a:off x="802105" y="1580195"/>
            <a:ext cx="4090737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7466" b="1" kern="0" dirty="0">
                <a:ln w="6600">
                  <a:solidFill>
                    <a:srgbClr val="96461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964618"/>
                  </a:outerShdw>
                </a:effectLst>
                <a:latin typeface="SVN-Poky's"/>
                <a:cs typeface="Arial"/>
                <a:sym typeface="Arial"/>
              </a:rPr>
              <a:t>KHỞI </a:t>
            </a:r>
          </a:p>
          <a:p>
            <a:pPr algn="ctr" defTabSz="1219170">
              <a:buClr>
                <a:srgbClr val="000000"/>
              </a:buClr>
            </a:pPr>
            <a:r>
              <a:rPr lang="en-US" sz="7466" b="1" kern="0" dirty="0">
                <a:ln w="6600">
                  <a:solidFill>
                    <a:srgbClr val="96461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964618"/>
                  </a:outerShdw>
                </a:effectLst>
                <a:latin typeface="SVN-Poky's"/>
                <a:cs typeface="Arial"/>
                <a:sym typeface="Arial"/>
              </a:rPr>
              <a:t>ĐỘNG</a:t>
            </a: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2A069AC0-617C-BEFA-016A-6E49235CD1A7}"/>
              </a:ext>
            </a:extLst>
          </p:cNvPr>
          <p:cNvGrpSpPr/>
          <p:nvPr/>
        </p:nvGrpSpPr>
        <p:grpSpPr>
          <a:xfrm>
            <a:off x="5139424" y="323467"/>
            <a:ext cx="6939961" cy="5989220"/>
            <a:chOff x="685801" y="400050"/>
            <a:chExt cx="8099275" cy="4510470"/>
          </a:xfrm>
        </p:grpSpPr>
        <p:sp>
          <p:nvSpPr>
            <p:cNvPr id="4" name="Hình chữ nhật: Góc Tròn 1">
              <a:extLst>
                <a:ext uri="{FF2B5EF4-FFF2-40B4-BE49-F238E27FC236}">
                  <a16:creationId xmlns:a16="http://schemas.microsoft.com/office/drawing/2014/main" id="{2420C19A-2623-C5E4-4878-EB59DE5892AA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5" name="Hình chữ nhật: Góc Tròn 1">
              <a:extLst>
                <a:ext uri="{FF2B5EF4-FFF2-40B4-BE49-F238E27FC236}">
                  <a16:creationId xmlns:a16="http://schemas.microsoft.com/office/drawing/2014/main" id="{1E6B7D33-9A4B-2250-4640-728E7D13EA7D}"/>
                </a:ext>
              </a:extLst>
            </p:cNvPr>
            <p:cNvSpPr/>
            <p:nvPr/>
          </p:nvSpPr>
          <p:spPr>
            <a:xfrm>
              <a:off x="1013508" y="567120"/>
              <a:ext cx="7771568" cy="4343400"/>
            </a:xfrm>
            <a:custGeom>
              <a:avLst/>
              <a:gdLst>
                <a:gd name="connsiteX0" fmla="*/ 483512 w 7771568"/>
                <a:gd name="connsiteY0" fmla="*/ 1838840 h 4343400"/>
                <a:gd name="connsiteX1" fmla="*/ 634868 w 7771568"/>
                <a:gd name="connsiteY1" fmla="*/ 0 h 4343400"/>
                <a:gd name="connsiteX2" fmla="*/ 7018770 w 7771568"/>
                <a:gd name="connsiteY2" fmla="*/ 0 h 4343400"/>
                <a:gd name="connsiteX3" fmla="*/ 7771568 w 7771568"/>
                <a:gd name="connsiteY3" fmla="*/ 984598 h 4343400"/>
                <a:gd name="connsiteX4" fmla="*/ 7771568 w 7771568"/>
                <a:gd name="connsiteY4" fmla="*/ 3671623 h 4343400"/>
                <a:gd name="connsiteX5" fmla="*/ 7113113 w 7771568"/>
                <a:gd name="connsiteY5" fmla="*/ 4343400 h 4343400"/>
                <a:gd name="connsiteX6" fmla="*/ 658454 w 7771568"/>
                <a:gd name="connsiteY6" fmla="*/ 4343400 h 4343400"/>
                <a:gd name="connsiteX7" fmla="*/ 0 w 7771568"/>
                <a:gd name="connsiteY7" fmla="*/ 3671623 h 4343400"/>
                <a:gd name="connsiteX8" fmla="*/ 483512 w 7771568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1568" h="4343400" extrusionOk="0">
                  <a:moveTo>
                    <a:pt x="483512" y="1838840"/>
                  </a:moveTo>
                  <a:cubicBezTo>
                    <a:pt x="467212" y="1496425"/>
                    <a:pt x="253490" y="-7319"/>
                    <a:pt x="634868" y="0"/>
                  </a:cubicBezTo>
                  <a:cubicBezTo>
                    <a:pt x="3197159" y="-60713"/>
                    <a:pt x="5016200" y="61072"/>
                    <a:pt x="7018770" y="0"/>
                  </a:cubicBezTo>
                  <a:cubicBezTo>
                    <a:pt x="7365461" y="5670"/>
                    <a:pt x="7767658" y="618210"/>
                    <a:pt x="7771568" y="984598"/>
                  </a:cubicBezTo>
                  <a:cubicBezTo>
                    <a:pt x="7796020" y="1987959"/>
                    <a:pt x="7839231" y="2918477"/>
                    <a:pt x="7771568" y="3671623"/>
                  </a:cubicBezTo>
                  <a:cubicBezTo>
                    <a:pt x="7785408" y="4029481"/>
                    <a:pt x="7516160" y="4345999"/>
                    <a:pt x="7113113" y="4343400"/>
                  </a:cubicBezTo>
                  <a:cubicBezTo>
                    <a:pt x="5395642" y="4269629"/>
                    <a:pt x="2748338" y="4187517"/>
                    <a:pt x="658454" y="4343400"/>
                  </a:cubicBezTo>
                  <a:cubicBezTo>
                    <a:pt x="300241" y="4344189"/>
                    <a:pt x="-5697" y="4040035"/>
                    <a:pt x="0" y="3671623"/>
                  </a:cubicBezTo>
                  <a:cubicBezTo>
                    <a:pt x="-68071" y="2796261"/>
                    <a:pt x="507960" y="2701373"/>
                    <a:pt x="483512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11" name="Hình ảnh 1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C0724286-B94F-0915-E77E-393A8D5A6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285" y="1019486"/>
            <a:ext cx="3073443" cy="27313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D66B18-29EE-D06C-50AF-9CAA534A9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167" y="549918"/>
            <a:ext cx="5736833" cy="56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0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33" y="374285"/>
            <a:ext cx="2980281" cy="1490141"/>
          </a:xfrm>
          <a:prstGeom prst="rect">
            <a:avLst/>
          </a:prstGeom>
        </p:spPr>
      </p:pic>
      <p:pic>
        <p:nvPicPr>
          <p:cNvPr id="2" name="Picture 2" descr="F:\AAA-PDF-SGK\PNG\Bai12-KP2.png"/>
          <p:cNvPicPr>
            <a:picLocks noChangeAspect="1" noChangeArrowheads="1"/>
          </p:cNvPicPr>
          <p:nvPr/>
        </p:nvPicPr>
        <p:blipFill>
          <a:blip r:embed="rId3" cstate="print"/>
          <a:srcRect l="19629" t="12727" r="15580" b="40908"/>
          <a:stretch>
            <a:fillRect/>
          </a:stretch>
        </p:blipFill>
        <p:spPr bwMode="auto">
          <a:xfrm>
            <a:off x="3336445" y="633586"/>
            <a:ext cx="6057451" cy="58501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84" y="2133757"/>
            <a:ext cx="1026596" cy="10327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148" y="2133758"/>
            <a:ext cx="1008895" cy="1032769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488" y="2133758"/>
            <a:ext cx="1008895" cy="1032769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828" y="2133758"/>
            <a:ext cx="1008895" cy="1032769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167" y="2133758"/>
            <a:ext cx="1008895" cy="1032769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506" y="2133758"/>
            <a:ext cx="1008895" cy="1032769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845" y="2133758"/>
            <a:ext cx="1008895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243" y="398784"/>
            <a:ext cx="2425736" cy="1212868"/>
          </a:xfrm>
          <a:prstGeom prst="rect">
            <a:avLst/>
          </a:prstGeom>
        </p:spPr>
      </p:pic>
      <p:sp>
        <p:nvSpPr>
          <p:cNvPr id="98" name="Rounded Rectangle 97"/>
          <p:cNvSpPr/>
          <p:nvPr/>
        </p:nvSpPr>
        <p:spPr>
          <a:xfrm>
            <a:off x="506075" y="1872705"/>
            <a:ext cx="131145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1928431" y="1872705"/>
            <a:ext cx="9887508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5243857" y="4220692"/>
            <a:ext cx="394660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-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506074" y="1872705"/>
            <a:ext cx="11309866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9" name="Action Button: Home 108">
            <a:hlinkClick r:id="rId5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807" y="2133757"/>
            <a:ext cx="1008895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54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  <p:bldLst>
      <p:bldP spid="98" grpId="0" animBg="1"/>
      <p:bldP spid="98" grpId="1" animBg="1"/>
      <p:bldP spid="99" grpId="0" animBg="1"/>
      <p:bldP spid="101" grpId="0" animBg="1"/>
      <p:bldP spid="103" grpId="0" animBg="1"/>
      <p:bldP spid="105" grpId="0" animBg="1"/>
      <p:bldP spid="108" grpId="0" animBg="1"/>
      <p:bldP spid="10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84" y="2133757"/>
            <a:ext cx="1026596" cy="10327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148" y="2133758"/>
            <a:ext cx="1008895" cy="1032769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488" y="2133758"/>
            <a:ext cx="1008895" cy="1032769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828" y="2133758"/>
            <a:ext cx="1008895" cy="1032769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167" y="2133758"/>
            <a:ext cx="1008895" cy="1032769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506" y="2133758"/>
            <a:ext cx="1008895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sp>
        <p:nvSpPr>
          <p:cNvPr id="98" name="Rounded Rectangle 97"/>
          <p:cNvSpPr/>
          <p:nvPr/>
        </p:nvSpPr>
        <p:spPr>
          <a:xfrm>
            <a:off x="506075" y="1872705"/>
            <a:ext cx="2706126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3397061" y="1872705"/>
            <a:ext cx="8340641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5243857" y="4220692"/>
            <a:ext cx="394660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-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506074" y="1872705"/>
            <a:ext cx="11231628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9" name="Action Button: Home 108">
            <a:hlinkClick r:id="rId5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807" y="2133757"/>
            <a:ext cx="1008895" cy="10327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844" y="2133757"/>
            <a:ext cx="1026596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360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  <p:bldLst>
      <p:bldP spid="98" grpId="0" animBg="1"/>
      <p:bldP spid="98" grpId="1" animBg="1"/>
      <p:bldP spid="99" grpId="0" animBg="1"/>
      <p:bldP spid="101" grpId="0" animBg="1"/>
      <p:bldP spid="103" grpId="0" animBg="1"/>
      <p:bldP spid="105" grpId="0" animBg="1"/>
      <p:bldP spid="108" grpId="0" animBg="1"/>
      <p:bldP spid="10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84" y="2133757"/>
            <a:ext cx="1026596" cy="10327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148" y="2133758"/>
            <a:ext cx="1008895" cy="1032769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488" y="2133758"/>
            <a:ext cx="1008895" cy="1032769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828" y="2133758"/>
            <a:ext cx="1008895" cy="1032769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167" y="2133758"/>
            <a:ext cx="1008895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sp>
        <p:nvSpPr>
          <p:cNvPr id="98" name="Rounded Rectangle 97"/>
          <p:cNvSpPr/>
          <p:nvPr/>
        </p:nvSpPr>
        <p:spPr>
          <a:xfrm>
            <a:off x="506074" y="1872705"/>
            <a:ext cx="4214105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4877707" y="1872705"/>
            <a:ext cx="6938231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5243857" y="4220692"/>
            <a:ext cx="394660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-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506074" y="1872705"/>
            <a:ext cx="11309866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9" name="Action Button: Home 108">
            <a:hlinkClick r:id="rId5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807" y="2133757"/>
            <a:ext cx="1008895" cy="10327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844" y="2133757"/>
            <a:ext cx="1026596" cy="1032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204" y="2133757"/>
            <a:ext cx="1026596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21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  <p:bldLst>
      <p:bldP spid="98" grpId="0" animBg="1"/>
      <p:bldP spid="98" grpId="1" animBg="1"/>
      <p:bldP spid="99" grpId="0" animBg="1"/>
      <p:bldP spid="101" grpId="0" animBg="1"/>
      <p:bldP spid="103" grpId="0" animBg="1"/>
      <p:bldP spid="105" grpId="0" animBg="1"/>
      <p:bldP spid="108" grpId="0" animBg="1"/>
      <p:bldP spid="10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84" y="2133757"/>
            <a:ext cx="1026596" cy="10327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148" y="2133758"/>
            <a:ext cx="1008895" cy="1032769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488" y="2133758"/>
            <a:ext cx="1008895" cy="1032769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828" y="2133758"/>
            <a:ext cx="1008895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sp>
        <p:nvSpPr>
          <p:cNvPr id="98" name="Rounded Rectangle 97"/>
          <p:cNvSpPr/>
          <p:nvPr/>
        </p:nvSpPr>
        <p:spPr>
          <a:xfrm>
            <a:off x="506073" y="1872705"/>
            <a:ext cx="5639455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6286941" y="1872705"/>
            <a:ext cx="545076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5243857" y="4220692"/>
            <a:ext cx="394660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-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506074" y="1872705"/>
            <a:ext cx="11231628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9" name="Action Button: Home 108">
            <a:hlinkClick r:id="rId5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807" y="2133757"/>
            <a:ext cx="1008895" cy="10327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844" y="2133757"/>
            <a:ext cx="1026596" cy="1032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204" y="2133757"/>
            <a:ext cx="1026596" cy="10327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163" y="2133757"/>
            <a:ext cx="1026596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091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  <p:bldLst>
      <p:bldP spid="98" grpId="0" animBg="1"/>
      <p:bldP spid="98" grpId="1" animBg="1"/>
      <p:bldP spid="99" grpId="0" animBg="1"/>
      <p:bldP spid="101" grpId="0" animBg="1"/>
      <p:bldP spid="103" grpId="0" animBg="1"/>
      <p:bldP spid="105" grpId="0" animBg="1"/>
      <p:bldP spid="108" grpId="0" animBg="1"/>
      <p:bldP spid="10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84" y="2133757"/>
            <a:ext cx="1026596" cy="10327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148" y="2133758"/>
            <a:ext cx="1008895" cy="1032769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488" y="2133758"/>
            <a:ext cx="1008895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sp>
        <p:nvSpPr>
          <p:cNvPr id="98" name="Rounded Rectangle 97"/>
          <p:cNvSpPr/>
          <p:nvPr/>
        </p:nvSpPr>
        <p:spPr>
          <a:xfrm>
            <a:off x="506072" y="1872705"/>
            <a:ext cx="7113574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7746463" y="1872705"/>
            <a:ext cx="4069475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5243857" y="4220692"/>
            <a:ext cx="394660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-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506074" y="1872705"/>
            <a:ext cx="11309866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9" name="Action Button: Home 108">
            <a:hlinkClick r:id="rId5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807" y="2133757"/>
            <a:ext cx="1008895" cy="10327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844" y="2133757"/>
            <a:ext cx="1026596" cy="1032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204" y="2133757"/>
            <a:ext cx="1026596" cy="10327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163" y="2133757"/>
            <a:ext cx="1026596" cy="103276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523" y="2133757"/>
            <a:ext cx="1026596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450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  <p:bldLst>
      <p:bldP spid="98" grpId="0" animBg="1"/>
      <p:bldP spid="98" grpId="1" animBg="1"/>
      <p:bldP spid="99" grpId="0" animBg="1"/>
      <p:bldP spid="101" grpId="0" animBg="1"/>
      <p:bldP spid="103" grpId="0" animBg="1"/>
      <p:bldP spid="105" grpId="0" animBg="1"/>
      <p:bldP spid="108" grpId="0" animBg="1"/>
      <p:bldP spid="10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84" y="2133757"/>
            <a:ext cx="1026596" cy="10327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148" y="2133758"/>
            <a:ext cx="1008895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sp>
        <p:nvSpPr>
          <p:cNvPr id="98" name="Rounded Rectangle 97"/>
          <p:cNvSpPr/>
          <p:nvPr/>
        </p:nvSpPr>
        <p:spPr>
          <a:xfrm>
            <a:off x="506072" y="1872705"/>
            <a:ext cx="8562455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9209938" y="1872705"/>
            <a:ext cx="2527764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5243857" y="4220692"/>
            <a:ext cx="394660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-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506074" y="1872705"/>
            <a:ext cx="11231628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9" name="Action Button: Home 108">
            <a:hlinkClick r:id="rId5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807" y="2133757"/>
            <a:ext cx="1008895" cy="10327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844" y="2133757"/>
            <a:ext cx="1026596" cy="1032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204" y="2133757"/>
            <a:ext cx="1026596" cy="10327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163" y="2133757"/>
            <a:ext cx="1026596" cy="103276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523" y="2133757"/>
            <a:ext cx="1026596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883" y="2133757"/>
            <a:ext cx="1026596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001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  <p:bldLst>
      <p:bldP spid="98" grpId="0" animBg="1"/>
      <p:bldP spid="98" grpId="1" animBg="1"/>
      <p:bldP spid="99" grpId="0" animBg="1"/>
      <p:bldP spid="101" grpId="0" animBg="1"/>
      <p:bldP spid="103" grpId="0" animBg="1"/>
      <p:bldP spid="105" grpId="0" animBg="1"/>
      <p:bldP spid="108" grpId="0" animBg="1"/>
      <p:bldP spid="10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84" y="2133757"/>
            <a:ext cx="1026596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sp>
        <p:nvSpPr>
          <p:cNvPr id="98" name="Rounded Rectangle 97"/>
          <p:cNvSpPr/>
          <p:nvPr/>
        </p:nvSpPr>
        <p:spPr>
          <a:xfrm>
            <a:off x="506072" y="1872705"/>
            <a:ext cx="999219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10639680" y="1872705"/>
            <a:ext cx="1098022" cy="1554875"/>
          </a:xfrm>
          <a:prstGeom prst="roundRect">
            <a:avLst>
              <a:gd name="adj" fmla="val 22075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5243857" y="4220692"/>
            <a:ext cx="394660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-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506074" y="1872705"/>
            <a:ext cx="11231628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9" name="Action Button: Home 108">
            <a:hlinkClick r:id="rId4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8807" y="2133757"/>
            <a:ext cx="1008895" cy="10327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844" y="2133757"/>
            <a:ext cx="1026596" cy="1032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204" y="2133757"/>
            <a:ext cx="1026596" cy="10327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163" y="2133757"/>
            <a:ext cx="1026596" cy="103276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523" y="2133757"/>
            <a:ext cx="1026596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883" y="2133757"/>
            <a:ext cx="1026596" cy="103276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4243" y="2133757"/>
            <a:ext cx="1026596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246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  <p:bldLst>
      <p:bldP spid="98" grpId="0" animBg="1"/>
      <p:bldP spid="98" grpId="1" animBg="1"/>
      <p:bldP spid="99" grpId="0" animBg="1"/>
      <p:bldP spid="101" grpId="0" animBg="1"/>
      <p:bldP spid="103" grpId="0" animBg="1"/>
      <p:bldP spid="105" grpId="0" animBg="1"/>
      <p:bldP spid="108" grpId="0" animBg="1"/>
      <p:bldP spid="10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4944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47" y="534390"/>
            <a:ext cx="2501988" cy="1250995"/>
          </a:xfrm>
          <a:prstGeom prst="rect">
            <a:avLst/>
          </a:prstGeom>
        </p:spPr>
      </p:pic>
      <p:pic>
        <p:nvPicPr>
          <p:cNvPr id="23" name="Picture 2" descr="F:\AAA-PDF-SGK\PNG\Bai12-HĐ2-1.png"/>
          <p:cNvPicPr>
            <a:picLocks noChangeAspect="1" noChangeArrowheads="1"/>
          </p:cNvPicPr>
          <p:nvPr/>
        </p:nvPicPr>
        <p:blipFill>
          <a:blip r:embed="rId3"/>
          <a:srcRect l="20855" t="78179" r="59867" b="8182"/>
          <a:stretch>
            <a:fillRect/>
          </a:stretch>
        </p:blipFill>
        <p:spPr bwMode="auto">
          <a:xfrm>
            <a:off x="300996" y="2689379"/>
            <a:ext cx="3532319" cy="3372882"/>
          </a:xfrm>
          <a:prstGeom prst="rect">
            <a:avLst/>
          </a:prstGeom>
          <a:noFill/>
        </p:spPr>
      </p:pic>
      <p:pic>
        <p:nvPicPr>
          <p:cNvPr id="41" name="Picture 2" descr="F:\AAA-PDF-SGK\PNG\Bai12-HĐ2-1.png"/>
          <p:cNvPicPr>
            <a:picLocks noChangeAspect="1" noChangeArrowheads="1"/>
          </p:cNvPicPr>
          <p:nvPr/>
        </p:nvPicPr>
        <p:blipFill>
          <a:blip r:embed="rId3"/>
          <a:srcRect l="39748" t="78179" r="51034" b="8182"/>
          <a:stretch>
            <a:fillRect/>
          </a:stretch>
        </p:blipFill>
        <p:spPr bwMode="auto">
          <a:xfrm>
            <a:off x="3580545" y="2686601"/>
            <a:ext cx="1690988" cy="3372882"/>
          </a:xfrm>
          <a:prstGeom prst="rect">
            <a:avLst/>
          </a:prstGeom>
          <a:noFill/>
        </p:spPr>
      </p:pic>
      <p:pic>
        <p:nvPicPr>
          <p:cNvPr id="42" name="Picture 2" descr="F:\AAA-PDF-SGK\PNG\Bai12-HĐ2-1.png"/>
          <p:cNvPicPr>
            <a:picLocks noChangeAspect="1" noChangeArrowheads="1"/>
          </p:cNvPicPr>
          <p:nvPr/>
        </p:nvPicPr>
        <p:blipFill>
          <a:blip r:embed="rId3"/>
          <a:srcRect l="48581" t="78179" r="42202" b="8182"/>
          <a:stretch>
            <a:fillRect/>
          </a:stretch>
        </p:blipFill>
        <p:spPr bwMode="auto">
          <a:xfrm>
            <a:off x="5198771" y="2686601"/>
            <a:ext cx="1689159" cy="3372882"/>
          </a:xfrm>
          <a:prstGeom prst="rect">
            <a:avLst/>
          </a:prstGeom>
          <a:noFill/>
        </p:spPr>
      </p:pic>
      <p:pic>
        <p:nvPicPr>
          <p:cNvPr id="43" name="Picture 2" descr="F:\AAA-PDF-SGK\PNG\Bai12-HĐ2-1.png"/>
          <p:cNvPicPr>
            <a:picLocks noChangeAspect="1" noChangeArrowheads="1"/>
          </p:cNvPicPr>
          <p:nvPr/>
        </p:nvPicPr>
        <p:blipFill>
          <a:blip r:embed="rId3"/>
          <a:srcRect l="57414" t="78179" r="33369" b="8182"/>
          <a:stretch>
            <a:fillRect/>
          </a:stretch>
        </p:blipFill>
        <p:spPr bwMode="auto">
          <a:xfrm>
            <a:off x="6817775" y="2686601"/>
            <a:ext cx="1688776" cy="3372882"/>
          </a:xfrm>
          <a:prstGeom prst="rect">
            <a:avLst/>
          </a:prstGeom>
          <a:noFill/>
        </p:spPr>
      </p:pic>
      <p:pic>
        <p:nvPicPr>
          <p:cNvPr id="44" name="Picture 2" descr="F:\AAA-PDF-SGK\PNG\Bai12-HĐ2-1.png"/>
          <p:cNvPicPr>
            <a:picLocks noChangeAspect="1" noChangeArrowheads="1"/>
          </p:cNvPicPr>
          <p:nvPr/>
        </p:nvPicPr>
        <p:blipFill>
          <a:blip r:embed="rId3"/>
          <a:srcRect l="66247" t="78179" r="24536" b="8182"/>
          <a:stretch>
            <a:fillRect/>
          </a:stretch>
        </p:blipFill>
        <p:spPr bwMode="auto">
          <a:xfrm>
            <a:off x="8436036" y="2686601"/>
            <a:ext cx="1688808" cy="3372882"/>
          </a:xfrm>
          <a:prstGeom prst="rect">
            <a:avLst/>
          </a:prstGeom>
          <a:noFill/>
        </p:spPr>
      </p:pic>
      <p:pic>
        <p:nvPicPr>
          <p:cNvPr id="45" name="Picture 2" descr="F:\AAA-PDF-SGK\PNG\Bai12-HĐ2-1.png"/>
          <p:cNvPicPr>
            <a:picLocks noChangeAspect="1" noChangeArrowheads="1"/>
          </p:cNvPicPr>
          <p:nvPr/>
        </p:nvPicPr>
        <p:blipFill>
          <a:blip r:embed="rId3"/>
          <a:srcRect l="75080" t="78179" r="14721" b="8182"/>
          <a:stretch>
            <a:fillRect/>
          </a:stretch>
        </p:blipFill>
        <p:spPr bwMode="auto">
          <a:xfrm>
            <a:off x="10054804" y="2686601"/>
            <a:ext cx="1868575" cy="3372882"/>
          </a:xfrm>
          <a:prstGeom prst="rect">
            <a:avLst/>
          </a:prstGeom>
          <a:noFill/>
        </p:spPr>
      </p:pic>
      <p:sp>
        <p:nvSpPr>
          <p:cNvPr id="47" name="Rectangle 46"/>
          <p:cNvSpPr/>
          <p:nvPr/>
        </p:nvSpPr>
        <p:spPr>
          <a:xfrm>
            <a:off x="5349121" y="4997803"/>
            <a:ext cx="1384289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3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968291" y="4997803"/>
            <a:ext cx="1384289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2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597365" y="4997803"/>
            <a:ext cx="1384289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0186624" y="4997803"/>
            <a:ext cx="1384289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0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707383" y="4997803"/>
            <a:ext cx="1384289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01837" y="1785385"/>
            <a:ext cx="15664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6616017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769182" y="462798"/>
            <a:ext cx="11074399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1AF9845-98F8-255E-B7CD-A2BCDDF3F4F4}"/>
              </a:ext>
            </a:extLst>
          </p:cNvPr>
          <p:cNvSpPr txBox="1"/>
          <p:nvPr/>
        </p:nvSpPr>
        <p:spPr>
          <a:xfrm>
            <a:off x="2890901" y="619331"/>
            <a:ext cx="616017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333" b="1" kern="0" dirty="0" err="1">
                <a:ln w="22225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latin typeface="SVN-Poky's"/>
                <a:cs typeface="Arial"/>
                <a:sym typeface="Arial"/>
              </a:rPr>
              <a:t>Luật</a:t>
            </a:r>
            <a:r>
              <a:rPr lang="en-US" sz="5333" b="1" kern="0" dirty="0">
                <a:ln w="22225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latin typeface="SVN-Poky's"/>
                <a:cs typeface="Arial"/>
                <a:sym typeface="Arial"/>
              </a:rPr>
              <a:t> </a:t>
            </a:r>
            <a:r>
              <a:rPr lang="en-US" sz="5333" b="1" kern="0" dirty="0" err="1">
                <a:ln w="22225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latin typeface="SVN-Poky's"/>
                <a:cs typeface="Arial"/>
                <a:sym typeface="Arial"/>
              </a:rPr>
              <a:t>chơi</a:t>
            </a:r>
            <a:endParaRPr lang="en-US" sz="5333" b="1" kern="0" dirty="0">
              <a:ln w="22225">
                <a:solidFill>
                  <a:srgbClr val="964618"/>
                </a:solidFill>
                <a:prstDash val="solid"/>
              </a:ln>
              <a:solidFill>
                <a:srgbClr val="964618">
                  <a:lumMod val="40000"/>
                  <a:lumOff val="60000"/>
                </a:srgbClr>
              </a:solidFill>
              <a:latin typeface="SVN-Poky's"/>
              <a:cs typeface="Arial"/>
              <a:sym typeface="Arial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9BA594B-3408-507D-7B2E-12EE4ABDEE56}"/>
              </a:ext>
            </a:extLst>
          </p:cNvPr>
          <p:cNvSpPr txBox="1"/>
          <p:nvPr/>
        </p:nvSpPr>
        <p:spPr>
          <a:xfrm>
            <a:off x="1586435" y="1696985"/>
            <a:ext cx="81957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Viết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câu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vào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bảng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con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6B4CF4F2-E43F-FFB6-F34F-0C3689A50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4472" y="2419375"/>
            <a:ext cx="1882056" cy="1683300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4D3CED04-A9FA-16F8-AC71-887C8F358112}"/>
              </a:ext>
            </a:extLst>
          </p:cNvPr>
          <p:cNvGrpSpPr/>
          <p:nvPr/>
        </p:nvGrpSpPr>
        <p:grpSpPr>
          <a:xfrm>
            <a:off x="1192031" y="4029389"/>
            <a:ext cx="1882056" cy="1683300"/>
            <a:chOff x="1183771" y="3274004"/>
            <a:chExt cx="1411542" cy="1262475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6202CD80-CF6E-EA16-A600-517FEC1443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4376" r="48989"/>
            <a:stretch/>
          </p:blipFill>
          <p:spPr>
            <a:xfrm>
              <a:off x="1183771" y="3274004"/>
              <a:ext cx="1411542" cy="1262475"/>
            </a:xfrm>
            <a:prstGeom prst="rect">
              <a:avLst/>
            </a:prstGeom>
          </p:spPr>
        </p:pic>
        <p:cxnSp>
          <p:nvCxnSpPr>
            <p:cNvPr id="4" name="Đường nối Thẳng 3">
              <a:extLst>
                <a:ext uri="{FF2B5EF4-FFF2-40B4-BE49-F238E27FC236}">
                  <a16:creationId xmlns:a16="http://schemas.microsoft.com/office/drawing/2014/main" id="{2BB3DBB5-8995-2C3A-2D84-6A0DA4C62B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9574" y="3457601"/>
              <a:ext cx="865394" cy="966707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Đường nối Thẳng 11">
              <a:extLst>
                <a:ext uri="{FF2B5EF4-FFF2-40B4-BE49-F238E27FC236}">
                  <a16:creationId xmlns:a16="http://schemas.microsoft.com/office/drawing/2014/main" id="{A0127C2F-5665-B8B2-1DED-870C6A6DA3FD}"/>
                </a:ext>
              </a:extLst>
            </p:cNvPr>
            <p:cNvCxnSpPr>
              <a:cxnSpLocks/>
            </p:cNvCxnSpPr>
            <p:nvPr/>
          </p:nvCxnSpPr>
          <p:spPr>
            <a:xfrm>
              <a:off x="1574800" y="3524250"/>
              <a:ext cx="822785" cy="786693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B71F6741-3DFB-6684-ECD4-5842C6E92A62}"/>
              </a:ext>
            </a:extLst>
          </p:cNvPr>
          <p:cNvSpPr txBox="1"/>
          <p:nvPr/>
        </p:nvSpPr>
        <p:spPr>
          <a:xfrm>
            <a:off x="2700859" y="2885189"/>
            <a:ext cx="81957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50"/>
                </a:solidFill>
                <a:highlight>
                  <a:srgbClr val="FFFF00"/>
                </a:highlight>
                <a:latin typeface="Calibri"/>
                <a:cs typeface="Arial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được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thưởng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quà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.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DA9EE57-C795-7C83-E9C1-28DCABFF7739}"/>
              </a:ext>
            </a:extLst>
          </p:cNvPr>
          <p:cNvSpPr txBox="1"/>
          <p:nvPr/>
        </p:nvSpPr>
        <p:spPr>
          <a:xfrm>
            <a:off x="3178403" y="4578394"/>
            <a:ext cx="81957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DF3129"/>
                </a:solidFill>
                <a:highlight>
                  <a:srgbClr val="FFFF00"/>
                </a:highlight>
                <a:latin typeface="Calibri"/>
                <a:cs typeface="Arial"/>
                <a:sym typeface="Arial"/>
              </a:rPr>
              <a:t>sai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không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được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thưởngquà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735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5162EC9-B8FF-672D-2201-B9C452A68EA5}"/>
              </a:ext>
            </a:extLst>
          </p:cNvPr>
          <p:cNvGrpSpPr/>
          <p:nvPr/>
        </p:nvGrpSpPr>
        <p:grpSpPr>
          <a:xfrm>
            <a:off x="213519" y="152400"/>
            <a:ext cx="11049000" cy="699850"/>
            <a:chOff x="518319" y="463060"/>
            <a:chExt cx="11049000" cy="69985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DE3C56D-0552-2746-DC2E-82E2255BF717}"/>
                </a:ext>
              </a:extLst>
            </p:cNvPr>
            <p:cNvSpPr/>
            <p:nvPr/>
          </p:nvSpPr>
          <p:spPr>
            <a:xfrm>
              <a:off x="518319" y="463060"/>
              <a:ext cx="640080" cy="6400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DCCE22A-AA5A-A0D9-1F7B-E013585448C4}"/>
                </a:ext>
              </a:extLst>
            </p:cNvPr>
            <p:cNvSpPr txBox="1"/>
            <p:nvPr/>
          </p:nvSpPr>
          <p:spPr>
            <a:xfrm>
              <a:off x="1432719" y="516579"/>
              <a:ext cx="10134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Em hoàn thành bảng cộng.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B09929B-949B-BD49-B030-425F2EC47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183253"/>
              </p:ext>
            </p:extLst>
          </p:nvPr>
        </p:nvGraphicFramePr>
        <p:xfrm>
          <a:off x="213519" y="1066800"/>
          <a:ext cx="11795760" cy="571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– 1 = 1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– 1 = 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– 1 = 3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– 1 = 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– 1 = 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 – 1 = 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 – 1 = 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 – 1 = 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 – 1 = 9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– 2 = </a:t>
                      </a:r>
                      <a:r>
                        <a:rPr lang="en-US" sz="1900" b="1" baseline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baseline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– 2 = 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– 2 =  </a:t>
                      </a:r>
                      <a:r>
                        <a:rPr lang="en-US" sz="1900" b="1" baseline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baseline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– 2 = 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 – 2 = 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 – 2 = 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 – 2 = 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 – 2 = 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– 3 = 1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–</a:t>
                      </a:r>
                      <a:r>
                        <a:rPr lang="en-US" sz="1900" b="1" baseline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3 =  </a:t>
                      </a:r>
                      <a:r>
                        <a:rPr lang="en-US" sz="1900" b="1" baseline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– 3 = 3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 – 3 = 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 – 3 = 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 – 3 = 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 – 3 = 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endParaRPr lang="en-US" sz="1900" b="1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– 4 = </a:t>
                      </a:r>
                      <a:r>
                        <a:rPr lang="en-US" sz="1900" b="1" baseline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baseline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– 4 = 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 – 4 = </a:t>
                      </a:r>
                      <a:r>
                        <a:rPr lang="en-US" sz="1900" b="1" baseline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baseline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 – 4 = 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 – 4 = 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 – 4 = 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– 5 = 1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 – 5 = </a:t>
                      </a:r>
                      <a:r>
                        <a:rPr lang="en-US" sz="1900" b="1" baseline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baseline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 – 5 = 3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 – 5 = 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 – 5 = 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 – 6 = </a:t>
                      </a:r>
                      <a:r>
                        <a:rPr lang="en-US" sz="1900" b="1" baseline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baseline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 – 6 = 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 – 6 = </a:t>
                      </a:r>
                      <a:r>
                        <a:rPr lang="en-US" sz="1900" b="1" baseline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baseline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 – 6 = 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 – 7 = 1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 – 7 = </a:t>
                      </a:r>
                      <a:r>
                        <a:rPr lang="en-US" sz="1900" b="1" baseline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baseline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 – 7 = 3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 – 8 = </a:t>
                      </a:r>
                      <a:r>
                        <a:rPr lang="en-US" sz="1900" b="1" baseline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900" b="1" baseline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 – 8 = 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 – 9 = 1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8AB4A9F3-DAC2-5550-E626-68C54990009E}"/>
              </a:ext>
            </a:extLst>
          </p:cNvPr>
          <p:cNvSpPr/>
          <p:nvPr/>
        </p:nvSpPr>
        <p:spPr>
          <a:xfrm>
            <a:off x="7729174" y="4429165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E053D39-DD81-68C8-F8EE-A0DC55404214}"/>
              </a:ext>
            </a:extLst>
          </p:cNvPr>
          <p:cNvSpPr/>
          <p:nvPr/>
        </p:nvSpPr>
        <p:spPr>
          <a:xfrm>
            <a:off x="5116924" y="3158372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BF0CFEF-15E2-54BA-12A9-31F0EC38064A}"/>
              </a:ext>
            </a:extLst>
          </p:cNvPr>
          <p:cNvSpPr/>
          <p:nvPr/>
        </p:nvSpPr>
        <p:spPr>
          <a:xfrm>
            <a:off x="5116924" y="2525049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7F4F808-1EFD-BE3D-E265-BF822368F15C}"/>
              </a:ext>
            </a:extLst>
          </p:cNvPr>
          <p:cNvSpPr/>
          <p:nvPr/>
        </p:nvSpPr>
        <p:spPr>
          <a:xfrm>
            <a:off x="2498785" y="1877290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48E4000-A311-DD2F-6C79-D4E324EA66C8}"/>
              </a:ext>
            </a:extLst>
          </p:cNvPr>
          <p:cNvSpPr/>
          <p:nvPr/>
        </p:nvSpPr>
        <p:spPr>
          <a:xfrm>
            <a:off x="10395291" y="5050311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4DC6F41-CEFF-4CC9-455B-5A12F9031076}"/>
              </a:ext>
            </a:extLst>
          </p:cNvPr>
          <p:cNvSpPr/>
          <p:nvPr/>
        </p:nvSpPr>
        <p:spPr>
          <a:xfrm>
            <a:off x="10395291" y="4430713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63D60C2-6924-F5A2-A5F7-1F1BB4EDCC2D}"/>
              </a:ext>
            </a:extLst>
          </p:cNvPr>
          <p:cNvSpPr/>
          <p:nvPr/>
        </p:nvSpPr>
        <p:spPr>
          <a:xfrm>
            <a:off x="5143816" y="1877290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9F48651-6674-8DAD-E33A-3E98ED871836}"/>
              </a:ext>
            </a:extLst>
          </p:cNvPr>
          <p:cNvSpPr/>
          <p:nvPr/>
        </p:nvSpPr>
        <p:spPr>
          <a:xfrm>
            <a:off x="7739447" y="3793373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104FD22-73C2-2841-C7CE-0D1FB4620DA0}"/>
              </a:ext>
            </a:extLst>
          </p:cNvPr>
          <p:cNvSpPr/>
          <p:nvPr/>
        </p:nvSpPr>
        <p:spPr>
          <a:xfrm>
            <a:off x="7739447" y="3159983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42638BE-73B0-7699-39F0-7440552500C4}"/>
              </a:ext>
            </a:extLst>
          </p:cNvPr>
          <p:cNvSpPr/>
          <p:nvPr/>
        </p:nvSpPr>
        <p:spPr>
          <a:xfrm>
            <a:off x="10395291" y="5700486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5026ECB-9044-6624-0419-586A773EDA9F}"/>
              </a:ext>
            </a:extLst>
          </p:cNvPr>
          <p:cNvGrpSpPr/>
          <p:nvPr/>
        </p:nvGrpSpPr>
        <p:grpSpPr>
          <a:xfrm>
            <a:off x="2293045" y="1683094"/>
            <a:ext cx="685800" cy="635001"/>
            <a:chOff x="6423093" y="5378994"/>
            <a:chExt cx="685800" cy="635001"/>
          </a:xfrm>
        </p:grpSpPr>
        <p:sp>
          <p:nvSpPr>
            <p:cNvPr id="18" name="Rounded Rectangle 16">
              <a:extLst>
                <a:ext uri="{FF2B5EF4-FFF2-40B4-BE49-F238E27FC236}">
                  <a16:creationId xmlns:a16="http://schemas.microsoft.com/office/drawing/2014/main" id="{ACF1365B-019C-2E08-2B38-990AF1B156B4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0000"/>
                </a:solidFill>
              </a:endParaRPr>
            </a:p>
          </p:txBody>
        </p:sp>
        <p:sp>
          <p:nvSpPr>
            <p:cNvPr id="19" name="Rounded Rectangle 17">
              <a:extLst>
                <a:ext uri="{FF2B5EF4-FFF2-40B4-BE49-F238E27FC236}">
                  <a16:creationId xmlns:a16="http://schemas.microsoft.com/office/drawing/2014/main" id="{9DAF5A9C-7737-BBDC-1BDE-402EDD6ED9C0}"/>
                </a:ext>
              </a:extLst>
            </p:cNvPr>
            <p:cNvSpPr/>
            <p:nvPr/>
          </p:nvSpPr>
          <p:spPr>
            <a:xfrm>
              <a:off x="6423093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B0917EB-41BC-F80D-1E9A-161A6008D0A2}"/>
              </a:ext>
            </a:extLst>
          </p:cNvPr>
          <p:cNvGrpSpPr/>
          <p:nvPr/>
        </p:nvGrpSpPr>
        <p:grpSpPr>
          <a:xfrm>
            <a:off x="4938076" y="1680353"/>
            <a:ext cx="685800" cy="635001"/>
            <a:chOff x="6423093" y="5378994"/>
            <a:chExt cx="685800" cy="635001"/>
          </a:xfrm>
        </p:grpSpPr>
        <p:sp>
          <p:nvSpPr>
            <p:cNvPr id="21" name="Rounded Rectangle 19">
              <a:extLst>
                <a:ext uri="{FF2B5EF4-FFF2-40B4-BE49-F238E27FC236}">
                  <a16:creationId xmlns:a16="http://schemas.microsoft.com/office/drawing/2014/main" id="{7EBF4559-5624-9E61-F6AA-98A2C5F0F0BE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0000"/>
                </a:solidFill>
              </a:endParaRPr>
            </a:p>
          </p:txBody>
        </p:sp>
        <p:sp>
          <p:nvSpPr>
            <p:cNvPr id="22" name="Rounded Rectangle 20">
              <a:extLst>
                <a:ext uri="{FF2B5EF4-FFF2-40B4-BE49-F238E27FC236}">
                  <a16:creationId xmlns:a16="http://schemas.microsoft.com/office/drawing/2014/main" id="{E4318D71-5488-49D7-2580-F6D963969E59}"/>
                </a:ext>
              </a:extLst>
            </p:cNvPr>
            <p:cNvSpPr/>
            <p:nvPr/>
          </p:nvSpPr>
          <p:spPr>
            <a:xfrm>
              <a:off x="6423093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58BD1DF-1DB5-45C1-34BE-3064D4FA4277}"/>
              </a:ext>
            </a:extLst>
          </p:cNvPr>
          <p:cNvGrpSpPr/>
          <p:nvPr/>
        </p:nvGrpSpPr>
        <p:grpSpPr>
          <a:xfrm>
            <a:off x="4897329" y="2343525"/>
            <a:ext cx="685800" cy="635001"/>
            <a:chOff x="6409238" y="5378994"/>
            <a:chExt cx="685800" cy="635001"/>
          </a:xfrm>
        </p:grpSpPr>
        <p:sp>
          <p:nvSpPr>
            <p:cNvPr id="24" name="Rounded Rectangle 22">
              <a:extLst>
                <a:ext uri="{FF2B5EF4-FFF2-40B4-BE49-F238E27FC236}">
                  <a16:creationId xmlns:a16="http://schemas.microsoft.com/office/drawing/2014/main" id="{F0A0A65F-E4F3-D527-40CC-0728280E4AB1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5" name="Rounded Rectangle 23">
              <a:extLst>
                <a:ext uri="{FF2B5EF4-FFF2-40B4-BE49-F238E27FC236}">
                  <a16:creationId xmlns:a16="http://schemas.microsoft.com/office/drawing/2014/main" id="{89B7DAF8-8B36-362C-E826-2C31032B5C48}"/>
                </a:ext>
              </a:extLst>
            </p:cNvPr>
            <p:cNvSpPr/>
            <p:nvPr/>
          </p:nvSpPr>
          <p:spPr>
            <a:xfrm>
              <a:off x="6409238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91A793-9BCA-D499-F6DB-BA640744478C}"/>
              </a:ext>
            </a:extLst>
          </p:cNvPr>
          <p:cNvGrpSpPr/>
          <p:nvPr/>
        </p:nvGrpSpPr>
        <p:grpSpPr>
          <a:xfrm>
            <a:off x="4908054" y="2974368"/>
            <a:ext cx="685800" cy="635001"/>
            <a:chOff x="6409238" y="5406704"/>
            <a:chExt cx="685800" cy="635001"/>
          </a:xfrm>
        </p:grpSpPr>
        <p:sp>
          <p:nvSpPr>
            <p:cNvPr id="27" name="Rounded Rectangle 25">
              <a:extLst>
                <a:ext uri="{FF2B5EF4-FFF2-40B4-BE49-F238E27FC236}">
                  <a16:creationId xmlns:a16="http://schemas.microsoft.com/office/drawing/2014/main" id="{A838CB1A-E191-6642-BED0-F7BF515F931A}"/>
                </a:ext>
              </a:extLst>
            </p:cNvPr>
            <p:cNvSpPr/>
            <p:nvPr/>
          </p:nvSpPr>
          <p:spPr>
            <a:xfrm>
              <a:off x="6615704" y="5591036"/>
              <a:ext cx="274320" cy="2743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" name="Rounded Rectangle 26">
              <a:extLst>
                <a:ext uri="{FF2B5EF4-FFF2-40B4-BE49-F238E27FC236}">
                  <a16:creationId xmlns:a16="http://schemas.microsoft.com/office/drawing/2014/main" id="{FC790C45-229F-C7BB-2318-9F8A47F49FF8}"/>
                </a:ext>
              </a:extLst>
            </p:cNvPr>
            <p:cNvSpPr/>
            <p:nvPr/>
          </p:nvSpPr>
          <p:spPr>
            <a:xfrm>
              <a:off x="6409238" y="540670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E593BF-8BE1-8428-0225-3527401DCE90}"/>
              </a:ext>
            </a:extLst>
          </p:cNvPr>
          <p:cNvGrpSpPr/>
          <p:nvPr/>
        </p:nvGrpSpPr>
        <p:grpSpPr>
          <a:xfrm>
            <a:off x="7551144" y="2972786"/>
            <a:ext cx="685800" cy="635001"/>
            <a:chOff x="6423093" y="5392849"/>
            <a:chExt cx="685800" cy="635001"/>
          </a:xfrm>
        </p:grpSpPr>
        <p:sp>
          <p:nvSpPr>
            <p:cNvPr id="30" name="Rounded Rectangle 28">
              <a:extLst>
                <a:ext uri="{FF2B5EF4-FFF2-40B4-BE49-F238E27FC236}">
                  <a16:creationId xmlns:a16="http://schemas.microsoft.com/office/drawing/2014/main" id="{8A302A9E-A5B4-5315-A7A4-5322CC714FD5}"/>
                </a:ext>
              </a:extLst>
            </p:cNvPr>
            <p:cNvSpPr/>
            <p:nvPr/>
          </p:nvSpPr>
          <p:spPr>
            <a:xfrm>
              <a:off x="6615704" y="5577181"/>
              <a:ext cx="274320" cy="2743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FF0000"/>
                </a:solidFill>
              </a:endParaRPr>
            </a:p>
          </p:txBody>
        </p:sp>
        <p:sp>
          <p:nvSpPr>
            <p:cNvPr id="31" name="Rounded Rectangle 29">
              <a:extLst>
                <a:ext uri="{FF2B5EF4-FFF2-40B4-BE49-F238E27FC236}">
                  <a16:creationId xmlns:a16="http://schemas.microsoft.com/office/drawing/2014/main" id="{0711803D-7F20-A9A4-02E5-C23B46078CAF}"/>
                </a:ext>
              </a:extLst>
            </p:cNvPr>
            <p:cNvSpPr/>
            <p:nvPr/>
          </p:nvSpPr>
          <p:spPr>
            <a:xfrm>
              <a:off x="6423093" y="5392849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grpSp>
        <p:nvGrpSpPr>
          <p:cNvPr id="4096" name="Group 4095">
            <a:extLst>
              <a:ext uri="{FF2B5EF4-FFF2-40B4-BE49-F238E27FC236}">
                <a16:creationId xmlns:a16="http://schemas.microsoft.com/office/drawing/2014/main" id="{141DC9BE-9008-FEBD-3FA8-937F409E18C7}"/>
              </a:ext>
            </a:extLst>
          </p:cNvPr>
          <p:cNvGrpSpPr/>
          <p:nvPr/>
        </p:nvGrpSpPr>
        <p:grpSpPr>
          <a:xfrm>
            <a:off x="7537289" y="3610194"/>
            <a:ext cx="685800" cy="635001"/>
            <a:chOff x="6418763" y="5378994"/>
            <a:chExt cx="685800" cy="635001"/>
          </a:xfrm>
        </p:grpSpPr>
        <p:sp>
          <p:nvSpPr>
            <p:cNvPr id="4097" name="Rounded Rectangle 31">
              <a:extLst>
                <a:ext uri="{FF2B5EF4-FFF2-40B4-BE49-F238E27FC236}">
                  <a16:creationId xmlns:a16="http://schemas.microsoft.com/office/drawing/2014/main" id="{4629017D-1CC3-356C-D63A-98B55267203B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099" name="Rounded Rectangle 32">
              <a:extLst>
                <a:ext uri="{FF2B5EF4-FFF2-40B4-BE49-F238E27FC236}">
                  <a16:creationId xmlns:a16="http://schemas.microsoft.com/office/drawing/2014/main" id="{3AF845F6-6B66-7D46-74BC-5EA8EB239C01}"/>
                </a:ext>
              </a:extLst>
            </p:cNvPr>
            <p:cNvSpPr/>
            <p:nvPr/>
          </p:nvSpPr>
          <p:spPr>
            <a:xfrm>
              <a:off x="6418763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grpSp>
        <p:nvGrpSpPr>
          <p:cNvPr id="4100" name="Group 4099">
            <a:extLst>
              <a:ext uri="{FF2B5EF4-FFF2-40B4-BE49-F238E27FC236}">
                <a16:creationId xmlns:a16="http://schemas.microsoft.com/office/drawing/2014/main" id="{47071B97-2E95-AF3A-5D4E-74B499A0D1EA}"/>
              </a:ext>
            </a:extLst>
          </p:cNvPr>
          <p:cNvGrpSpPr/>
          <p:nvPr/>
        </p:nvGrpSpPr>
        <p:grpSpPr>
          <a:xfrm>
            <a:off x="7523434" y="4250372"/>
            <a:ext cx="685800" cy="635001"/>
            <a:chOff x="6409238" y="5406704"/>
            <a:chExt cx="685800" cy="635001"/>
          </a:xfrm>
        </p:grpSpPr>
        <p:sp>
          <p:nvSpPr>
            <p:cNvPr id="4101" name="Rounded Rectangle 34">
              <a:extLst>
                <a:ext uri="{FF2B5EF4-FFF2-40B4-BE49-F238E27FC236}">
                  <a16:creationId xmlns:a16="http://schemas.microsoft.com/office/drawing/2014/main" id="{BC1AC05B-10A6-44E6-7F00-C184F75ECEB0}"/>
                </a:ext>
              </a:extLst>
            </p:cNvPr>
            <p:cNvSpPr/>
            <p:nvPr/>
          </p:nvSpPr>
          <p:spPr>
            <a:xfrm>
              <a:off x="6615704" y="5591036"/>
              <a:ext cx="274320" cy="2743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102" name="Rounded Rectangle 35">
              <a:extLst>
                <a:ext uri="{FF2B5EF4-FFF2-40B4-BE49-F238E27FC236}">
                  <a16:creationId xmlns:a16="http://schemas.microsoft.com/office/drawing/2014/main" id="{52913BBB-57DD-070F-4EFC-C18F2ED347BB}"/>
                </a:ext>
              </a:extLst>
            </p:cNvPr>
            <p:cNvSpPr/>
            <p:nvPr/>
          </p:nvSpPr>
          <p:spPr>
            <a:xfrm>
              <a:off x="6409238" y="540670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EEE2ABD5-9D76-119A-058C-A1EDFF63D8A6}"/>
              </a:ext>
            </a:extLst>
          </p:cNvPr>
          <p:cNvGrpSpPr/>
          <p:nvPr/>
        </p:nvGrpSpPr>
        <p:grpSpPr>
          <a:xfrm>
            <a:off x="10203406" y="4257426"/>
            <a:ext cx="685800" cy="635001"/>
            <a:chOff x="6423093" y="5392849"/>
            <a:chExt cx="685800" cy="635001"/>
          </a:xfrm>
        </p:grpSpPr>
        <p:sp>
          <p:nvSpPr>
            <p:cNvPr id="4104" name="Rounded Rectangle 37">
              <a:extLst>
                <a:ext uri="{FF2B5EF4-FFF2-40B4-BE49-F238E27FC236}">
                  <a16:creationId xmlns:a16="http://schemas.microsoft.com/office/drawing/2014/main" id="{B58039C3-91DB-898D-AD95-16EBACF94AC8}"/>
                </a:ext>
              </a:extLst>
            </p:cNvPr>
            <p:cNvSpPr/>
            <p:nvPr/>
          </p:nvSpPr>
          <p:spPr>
            <a:xfrm>
              <a:off x="6615704" y="5577181"/>
              <a:ext cx="274320" cy="2743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105" name="Rounded Rectangle 38">
              <a:extLst>
                <a:ext uri="{FF2B5EF4-FFF2-40B4-BE49-F238E27FC236}">
                  <a16:creationId xmlns:a16="http://schemas.microsoft.com/office/drawing/2014/main" id="{85B73DB9-A163-2F01-B129-1ADA92C7B3CB}"/>
                </a:ext>
              </a:extLst>
            </p:cNvPr>
            <p:cNvSpPr/>
            <p:nvPr/>
          </p:nvSpPr>
          <p:spPr>
            <a:xfrm>
              <a:off x="6423093" y="5392849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grpSp>
        <p:nvGrpSpPr>
          <p:cNvPr id="4106" name="Group 4105">
            <a:extLst>
              <a:ext uri="{FF2B5EF4-FFF2-40B4-BE49-F238E27FC236}">
                <a16:creationId xmlns:a16="http://schemas.microsoft.com/office/drawing/2014/main" id="{860C59B9-1945-E283-E380-B7C65CBF3957}"/>
              </a:ext>
            </a:extLst>
          </p:cNvPr>
          <p:cNvGrpSpPr/>
          <p:nvPr/>
        </p:nvGrpSpPr>
        <p:grpSpPr>
          <a:xfrm>
            <a:off x="10189551" y="4860835"/>
            <a:ext cx="685800" cy="635001"/>
            <a:chOff x="6418763" y="5378994"/>
            <a:chExt cx="685800" cy="635001"/>
          </a:xfrm>
        </p:grpSpPr>
        <p:sp>
          <p:nvSpPr>
            <p:cNvPr id="4107" name="Rounded Rectangle 40">
              <a:extLst>
                <a:ext uri="{FF2B5EF4-FFF2-40B4-BE49-F238E27FC236}">
                  <a16:creationId xmlns:a16="http://schemas.microsoft.com/office/drawing/2014/main" id="{32512C6E-AAE3-1543-70FA-F00C41CCB038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108" name="Rounded Rectangle 41">
              <a:extLst>
                <a:ext uri="{FF2B5EF4-FFF2-40B4-BE49-F238E27FC236}">
                  <a16:creationId xmlns:a16="http://schemas.microsoft.com/office/drawing/2014/main" id="{6CE6CD12-58A3-37F7-3009-0868068B609C}"/>
                </a:ext>
              </a:extLst>
            </p:cNvPr>
            <p:cNvSpPr/>
            <p:nvPr/>
          </p:nvSpPr>
          <p:spPr>
            <a:xfrm>
              <a:off x="6418763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grpSp>
        <p:nvGrpSpPr>
          <p:cNvPr id="4109" name="Group 4108">
            <a:extLst>
              <a:ext uri="{FF2B5EF4-FFF2-40B4-BE49-F238E27FC236}">
                <a16:creationId xmlns:a16="http://schemas.microsoft.com/office/drawing/2014/main" id="{C4A20D3D-AB86-9F3F-6B4C-38511A643A6A}"/>
              </a:ext>
            </a:extLst>
          </p:cNvPr>
          <p:cNvGrpSpPr/>
          <p:nvPr/>
        </p:nvGrpSpPr>
        <p:grpSpPr>
          <a:xfrm>
            <a:off x="10175696" y="5509691"/>
            <a:ext cx="685800" cy="635001"/>
            <a:chOff x="6409238" y="5378994"/>
            <a:chExt cx="685800" cy="635001"/>
          </a:xfrm>
        </p:grpSpPr>
        <p:sp>
          <p:nvSpPr>
            <p:cNvPr id="4110" name="Rounded Rectangle 43">
              <a:extLst>
                <a:ext uri="{FF2B5EF4-FFF2-40B4-BE49-F238E27FC236}">
                  <a16:creationId xmlns:a16="http://schemas.microsoft.com/office/drawing/2014/main" id="{740CA085-5C49-5CEB-3D13-1375ED7A0355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111" name="Rounded Rectangle 44">
              <a:extLst>
                <a:ext uri="{FF2B5EF4-FFF2-40B4-BE49-F238E27FC236}">
                  <a16:creationId xmlns:a16="http://schemas.microsoft.com/office/drawing/2014/main" id="{D08DC9CB-8A00-7723-8491-241B7C20AFB8}"/>
                </a:ext>
              </a:extLst>
            </p:cNvPr>
            <p:cNvSpPr/>
            <p:nvPr/>
          </p:nvSpPr>
          <p:spPr>
            <a:xfrm>
              <a:off x="6409238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pic>
        <p:nvPicPr>
          <p:cNvPr id="4112" name="Picture 4111">
            <a:extLst>
              <a:ext uri="{FF2B5EF4-FFF2-40B4-BE49-F238E27FC236}">
                <a16:creationId xmlns:a16="http://schemas.microsoft.com/office/drawing/2014/main" id="{0F897FB7-8D42-C924-D2F0-EA5F9322CE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4971" r="66565" b="77401"/>
          <a:stretch/>
        </p:blipFill>
        <p:spPr>
          <a:xfrm>
            <a:off x="2468018" y="1798551"/>
            <a:ext cx="529167" cy="398230"/>
          </a:xfrm>
          <a:prstGeom prst="rect">
            <a:avLst/>
          </a:prstGeom>
        </p:spPr>
      </p:pic>
      <p:pic>
        <p:nvPicPr>
          <p:cNvPr id="4113" name="Picture 4112">
            <a:extLst>
              <a:ext uri="{FF2B5EF4-FFF2-40B4-BE49-F238E27FC236}">
                <a16:creationId xmlns:a16="http://schemas.microsoft.com/office/drawing/2014/main" id="{3BE94FD6-ED53-0CE4-6C8A-8EADB9EF41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2" t="4978" r="37352" b="77394"/>
          <a:stretch/>
        </p:blipFill>
        <p:spPr>
          <a:xfrm>
            <a:off x="5034306" y="1798550"/>
            <a:ext cx="529167" cy="398230"/>
          </a:xfrm>
          <a:prstGeom prst="rect">
            <a:avLst/>
          </a:prstGeom>
        </p:spPr>
      </p:pic>
      <p:pic>
        <p:nvPicPr>
          <p:cNvPr id="4114" name="Picture 4113">
            <a:extLst>
              <a:ext uri="{FF2B5EF4-FFF2-40B4-BE49-F238E27FC236}">
                <a16:creationId xmlns:a16="http://schemas.microsoft.com/office/drawing/2014/main" id="{132016F6-634C-3A42-C189-778A36C087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1" t="5680" r="6963" b="76692"/>
          <a:stretch/>
        </p:blipFill>
        <p:spPr>
          <a:xfrm>
            <a:off x="5034306" y="2461909"/>
            <a:ext cx="529167" cy="398230"/>
          </a:xfrm>
          <a:prstGeom prst="rect">
            <a:avLst/>
          </a:prstGeom>
        </p:spPr>
      </p:pic>
      <p:pic>
        <p:nvPicPr>
          <p:cNvPr id="4115" name="Picture 4114">
            <a:extLst>
              <a:ext uri="{FF2B5EF4-FFF2-40B4-BE49-F238E27FC236}">
                <a16:creationId xmlns:a16="http://schemas.microsoft.com/office/drawing/2014/main" id="{FE5ADC4C-DCC1-D0DC-ABC7-23A78D55FC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1" t="69570" r="6343" b="12802"/>
          <a:stretch/>
        </p:blipFill>
        <p:spPr>
          <a:xfrm>
            <a:off x="5034306" y="3091170"/>
            <a:ext cx="529167" cy="398230"/>
          </a:xfrm>
          <a:prstGeom prst="rect">
            <a:avLst/>
          </a:prstGeom>
        </p:spPr>
      </p:pic>
      <p:pic>
        <p:nvPicPr>
          <p:cNvPr id="4116" name="Picture 4115">
            <a:extLst>
              <a:ext uri="{FF2B5EF4-FFF2-40B4-BE49-F238E27FC236}">
                <a16:creationId xmlns:a16="http://schemas.microsoft.com/office/drawing/2014/main" id="{D8E3C201-4425-50E5-41DD-A416FAAB25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6" t="26525" r="66852" b="55721"/>
          <a:stretch/>
        </p:blipFill>
        <p:spPr>
          <a:xfrm>
            <a:off x="7667068" y="3087108"/>
            <a:ext cx="473649" cy="375356"/>
          </a:xfrm>
          <a:prstGeom prst="rect">
            <a:avLst/>
          </a:prstGeom>
        </p:spPr>
      </p:pic>
      <p:pic>
        <p:nvPicPr>
          <p:cNvPr id="4117" name="Picture 4116">
            <a:extLst>
              <a:ext uri="{FF2B5EF4-FFF2-40B4-BE49-F238E27FC236}">
                <a16:creationId xmlns:a16="http://schemas.microsoft.com/office/drawing/2014/main" id="{1A153369-505B-12A8-40F9-CAE7DC8982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4" t="47476" r="37904" b="34770"/>
          <a:stretch/>
        </p:blipFill>
        <p:spPr>
          <a:xfrm>
            <a:off x="7673437" y="3740016"/>
            <a:ext cx="473649" cy="375356"/>
          </a:xfrm>
          <a:prstGeom prst="rect">
            <a:avLst/>
          </a:prstGeom>
        </p:spPr>
      </p:pic>
      <p:pic>
        <p:nvPicPr>
          <p:cNvPr id="4118" name="Picture 4117">
            <a:extLst>
              <a:ext uri="{FF2B5EF4-FFF2-40B4-BE49-F238E27FC236}">
                <a16:creationId xmlns:a16="http://schemas.microsoft.com/office/drawing/2014/main" id="{447EF772-C627-379B-B99F-CB28F33380C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4" t="69697" r="37904" b="12549"/>
          <a:stretch/>
        </p:blipFill>
        <p:spPr>
          <a:xfrm>
            <a:off x="7679806" y="4392924"/>
            <a:ext cx="473649" cy="375356"/>
          </a:xfrm>
          <a:prstGeom prst="rect">
            <a:avLst/>
          </a:prstGeom>
        </p:spPr>
      </p:pic>
      <p:pic>
        <p:nvPicPr>
          <p:cNvPr id="4119" name="Picture 4118">
            <a:extLst>
              <a:ext uri="{FF2B5EF4-FFF2-40B4-BE49-F238E27FC236}">
                <a16:creationId xmlns:a16="http://schemas.microsoft.com/office/drawing/2014/main" id="{5EDFD3B9-E84C-607D-799F-4FC04B5456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70148" r="67995" b="12098"/>
          <a:stretch/>
        </p:blipFill>
        <p:spPr>
          <a:xfrm>
            <a:off x="10309481" y="4357646"/>
            <a:ext cx="473649" cy="375356"/>
          </a:xfrm>
          <a:prstGeom prst="rect">
            <a:avLst/>
          </a:prstGeom>
        </p:spPr>
      </p:pic>
      <p:pic>
        <p:nvPicPr>
          <p:cNvPr id="4120" name="Picture 4119">
            <a:extLst>
              <a:ext uri="{FF2B5EF4-FFF2-40B4-BE49-F238E27FC236}">
                <a16:creationId xmlns:a16="http://schemas.microsoft.com/office/drawing/2014/main" id="{99CDF98B-60D3-57DA-49DF-A341A71347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0" t="48077" r="68058" b="34169"/>
          <a:stretch/>
        </p:blipFill>
        <p:spPr>
          <a:xfrm>
            <a:off x="10340756" y="4988350"/>
            <a:ext cx="473649" cy="375356"/>
          </a:xfrm>
          <a:prstGeom prst="rect">
            <a:avLst/>
          </a:prstGeom>
        </p:spPr>
      </p:pic>
      <p:pic>
        <p:nvPicPr>
          <p:cNvPr id="4121" name="Picture 4120">
            <a:extLst>
              <a:ext uri="{FF2B5EF4-FFF2-40B4-BE49-F238E27FC236}">
                <a16:creationId xmlns:a16="http://schemas.microsoft.com/office/drawing/2014/main" id="{A8E67C24-2FA7-6D39-0CF5-2A1D8C46D51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4" t="26105" r="37904" b="56141"/>
          <a:stretch/>
        </p:blipFill>
        <p:spPr>
          <a:xfrm>
            <a:off x="10340755" y="5639513"/>
            <a:ext cx="473649" cy="37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526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115"/>
          <p:cNvGrpSpPr/>
          <p:nvPr/>
        </p:nvGrpSpPr>
        <p:grpSpPr>
          <a:xfrm>
            <a:off x="2387292" y="2179017"/>
            <a:ext cx="1517124" cy="2391004"/>
            <a:chOff x="1576913" y="1625601"/>
            <a:chExt cx="1138238" cy="1793876"/>
          </a:xfrm>
        </p:grpSpPr>
        <p:grpSp>
          <p:nvGrpSpPr>
            <p:cNvPr id="95" name="Group 94"/>
            <p:cNvGrpSpPr/>
            <p:nvPr/>
          </p:nvGrpSpPr>
          <p:grpSpPr>
            <a:xfrm>
              <a:off x="1576913" y="1625601"/>
              <a:ext cx="1138238" cy="1793876"/>
              <a:chOff x="1576913" y="1625601"/>
              <a:chExt cx="1138238" cy="1793876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2043289" y="1783644"/>
                <a:ext cx="237067" cy="3048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84" name="Picture 5" descr="F:\AAA-LÀM ẢNH SLIDE\Bai12-HĐ2-3(4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576913" y="1625601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107" name="TextBox 106"/>
            <p:cNvSpPr txBox="1"/>
            <p:nvPr/>
          </p:nvSpPr>
          <p:spPr>
            <a:xfrm>
              <a:off x="1840088" y="1738489"/>
              <a:ext cx="638858" cy="407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932" b="1" dirty="0">
                  <a:solidFill>
                    <a:srgbClr val="C00000"/>
                  </a:solidFill>
                  <a:latin typeface="Calibri" panose="020F0502020204030204" pitchFamily="34" charset="0"/>
                  <a:cs typeface="Lato" pitchFamily="34" charset="0"/>
                </a:rPr>
                <a:t>6 - 3</a:t>
              </a: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4607090" y="2099159"/>
            <a:ext cx="1517124" cy="2391004"/>
            <a:chOff x="3456517" y="1574817"/>
            <a:chExt cx="1138238" cy="1793876"/>
          </a:xfrm>
        </p:grpSpPr>
        <p:grpSp>
          <p:nvGrpSpPr>
            <p:cNvPr id="97" name="Group 96"/>
            <p:cNvGrpSpPr/>
            <p:nvPr/>
          </p:nvGrpSpPr>
          <p:grpSpPr>
            <a:xfrm>
              <a:off x="3456517" y="1574817"/>
              <a:ext cx="1138238" cy="1793876"/>
              <a:chOff x="3456517" y="1574817"/>
              <a:chExt cx="1138238" cy="1793876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3815644" y="1828800"/>
                <a:ext cx="304800" cy="203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89" name="Picture 5" descr="F:\AAA-LÀM ẢNH SLIDE\Bai12-HĐ2-3(4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3456517" y="1574817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109" name="TextBox 108"/>
            <p:cNvSpPr txBox="1"/>
            <p:nvPr/>
          </p:nvSpPr>
          <p:spPr>
            <a:xfrm>
              <a:off x="3606799" y="1676400"/>
              <a:ext cx="638858" cy="407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932" b="1" dirty="0">
                  <a:solidFill>
                    <a:srgbClr val="C00000"/>
                  </a:solidFill>
                  <a:latin typeface="Calibri" panose="020F0502020204030204" pitchFamily="34" charset="0"/>
                  <a:cs typeface="Lato" pitchFamily="34" charset="0"/>
                </a:rPr>
                <a:t>4 - 0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63" y="335245"/>
            <a:ext cx="2372091" cy="1186047"/>
          </a:xfrm>
          <a:prstGeom prst="rect">
            <a:avLst/>
          </a:prstGeom>
        </p:spPr>
      </p:pic>
      <p:grpSp>
        <p:nvGrpSpPr>
          <p:cNvPr id="114" name="Group 113"/>
          <p:cNvGrpSpPr/>
          <p:nvPr/>
        </p:nvGrpSpPr>
        <p:grpSpPr>
          <a:xfrm>
            <a:off x="829971" y="1735158"/>
            <a:ext cx="1517124" cy="2391004"/>
            <a:chOff x="408516" y="1292591"/>
            <a:chExt cx="1138238" cy="1793876"/>
          </a:xfrm>
        </p:grpSpPr>
        <p:grpSp>
          <p:nvGrpSpPr>
            <p:cNvPr id="93" name="Group 92"/>
            <p:cNvGrpSpPr/>
            <p:nvPr/>
          </p:nvGrpSpPr>
          <p:grpSpPr>
            <a:xfrm>
              <a:off x="408516" y="1292591"/>
              <a:ext cx="1138238" cy="1793876"/>
              <a:chOff x="408516" y="1292591"/>
              <a:chExt cx="1138238" cy="1793876"/>
            </a:xfrm>
          </p:grpSpPr>
          <p:sp>
            <p:nvSpPr>
              <p:cNvPr id="80" name="Rectangle 79"/>
              <p:cNvSpPr/>
              <p:nvPr/>
            </p:nvSpPr>
            <p:spPr>
              <a:xfrm>
                <a:off x="756356" y="1512711"/>
                <a:ext cx="293511" cy="203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85" name="Picture 5" descr="F:\AAA-LÀM ẢNH SLIDE\Bai12-HĐ2-3(4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408516" y="1292591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105" name="TextBox 104"/>
            <p:cNvSpPr txBox="1"/>
            <p:nvPr/>
          </p:nvSpPr>
          <p:spPr>
            <a:xfrm>
              <a:off x="553155" y="1411110"/>
              <a:ext cx="638858" cy="407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932" b="1" dirty="0">
                  <a:solidFill>
                    <a:srgbClr val="C00000"/>
                  </a:solidFill>
                  <a:latin typeface="Calibri" panose="020F0502020204030204" pitchFamily="34" charset="0"/>
                  <a:cs typeface="Lato" pitchFamily="34" charset="0"/>
                </a:rPr>
                <a:t>4 - 1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777309" y="2690617"/>
            <a:ext cx="1517124" cy="2391004"/>
            <a:chOff x="369006" y="2009434"/>
            <a:chExt cx="1138238" cy="1793876"/>
          </a:xfrm>
        </p:grpSpPr>
        <p:grpSp>
          <p:nvGrpSpPr>
            <p:cNvPr id="94" name="Group 93"/>
            <p:cNvGrpSpPr/>
            <p:nvPr/>
          </p:nvGrpSpPr>
          <p:grpSpPr>
            <a:xfrm>
              <a:off x="369006" y="2009434"/>
              <a:ext cx="1138238" cy="1793876"/>
              <a:chOff x="369006" y="2009434"/>
              <a:chExt cx="1138238" cy="1793876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688622" y="2280356"/>
                <a:ext cx="282222" cy="203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87" name="Picture 5" descr="F:\AAA-LÀM ẢNH SLIDE\Bai12-HĐ2-3(4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rot="21439008" flipH="1">
                <a:off x="369006" y="2009434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106" name="TextBox 105"/>
            <p:cNvSpPr txBox="1"/>
            <p:nvPr/>
          </p:nvSpPr>
          <p:spPr>
            <a:xfrm>
              <a:off x="457199" y="2127955"/>
              <a:ext cx="638858" cy="407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932" b="1" dirty="0">
                  <a:solidFill>
                    <a:srgbClr val="C00000"/>
                  </a:solidFill>
                  <a:latin typeface="Calibri" panose="020F0502020204030204" pitchFamily="34" charset="0"/>
                  <a:cs typeface="Lato" pitchFamily="34" charset="0"/>
                </a:rPr>
                <a:t>5 - 2</a:t>
              </a: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2199212" y="3044199"/>
            <a:ext cx="1517124" cy="2391004"/>
            <a:chOff x="1435803" y="2274713"/>
            <a:chExt cx="1138238" cy="1793876"/>
          </a:xfrm>
        </p:grpSpPr>
        <p:grpSp>
          <p:nvGrpSpPr>
            <p:cNvPr id="96" name="Group 95"/>
            <p:cNvGrpSpPr/>
            <p:nvPr/>
          </p:nvGrpSpPr>
          <p:grpSpPr>
            <a:xfrm>
              <a:off x="1435803" y="2274713"/>
              <a:ext cx="1138238" cy="1793876"/>
              <a:chOff x="1435803" y="2274713"/>
              <a:chExt cx="1138238" cy="1793876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1873956" y="2517422"/>
                <a:ext cx="282222" cy="23706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86" name="Picture 5" descr="F:\AAA-LÀM ẢNH SLIDE\Bai12-HĐ2-3(4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435803" y="2274713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108" name="TextBox 107"/>
            <p:cNvSpPr txBox="1"/>
            <p:nvPr/>
          </p:nvSpPr>
          <p:spPr>
            <a:xfrm>
              <a:off x="1676399" y="2387600"/>
              <a:ext cx="638858" cy="407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932" b="1" dirty="0">
                  <a:solidFill>
                    <a:srgbClr val="C00000"/>
                  </a:solidFill>
                  <a:latin typeface="Calibri" panose="020F0502020204030204" pitchFamily="34" charset="0"/>
                  <a:cs typeface="Lato" pitchFamily="34" charset="0"/>
                </a:rPr>
                <a:t>8 - 5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4689846" y="2964340"/>
            <a:ext cx="1517124" cy="2391004"/>
            <a:chOff x="3518605" y="2223928"/>
            <a:chExt cx="1138238" cy="1793876"/>
          </a:xfrm>
        </p:grpSpPr>
        <p:grpSp>
          <p:nvGrpSpPr>
            <p:cNvPr id="98" name="Group 97"/>
            <p:cNvGrpSpPr/>
            <p:nvPr/>
          </p:nvGrpSpPr>
          <p:grpSpPr>
            <a:xfrm>
              <a:off x="3518605" y="2223928"/>
              <a:ext cx="1138238" cy="1793876"/>
              <a:chOff x="3518605" y="2223928"/>
              <a:chExt cx="1138238" cy="1793876"/>
            </a:xfrm>
          </p:grpSpPr>
          <p:sp>
            <p:nvSpPr>
              <p:cNvPr id="73" name="Rectangle 72"/>
              <p:cNvSpPr/>
              <p:nvPr/>
            </p:nvSpPr>
            <p:spPr>
              <a:xfrm>
                <a:off x="3905956" y="2449689"/>
                <a:ext cx="259644" cy="2596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90" name="Picture 5" descr="F:\AAA-LÀM ẢNH SLIDE\Bai12-HĐ2-3(4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3518605" y="2223928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110" name="TextBox 109"/>
            <p:cNvSpPr txBox="1"/>
            <p:nvPr/>
          </p:nvSpPr>
          <p:spPr>
            <a:xfrm>
              <a:off x="3657599" y="2336801"/>
              <a:ext cx="638858" cy="407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932" b="1" dirty="0">
                  <a:solidFill>
                    <a:srgbClr val="C00000"/>
                  </a:solidFill>
                  <a:latin typeface="Calibri" panose="020F0502020204030204" pitchFamily="34" charset="0"/>
                  <a:cs typeface="Lato" pitchFamily="34" charset="0"/>
                </a:rPr>
                <a:t>7 - 3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6104224" y="1685356"/>
            <a:ext cx="1517123" cy="2391004"/>
            <a:chOff x="4579758" y="1264357"/>
            <a:chExt cx="1138238" cy="1793876"/>
          </a:xfrm>
        </p:grpSpPr>
        <p:grpSp>
          <p:nvGrpSpPr>
            <p:cNvPr id="99" name="Group 98"/>
            <p:cNvGrpSpPr/>
            <p:nvPr/>
          </p:nvGrpSpPr>
          <p:grpSpPr>
            <a:xfrm>
              <a:off x="4579758" y="1264357"/>
              <a:ext cx="1138238" cy="1793876"/>
              <a:chOff x="4579758" y="1264357"/>
              <a:chExt cx="1138238" cy="1793876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5000978" y="1501422"/>
                <a:ext cx="361244" cy="19191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88" name="Picture 5" descr="F:\AAA-LÀM ẢNH SLIDE\Bai12-HĐ2-3(4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579758" y="1264357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111" name="TextBox 110"/>
            <p:cNvSpPr txBox="1"/>
            <p:nvPr/>
          </p:nvSpPr>
          <p:spPr>
            <a:xfrm>
              <a:off x="4871154" y="1371600"/>
              <a:ext cx="638858" cy="407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932" b="1" dirty="0">
                  <a:solidFill>
                    <a:srgbClr val="C00000"/>
                  </a:solidFill>
                  <a:latin typeface="Calibri" panose="020F0502020204030204" pitchFamily="34" charset="0"/>
                  <a:cs typeface="Lato" pitchFamily="34" charset="0"/>
                </a:rPr>
                <a:t>5 - 1</a:t>
              </a: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8465666" y="2836439"/>
            <a:ext cx="1517124" cy="2391004"/>
            <a:chOff x="6623050" y="2133616"/>
            <a:chExt cx="1138238" cy="1793876"/>
          </a:xfrm>
        </p:grpSpPr>
        <p:grpSp>
          <p:nvGrpSpPr>
            <p:cNvPr id="100" name="Group 99"/>
            <p:cNvGrpSpPr/>
            <p:nvPr/>
          </p:nvGrpSpPr>
          <p:grpSpPr>
            <a:xfrm>
              <a:off x="6623050" y="2133616"/>
              <a:ext cx="1138238" cy="1793876"/>
              <a:chOff x="6623050" y="2133616"/>
              <a:chExt cx="1138238" cy="1793876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6953956" y="2381956"/>
                <a:ext cx="293511" cy="21448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92" name="Picture 5" descr="F:\AAA-LÀM ẢNH SLIDE\Bai12-HĐ2-3(4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flipH="1">
                <a:off x="6623050" y="2133616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112" name="TextBox 111"/>
            <p:cNvSpPr txBox="1"/>
            <p:nvPr/>
          </p:nvSpPr>
          <p:spPr>
            <a:xfrm>
              <a:off x="6739466" y="2246489"/>
              <a:ext cx="638858" cy="407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932" b="1" dirty="0">
                  <a:solidFill>
                    <a:srgbClr val="C00000"/>
                  </a:solidFill>
                  <a:latin typeface="Calibri" panose="020F0502020204030204" pitchFamily="34" charset="0"/>
                  <a:cs typeface="Lato" pitchFamily="34" charset="0"/>
                </a:rPr>
                <a:t>6 - 1</a:t>
              </a: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0007942" y="2001333"/>
            <a:ext cx="1517124" cy="2391004"/>
            <a:chOff x="7780159" y="1507069"/>
            <a:chExt cx="1138238" cy="1793876"/>
          </a:xfrm>
        </p:grpSpPr>
        <p:grpSp>
          <p:nvGrpSpPr>
            <p:cNvPr id="101" name="Group 100"/>
            <p:cNvGrpSpPr/>
            <p:nvPr/>
          </p:nvGrpSpPr>
          <p:grpSpPr>
            <a:xfrm>
              <a:off x="7780159" y="1507069"/>
              <a:ext cx="1138238" cy="1793876"/>
              <a:chOff x="7780159" y="1507069"/>
              <a:chExt cx="1138238" cy="1793876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8240889" y="1715911"/>
                <a:ext cx="383822" cy="24835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91" name="Picture 5" descr="F:\AAA-LÀM ẢNH SLIDE\Bai12-HĐ2-3(4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780159" y="1507069"/>
                <a:ext cx="1138238" cy="1793876"/>
              </a:xfrm>
              <a:prstGeom prst="rect">
                <a:avLst/>
              </a:prstGeom>
              <a:noFill/>
            </p:spPr>
          </p:pic>
        </p:grpSp>
        <p:sp>
          <p:nvSpPr>
            <p:cNvPr id="113" name="TextBox 112"/>
            <p:cNvSpPr txBox="1"/>
            <p:nvPr/>
          </p:nvSpPr>
          <p:spPr>
            <a:xfrm>
              <a:off x="7986887" y="1608668"/>
              <a:ext cx="781976" cy="407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932" b="1" dirty="0">
                  <a:solidFill>
                    <a:srgbClr val="C00000"/>
                  </a:solidFill>
                  <a:latin typeface="Calibri" panose="020F0502020204030204" pitchFamily="34" charset="0"/>
                  <a:cs typeface="Lato" pitchFamily="34" charset="0"/>
                </a:rPr>
                <a:t>10 - 5</a:t>
              </a:r>
            </a:p>
          </p:txBody>
        </p:sp>
      </p:grpSp>
      <p:pic>
        <p:nvPicPr>
          <p:cNvPr id="124" name="Picture 3" descr="F:\AAA-LÀM ẢNH SLIDE\Bai12-HĐ2-3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6796" y="3996203"/>
            <a:ext cx="1398632" cy="2063034"/>
          </a:xfrm>
          <a:prstGeom prst="rect">
            <a:avLst/>
          </a:prstGeom>
          <a:noFill/>
        </p:spPr>
      </p:pic>
      <p:pic>
        <p:nvPicPr>
          <p:cNvPr id="125" name="Picture 2" descr="F:\AAA-LÀM ẢNH SLIDE\Bai12-HĐ2-3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55820" y="3894110"/>
            <a:ext cx="1694862" cy="2177295"/>
          </a:xfrm>
          <a:prstGeom prst="rect">
            <a:avLst/>
          </a:prstGeom>
          <a:noFill/>
        </p:spPr>
      </p:pic>
      <p:pic>
        <p:nvPicPr>
          <p:cNvPr id="126" name="Picture 4" descr="F:\AAA-LÀM ẢNH SLIDE\Bai12-HĐ2-3(3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41040" y="4263746"/>
            <a:ext cx="1438834" cy="1787963"/>
          </a:xfrm>
          <a:prstGeom prst="rect">
            <a:avLst/>
          </a:prstGeom>
          <a:noFill/>
        </p:spPr>
      </p:pic>
      <p:sp>
        <p:nvSpPr>
          <p:cNvPr id="127" name="Rectangle 126"/>
          <p:cNvSpPr/>
          <p:nvPr/>
        </p:nvSpPr>
        <p:spPr>
          <a:xfrm>
            <a:off x="1052850" y="1957845"/>
            <a:ext cx="887752" cy="466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3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961476" y="2913083"/>
            <a:ext cx="887752" cy="466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3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2555552" y="3252135"/>
            <a:ext cx="887752" cy="466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3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2763211" y="2390532"/>
            <a:ext cx="887752" cy="466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3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4807552" y="2322709"/>
            <a:ext cx="887752" cy="466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4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4883731" y="3189183"/>
            <a:ext cx="887752" cy="466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4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6483377" y="1894234"/>
            <a:ext cx="887752" cy="466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4</a:t>
            </a:r>
          </a:p>
        </p:txBody>
      </p:sp>
      <p:sp>
        <p:nvSpPr>
          <p:cNvPr id="139" name="Rectangle 138"/>
          <p:cNvSpPr/>
          <p:nvPr/>
        </p:nvSpPr>
        <p:spPr>
          <a:xfrm>
            <a:off x="8680476" y="3052821"/>
            <a:ext cx="887752" cy="466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5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10379568" y="2217734"/>
            <a:ext cx="994799" cy="466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5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508103" y="1167009"/>
            <a:ext cx="14526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Tính</a:t>
            </a:r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346367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7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4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1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2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8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5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6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7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2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3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4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9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0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1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6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7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8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</p:childTnLst>
        </p:cTn>
      </p:par>
    </p:tnLst>
    <p:bldLst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9" grpId="0" animBg="1"/>
      <p:bldP spid="1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10666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161803-915F-2355-5E73-35EA6F67C427}"/>
              </a:ext>
            </a:extLst>
          </p:cNvPr>
          <p:cNvSpPr txBox="1"/>
          <p:nvPr/>
        </p:nvSpPr>
        <p:spPr>
          <a:xfrm>
            <a:off x="2861733" y="1010138"/>
            <a:ext cx="5926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7200" b="1" kern="0" dirty="0">
                <a:solidFill>
                  <a:srgbClr val="964618"/>
                </a:solidFill>
                <a:latin typeface="Calibri"/>
                <a:cs typeface="Arial"/>
                <a:sym typeface="Arial"/>
              </a:rPr>
              <a:t>1 + 5 = ?</a:t>
            </a: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931" y="28702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3245295" y="2349126"/>
            <a:ext cx="5159544" cy="2907061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10666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933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10666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161803-915F-2355-5E73-35EA6F67C427}"/>
              </a:ext>
            </a:extLst>
          </p:cNvPr>
          <p:cNvSpPr txBox="1"/>
          <p:nvPr/>
        </p:nvSpPr>
        <p:spPr>
          <a:xfrm>
            <a:off x="2861733" y="1010138"/>
            <a:ext cx="5926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7200" b="1" kern="0" dirty="0">
                <a:solidFill>
                  <a:srgbClr val="964618"/>
                </a:solidFill>
                <a:latin typeface="Calibri"/>
                <a:cs typeface="Arial"/>
                <a:sym typeface="Arial"/>
              </a:rPr>
              <a:t>2 + 7 = ?</a:t>
            </a: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931" y="28702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3245295" y="2349126"/>
            <a:ext cx="5159544" cy="2907061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10666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962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10666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161803-915F-2355-5E73-35EA6F67C427}"/>
              </a:ext>
            </a:extLst>
          </p:cNvPr>
          <p:cNvSpPr txBox="1"/>
          <p:nvPr/>
        </p:nvSpPr>
        <p:spPr>
          <a:xfrm>
            <a:off x="2861733" y="1010138"/>
            <a:ext cx="5926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7200" b="1" kern="0" dirty="0">
                <a:solidFill>
                  <a:srgbClr val="964618"/>
                </a:solidFill>
                <a:latin typeface="Calibri"/>
                <a:cs typeface="Arial"/>
                <a:sym typeface="Arial"/>
              </a:rPr>
              <a:t>3 + 4 = ?</a:t>
            </a: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931" y="28702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10666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28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161803-915F-2355-5E73-35EA6F67C427}"/>
              </a:ext>
            </a:extLst>
          </p:cNvPr>
          <p:cNvSpPr txBox="1"/>
          <p:nvPr/>
        </p:nvSpPr>
        <p:spPr>
          <a:xfrm>
            <a:off x="2861733" y="1010138"/>
            <a:ext cx="5926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1 + 8 =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?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964618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931" y="28702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865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161803-915F-2355-5E73-35EA6F67C427}"/>
              </a:ext>
            </a:extLst>
          </p:cNvPr>
          <p:cNvSpPr txBox="1"/>
          <p:nvPr/>
        </p:nvSpPr>
        <p:spPr>
          <a:xfrm>
            <a:off x="2861733" y="1010138"/>
            <a:ext cx="5926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5 </a:t>
            </a:r>
            <a:r>
              <a:rPr kumimoji="0" lang="en-US" sz="7200" b="1" i="0" u="none" strike="noStrike" kern="0" cap="none" spc="0" normalizeH="0" baseline="0" noProof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+ 5 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= ?</a:t>
            </a: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931" y="28702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636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12: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Bảng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cộng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và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bảng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trừ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trong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phạm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vi 10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TRONG PHẠM VI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6409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rganic Poultry Farm MK Campaign by Slidesgo">
  <a:themeElements>
    <a:clrScheme name="Simple Light">
      <a:dk1>
        <a:srgbClr val="083A52"/>
      </a:dk1>
      <a:lt1>
        <a:srgbClr val="FFFFFF"/>
      </a:lt1>
      <a:dk2>
        <a:srgbClr val="004F7A"/>
      </a:dk2>
      <a:lt2>
        <a:srgbClr val="DF3129"/>
      </a:lt2>
      <a:accent1>
        <a:srgbClr val="FFC200"/>
      </a:accent1>
      <a:accent2>
        <a:srgbClr val="964618"/>
      </a:accent2>
      <a:accent3>
        <a:srgbClr val="FDED00"/>
      </a:accent3>
      <a:accent4>
        <a:srgbClr val="B6E5EC"/>
      </a:accent4>
      <a:accent5>
        <a:srgbClr val="F17D13"/>
      </a:accent5>
      <a:accent6>
        <a:srgbClr val="A2CE40"/>
      </a:accent6>
      <a:hlink>
        <a:srgbClr val="042F43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440</Words>
  <Application>Microsoft Office PowerPoint</Application>
  <PresentationFormat>Widescreen</PresentationFormat>
  <Paragraphs>167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等线</vt:lpstr>
      <vt:lpstr>Inter</vt:lpstr>
      <vt:lpstr>微软雅黑</vt:lpstr>
      <vt:lpstr>Orelega One</vt:lpstr>
      <vt:lpstr>Arial</vt:lpstr>
      <vt:lpstr>Arial-Rounded</vt:lpstr>
      <vt:lpstr>Bebas Neue</vt:lpstr>
      <vt:lpstr>Calibri</vt:lpstr>
      <vt:lpstr>SVN-Poky's</vt:lpstr>
      <vt:lpstr>Office Theme</vt:lpstr>
      <vt:lpstr>千图网海量PPT模板www.58pic.com​​</vt:lpstr>
      <vt:lpstr>2_Office 主题</vt:lpstr>
      <vt:lpstr>https://www.freeppt7.com</vt:lpstr>
      <vt:lpstr>3_Office 主题</vt:lpstr>
      <vt:lpstr>3_Office 主题​​</vt:lpstr>
      <vt:lpstr>Organic Poultry Farm MK Campaign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55</cp:revision>
  <dcterms:created xsi:type="dcterms:W3CDTF">2021-07-20T01:55:21Z</dcterms:created>
  <dcterms:modified xsi:type="dcterms:W3CDTF">2023-10-05T05:51:38Z</dcterms:modified>
</cp:coreProperties>
</file>