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9" r:id="rId2"/>
    <p:sldMasterId id="2147483711" r:id="rId3"/>
    <p:sldMasterId id="2147483725" r:id="rId4"/>
  </p:sldMasterIdLst>
  <p:notesMasterIdLst>
    <p:notesMasterId r:id="rId15"/>
  </p:notesMasterIdLst>
  <p:sldIdLst>
    <p:sldId id="302" r:id="rId5"/>
    <p:sldId id="471" r:id="rId6"/>
    <p:sldId id="496" r:id="rId7"/>
    <p:sldId id="499" r:id="rId8"/>
    <p:sldId id="256" r:id="rId9"/>
    <p:sldId id="500" r:id="rId10"/>
    <p:sldId id="280" r:id="rId11"/>
    <p:sldId id="37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5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14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43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1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84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7912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4453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316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498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916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749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7741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9492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579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6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101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03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003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87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30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08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9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1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48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0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35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6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9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1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7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54607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81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62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13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10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140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3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19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63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6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1821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96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51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7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03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5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19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78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2472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413440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47295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35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4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jpe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3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4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jpeg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jpeg"/><Relationship Id="rId5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00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48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1AF7E3-2A3E-4175-9A44-87696982B227}"/>
              </a:ext>
            </a:extLst>
          </p:cNvPr>
          <p:cNvGrpSpPr/>
          <p:nvPr/>
        </p:nvGrpSpPr>
        <p:grpSpPr>
          <a:xfrm>
            <a:off x="4661869" y="341201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xmlns="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xmlns="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xmlns="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xmlns="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xmlns="" id="{0A1D7C26-BF45-4510-A4CD-6347715E2E34}"/>
              </a:ext>
            </a:extLst>
          </p:cNvPr>
          <p:cNvSpPr/>
          <p:nvPr/>
        </p:nvSpPr>
        <p:spPr>
          <a:xfrm>
            <a:off x="1576140" y="1679196"/>
            <a:ext cx="9701460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latin typeface="Times New Roman" pitchFamily="18" charset="0"/>
                <a:ea typeface="FZHei-B01S" panose="03000509000000000000" pitchFamily="65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latin typeface="Times New Roman" pitchFamily="18" charset="0"/>
                <a:ea typeface="FZHei-B01S" panose="03000509000000000000" pitchFamily="65" charset="-122"/>
                <a:cs typeface="Times New Roman" pitchFamily="18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12C59B9-0265-4827-B1DF-1F7EF68186DE}"/>
              </a:ext>
            </a:extLst>
          </p:cNvPr>
          <p:cNvSpPr/>
          <p:nvPr/>
        </p:nvSpPr>
        <p:spPr>
          <a:xfrm>
            <a:off x="1382938" y="247333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36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" y="0"/>
            <a:ext cx="11219543" cy="67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1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79E23C-FB38-4A09-9F1B-ED9AE21BCD62}"/>
              </a:ext>
            </a:extLst>
          </p:cNvPr>
          <p:cNvSpPr/>
          <p:nvPr/>
        </p:nvSpPr>
        <p:spPr>
          <a:xfrm>
            <a:off x="346765" y="203200"/>
            <a:ext cx="3180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Trò chơi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63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69" grpId="0" animBg="1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7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5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297</Words>
  <Application>Microsoft Office PowerPoint</Application>
  <PresentationFormat>Custom</PresentationFormat>
  <Paragraphs>80</Paragraphs>
  <Slides>10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主题​​</vt:lpstr>
      <vt:lpstr>Basis</vt:lpstr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2022-09-05T10:50:51Z</dcterms:created>
  <dcterms:modified xsi:type="dcterms:W3CDTF">2024-12-10T00:45:48Z</dcterms:modified>
</cp:coreProperties>
</file>