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73" r:id="rId5"/>
    <p:sldId id="278" r:id="rId6"/>
    <p:sldId id="279" r:id="rId7"/>
    <p:sldId id="280" r:id="rId8"/>
    <p:sldId id="281" r:id="rId9"/>
    <p:sldId id="318" r:id="rId10"/>
    <p:sldId id="322" r:id="rId11"/>
    <p:sldId id="319" r:id="rId12"/>
    <p:sldId id="316" r:id="rId13"/>
    <p:sldId id="321" r:id="rId14"/>
    <p:sldId id="315" r:id="rId15"/>
    <p:sldId id="340" r:id="rId16"/>
    <p:sldId id="320" r:id="rId17"/>
    <p:sldId id="317" r:id="rId18"/>
    <p:sldId id="276" r:id="rId19"/>
    <p:sldId id="338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9" r:id="rId29"/>
    <p:sldId id="311" r:id="rId3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Bryndan Writ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Happy Font TH" panose="020B0604020202020204" charset="-34"/>
      <p:regular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1" autoAdjust="0"/>
    <p:restoredTop sz="94622" autoAdjust="0"/>
  </p:normalViewPr>
  <p:slideViewPr>
    <p:cSldViewPr>
      <p:cViewPr varScale="1">
        <p:scale>
          <a:sx n="73" d="100"/>
          <a:sy n="73" d="100"/>
        </p:scale>
        <p:origin x="3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6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3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4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2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1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1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1.png"/><Relationship Id="rId9" Type="http://schemas.openxmlformats.org/officeDocument/2006/relationships/image" Target="../media/image73.sv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7.png"/><Relationship Id="rId26" Type="http://schemas.openxmlformats.org/officeDocument/2006/relationships/image" Target="../media/image91.png"/><Relationship Id="rId3" Type="http://schemas.openxmlformats.org/officeDocument/2006/relationships/control" Target="../activeX/activeX2.xml"/><Relationship Id="rId21" Type="http://schemas.openxmlformats.org/officeDocument/2006/relationships/slide" Target="slide22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slide" Target="slide20.xml"/><Relationship Id="rId25" Type="http://schemas.openxmlformats.org/officeDocument/2006/relationships/slide" Target="slide24.xml"/><Relationship Id="rId2" Type="http://schemas.openxmlformats.org/officeDocument/2006/relationships/control" Target="../activeX/activeX1.xml"/><Relationship Id="rId16" Type="http://schemas.openxmlformats.org/officeDocument/2006/relationships/image" Target="../media/image86.png"/><Relationship Id="rId20" Type="http://schemas.openxmlformats.org/officeDocument/2006/relationships/image" Target="../media/image88.png"/><Relationship Id="rId29" Type="http://schemas.openxmlformats.org/officeDocument/2006/relationships/slide" Target="slide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24" Type="http://schemas.openxmlformats.org/officeDocument/2006/relationships/image" Target="../media/image90.png"/><Relationship Id="rId32" Type="http://schemas.openxmlformats.org/officeDocument/2006/relationships/image" Target="../media/image84.wmf"/><Relationship Id="rId5" Type="http://schemas.openxmlformats.org/officeDocument/2006/relationships/audio" Target="../media/audio1.wav"/><Relationship Id="rId15" Type="http://schemas.openxmlformats.org/officeDocument/2006/relationships/slide" Target="slide19.xml"/><Relationship Id="rId23" Type="http://schemas.openxmlformats.org/officeDocument/2006/relationships/slide" Target="slide23.xml"/><Relationship Id="rId28" Type="http://schemas.openxmlformats.org/officeDocument/2006/relationships/image" Target="../media/image92.png"/><Relationship Id="rId10" Type="http://schemas.openxmlformats.org/officeDocument/2006/relationships/image" Target="../media/image74.png"/><Relationship Id="rId19" Type="http://schemas.openxmlformats.org/officeDocument/2006/relationships/slide" Target="slide21.xml"/><Relationship Id="rId31" Type="http://schemas.openxmlformats.org/officeDocument/2006/relationships/image" Target="../media/image83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svg"/><Relationship Id="rId14" Type="http://schemas.openxmlformats.org/officeDocument/2006/relationships/image" Target="../media/image85.png"/><Relationship Id="rId22" Type="http://schemas.openxmlformats.org/officeDocument/2006/relationships/image" Target="../media/image89.png"/><Relationship Id="rId27" Type="http://schemas.openxmlformats.org/officeDocument/2006/relationships/slide" Target="slide25.xml"/><Relationship Id="rId30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1 - Period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4535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7442" y="195850"/>
            <a:ext cx="11816607" cy="164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527420" y="8101252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072066" y="8108463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902192" y="8160028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68466" y="8167988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8" y="4063018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280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919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427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4149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47">
            <a:hlinkClick r:id="" action="ppaction://media"/>
            <a:extLst>
              <a:ext uri="{FF2B5EF4-FFF2-40B4-BE49-F238E27FC236}">
                <a16:creationId xmlns:a16="http://schemas.microsoft.com/office/drawing/2014/main" id="{F5290F0B-7C50-4B79-BBA2-528FCBFF2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84069" y="98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25766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217114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73" y="1418991"/>
            <a:ext cx="17128326" cy="857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477233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5905" y="7963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8573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89" y="362166"/>
            <a:ext cx="1366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Listen, complete and sing. </a:t>
            </a:r>
          </a:p>
        </p:txBody>
      </p:sp>
      <p:pic>
        <p:nvPicPr>
          <p:cNvPr id="8" name="Track 48">
            <a:hlinkClick r:id="" action="ppaction://media"/>
            <a:extLst>
              <a:ext uri="{FF2B5EF4-FFF2-40B4-BE49-F238E27FC236}">
                <a16:creationId xmlns:a16="http://schemas.microsoft.com/office/drawing/2014/main" id="{F565C253-A8B1-495B-9415-7A15108A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9337" y="164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and wrap-up 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3266216"/>
            <a:ext cx="7289676" cy="5420584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400352" y="1363082"/>
            <a:ext cx="1963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699875" y="1363082"/>
            <a:ext cx="188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10" y="3395494"/>
            <a:ext cx="5143990" cy="5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64" name="TextBox3" r:id="rId2" imgW="1933560" imgH="828720"/>
        </mc:Choice>
        <mc:Fallback>
          <p:control name="TextBox3" r:id="rId2" imgW="1933560" imgH="828720">
            <p:pic>
              <p:nvPicPr>
                <p:cNvPr id="53271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6650108" y="2376585"/>
                  <a:ext cx="1935573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5" name="TextBox4" r:id="rId3" imgW="1962000" imgH="828720"/>
        </mc:Choice>
        <mc:Fallback>
          <p:control name="TextBox4" r:id="rId3" imgW="1962000" imgH="828720">
            <p:pic>
              <p:nvPicPr>
                <p:cNvPr id="53272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3400352" y="2376585"/>
                  <a:ext cx="1963228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59892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number.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Read and complete.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89639"/>
            <a:ext cx="12725400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Listen, complete and sing.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966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35760" y="235896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01.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373315" y="3467100"/>
            <a:ext cx="11816607" cy="283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pic>
        <p:nvPicPr>
          <p:cNvPr id="1026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7" y="2830381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010218" y="1018539"/>
            <a:ext cx="44069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7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5" y="2830380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125200" y="1065826"/>
            <a:ext cx="32698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writer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halkSketc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2" y="3308699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50" y="3259943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3694" y="-1301564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37" y="3264066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9331" y="1018539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14" y="3211395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0" y="2964804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7200" dirty="0">
                <a:solidFill>
                  <a:srgbClr val="9F4521"/>
                </a:solidFill>
                <a:latin typeface="Comic Sans MS" panose="030F0702030302020204" pitchFamily="66" charset="0"/>
              </a:rPr>
              <a:t>_____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595315" y="1018539"/>
            <a:ext cx="3236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21" y="3073017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73" y="3318458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0514" y="1018539"/>
            <a:ext cx="36663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11" y="3161842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6" y="3427010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760562" y="966359"/>
            <a:ext cx="2730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driver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3" y="3472895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313</Words>
  <Application>Microsoft Office PowerPoint</Application>
  <PresentationFormat>Custom</PresentationFormat>
  <Paragraphs>88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Bryndan Write Bold</vt:lpstr>
      <vt:lpstr>Arial Rounded MT Bold</vt:lpstr>
      <vt:lpstr>Comic Sans MS</vt:lpstr>
      <vt:lpstr>Happy Font TH</vt:lpstr>
      <vt:lpstr>Sport Day</vt:lpstr>
      <vt:lpstr>Bryndan Write</vt:lpstr>
      <vt:lpstr>Verdana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73</cp:revision>
  <dcterms:created xsi:type="dcterms:W3CDTF">2006-08-16T00:00:00Z</dcterms:created>
  <dcterms:modified xsi:type="dcterms:W3CDTF">2024-08-23T07:22:59Z</dcterms:modified>
  <dc:identifier>DAFxeRqm-tw</dc:identifier>
</cp:coreProperties>
</file>