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36"/>
  </p:notesMasterIdLst>
  <p:sldIdLst>
    <p:sldId id="471" r:id="rId4"/>
    <p:sldId id="256" r:id="rId5"/>
    <p:sldId id="257" r:id="rId6"/>
    <p:sldId id="273" r:id="rId7"/>
    <p:sldId id="272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2" r:id="rId22"/>
    <p:sldId id="453" r:id="rId23"/>
    <p:sldId id="454" r:id="rId24"/>
    <p:sldId id="455" r:id="rId25"/>
    <p:sldId id="456" r:id="rId26"/>
    <p:sldId id="457" r:id="rId27"/>
    <p:sldId id="459" r:id="rId28"/>
    <p:sldId id="458" r:id="rId29"/>
    <p:sldId id="460" r:id="rId30"/>
    <p:sldId id="461" r:id="rId31"/>
    <p:sldId id="462" r:id="rId32"/>
    <p:sldId id="331" r:id="rId33"/>
    <p:sldId id="463" r:id="rId34"/>
    <p:sldId id="311" r:id="rId35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7"/>
    </p:embeddedFont>
    <p:embeddedFont>
      <p:font typeface="Bryndan Writ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Happy Font TH" panose="020B0604020202020204" charset="-34"/>
      <p:regular r:id="rId47"/>
    </p:embeddedFont>
    <p:embeddedFont>
      <p:font typeface="Mouse Memoirs" panose="020B0604020202020204" charset="0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4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3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3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8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23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5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6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2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9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8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4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103E797-3718-4B15-AA1B-DBEA162C7BA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07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32" Type="http://schemas.openxmlformats.org/officeDocument/2006/relationships/image" Target="../media/image33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svg"/><Relationship Id="rId7" Type="http://schemas.openxmlformats.org/officeDocument/2006/relationships/image" Target="../media/image83.svg"/><Relationship Id="rId12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86.pn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4" Type="http://schemas.openxmlformats.org/officeDocument/2006/relationships/audio" Target="../media/audio2.wa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 E R D E R G A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GARDENER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O R P E R E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REPORTER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739431" y="-2677965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51300" y="276558"/>
            <a:ext cx="15264011" cy="234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>
                <a:solidFill>
                  <a:srgbClr val="DF576D"/>
                </a:solidFill>
                <a:latin typeface="Happy Font TH"/>
              </a:rPr>
              <a:t>NOUNS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599573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97E9B0C-CCF4-4A68-B7CC-DB7A894747C3}"/>
              </a:ext>
            </a:extLst>
          </p:cNvPr>
          <p:cNvSpPr txBox="1"/>
          <p:nvPr/>
        </p:nvSpPr>
        <p:spPr>
          <a:xfrm>
            <a:off x="1432282" y="374588"/>
            <a:ext cx="15264011" cy="234904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How many syllables?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4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57604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AEC38DAE-6F28-4D52-BEE9-E2C9238A2CAC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3 - Period 5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71DE3-37E5-4717-870A-3C029A215FD9}"/>
              </a:ext>
            </a:extLst>
          </p:cNvPr>
          <p:cNvSpPr txBox="1"/>
          <p:nvPr/>
        </p:nvSpPr>
        <p:spPr>
          <a:xfrm>
            <a:off x="2122090" y="8804501"/>
            <a:ext cx="138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https://www.youtube.com/watch?v=UWaomqRcHuw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C914-70CC-4AB0-871F-CC0813865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084" y="897724"/>
            <a:ext cx="13062516" cy="72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668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8E66A0-66BF-4072-A35B-54032376346F}"/>
              </a:ext>
            </a:extLst>
          </p:cNvPr>
          <p:cNvSpPr/>
          <p:nvPr/>
        </p:nvSpPr>
        <p:spPr>
          <a:xfrm>
            <a:off x="1255274" y="3205744"/>
            <a:ext cx="10690966" cy="58379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36934" y="794239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A954C0-66D6-4F81-9B24-DA0867527E5F}"/>
              </a:ext>
            </a:extLst>
          </p:cNvPr>
          <p:cNvSpPr/>
          <p:nvPr/>
        </p:nvSpPr>
        <p:spPr>
          <a:xfrm>
            <a:off x="12517088" y="3205743"/>
            <a:ext cx="5148304" cy="5837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10E2F48-08E4-4840-BC9A-9BFC77D989D3}"/>
              </a:ext>
            </a:extLst>
          </p:cNvPr>
          <p:cNvSpPr txBox="1"/>
          <p:nvPr/>
        </p:nvSpPr>
        <p:spPr>
          <a:xfrm>
            <a:off x="11122461" y="824714"/>
            <a:ext cx="7937557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3syllables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663488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44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84836" y="522406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 noun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6925527" y="3465691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12548900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6855945" y="5262686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12482598" y="5314492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6830745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12381386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20A7CD-94B3-41DA-A83D-9259A76C2FB7}"/>
              </a:ext>
            </a:extLst>
          </p:cNvPr>
          <p:cNvSpPr/>
          <p:nvPr/>
        </p:nvSpPr>
        <p:spPr>
          <a:xfrm>
            <a:off x="1776861" y="3582788"/>
            <a:ext cx="267733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7B05A3-558C-4003-892C-A759189E33A9}"/>
              </a:ext>
            </a:extLst>
          </p:cNvPr>
          <p:cNvSpPr/>
          <p:nvPr/>
        </p:nvSpPr>
        <p:spPr>
          <a:xfrm>
            <a:off x="6925527" y="3602852"/>
            <a:ext cx="355738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3CBAD3-FAC3-4240-B737-456A980654A3}"/>
              </a:ext>
            </a:extLst>
          </p:cNvPr>
          <p:cNvSpPr/>
          <p:nvPr/>
        </p:nvSpPr>
        <p:spPr>
          <a:xfrm>
            <a:off x="12548900" y="3582788"/>
            <a:ext cx="2903360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242BC2-2BF0-49CC-A96E-0FFD08C747E5}"/>
              </a:ext>
            </a:extLst>
          </p:cNvPr>
          <p:cNvSpPr/>
          <p:nvPr/>
        </p:nvSpPr>
        <p:spPr>
          <a:xfrm>
            <a:off x="1802509" y="5447800"/>
            <a:ext cx="2109873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5307D-55FE-4946-A92A-52FEBA6F9DDB}"/>
              </a:ext>
            </a:extLst>
          </p:cNvPr>
          <p:cNvSpPr/>
          <p:nvPr/>
        </p:nvSpPr>
        <p:spPr>
          <a:xfrm>
            <a:off x="6855945" y="5399847"/>
            <a:ext cx="3292889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4EDEBE-3D9A-404F-8AEB-168D1BF409F8}"/>
              </a:ext>
            </a:extLst>
          </p:cNvPr>
          <p:cNvSpPr/>
          <p:nvPr/>
        </p:nvSpPr>
        <p:spPr>
          <a:xfrm>
            <a:off x="12482598" y="5451653"/>
            <a:ext cx="249619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</a:t>
            </a:r>
            <a:r>
              <a:rPr lang="en-US" sz="720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61B6E1-BC54-4F5D-BAD9-CEE28F0DE83E}"/>
              </a:ext>
            </a:extLst>
          </p:cNvPr>
          <p:cNvSpPr/>
          <p:nvPr/>
        </p:nvSpPr>
        <p:spPr>
          <a:xfrm>
            <a:off x="1536934" y="7434505"/>
            <a:ext cx="305083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F878C1-7C8B-45F5-A260-DA2A6B3F4D75}"/>
              </a:ext>
            </a:extLst>
          </p:cNvPr>
          <p:cNvSpPr/>
          <p:nvPr/>
        </p:nvSpPr>
        <p:spPr>
          <a:xfrm>
            <a:off x="6830745" y="7434505"/>
            <a:ext cx="351570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1BBF69-73B7-4510-9CBF-F3D4C19F60EA}"/>
              </a:ext>
            </a:extLst>
          </p:cNvPr>
          <p:cNvSpPr/>
          <p:nvPr/>
        </p:nvSpPr>
        <p:spPr>
          <a:xfrm>
            <a:off x="12381386" y="7434505"/>
            <a:ext cx="3238387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417DB8A6-C40E-41D8-94E5-1A79CE0860A2}"/>
              </a:ext>
            </a:extLst>
          </p:cNvPr>
          <p:cNvSpPr txBox="1"/>
          <p:nvPr/>
        </p:nvSpPr>
        <p:spPr>
          <a:xfrm>
            <a:off x="2286323" y="888040"/>
            <a:ext cx="13608926" cy="196092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srgbClr val="DF576D"/>
                </a:solidFill>
                <a:latin typeface="Happy Font TH"/>
              </a:rPr>
              <a:t>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tress on </a:t>
            </a:r>
            <a:r>
              <a:rPr lang="en-US" sz="9600" dirty="0">
                <a:solidFill>
                  <a:srgbClr val="DF576D"/>
                </a:solidFill>
                <a:latin typeface="Happy Font TH"/>
              </a:rPr>
              <a:t>the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1st syllable</a:t>
            </a:r>
          </a:p>
        </p:txBody>
      </p:sp>
    </p:spTree>
    <p:extLst>
      <p:ext uri="{BB962C8B-B14F-4D97-AF65-F5344CB8AC3E}">
        <p14:creationId xmlns:p14="http://schemas.microsoft.com/office/powerpoint/2010/main" val="156748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02.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73013" y="3862410"/>
            <a:ext cx="13666865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 Black" panose="020B0A02040204020203" pitchFamily="34" charset="0"/>
                <a:cs typeface="+mn-cs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45B1F-E3FA-4A18-A1DA-12D2B56B0E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3029208"/>
            <a:ext cx="15468600" cy="5352521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Listen and repeat.</a:t>
            </a:r>
          </a:p>
        </p:txBody>
      </p:sp>
      <p:pic>
        <p:nvPicPr>
          <p:cNvPr id="3" name="Track 52">
            <a:hlinkClick r:id="" action="ppaction://media"/>
            <a:extLst>
              <a:ext uri="{FF2B5EF4-FFF2-40B4-BE49-F238E27FC236}">
                <a16:creationId xmlns:a16="http://schemas.microsoft.com/office/drawing/2014/main" id="{AC235620-AB2E-4BB2-9F88-B11673976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64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03.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798586" cy="193129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Circle, listen and check.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lang="en-US" sz="6600" b="1" kern="0" dirty="0"/>
              <a:t>Listen and check.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sym typeface="Mouse Memoir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2FF10-B6EE-46C0-BA71-811C8F0F3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10"/>
          <a:stretch/>
        </p:blipFill>
        <p:spPr>
          <a:xfrm>
            <a:off x="1085850" y="2709438"/>
            <a:ext cx="16116299" cy="60634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2DB8DB-EAAB-4D2F-8C69-4514780A072D}"/>
              </a:ext>
            </a:extLst>
          </p:cNvPr>
          <p:cNvSpPr/>
          <p:nvPr/>
        </p:nvSpPr>
        <p:spPr>
          <a:xfrm>
            <a:off x="13275246" y="4826623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CACEB6-327B-4ABE-B066-8BDED4239346}"/>
              </a:ext>
            </a:extLst>
          </p:cNvPr>
          <p:cNvSpPr/>
          <p:nvPr/>
        </p:nvSpPr>
        <p:spPr>
          <a:xfrm>
            <a:off x="2971800" y="6227800"/>
            <a:ext cx="903593" cy="973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12022C-7C74-4942-AABA-46E6B246AADD}"/>
              </a:ext>
            </a:extLst>
          </p:cNvPr>
          <p:cNvSpPr/>
          <p:nvPr/>
        </p:nvSpPr>
        <p:spPr>
          <a:xfrm>
            <a:off x="2884793" y="7460149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id="{49C439D7-8D51-4C89-A628-A26C450D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3689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 animBg="1"/>
      <p:bldP spid="17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04.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630400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Let's chant!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11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1BE2F6D-8EB6-4017-8E36-7AAE36748449}"/>
              </a:ext>
            </a:extLst>
          </p:cNvPr>
          <p:cNvSpPr txBox="1">
            <a:spLocks/>
          </p:cNvSpPr>
          <p:nvPr/>
        </p:nvSpPr>
        <p:spPr>
          <a:xfrm>
            <a:off x="1578532" y="1724159"/>
            <a:ext cx="15435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6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1. Close your book.</a:t>
            </a:r>
            <a:b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</a:br>
            <a:endParaRPr kumimoji="0" lang="en-US" sz="6400" b="1" i="0" u="none" strike="noStrike" kern="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970C71A4-B551-4C9F-94F2-D52C75E292B1}"/>
              </a:ext>
            </a:extLst>
          </p:cNvPr>
          <p:cNvSpPr txBox="1">
            <a:spLocks/>
          </p:cNvSpPr>
          <p:nvPr/>
        </p:nvSpPr>
        <p:spPr>
          <a:xfrm>
            <a:off x="1578532" y="3463009"/>
            <a:ext cx="15435600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2. Listen to the chant.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09DDCAC-99BE-416A-830E-0A5DC74CF362}"/>
              </a:ext>
            </a:extLst>
          </p:cNvPr>
          <p:cNvSpPr txBox="1">
            <a:spLocks/>
          </p:cNvSpPr>
          <p:nvPr/>
        </p:nvSpPr>
        <p:spPr>
          <a:xfrm>
            <a:off x="1590255" y="5291809"/>
            <a:ext cx="16849826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3. Listen again: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- </a:t>
            </a:r>
            <a:r>
              <a:rPr lang="en-US" sz="6400" b="1" kern="0" dirty="0"/>
              <a:t>Clap your hands on the stress.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pic>
        <p:nvPicPr>
          <p:cNvPr id="3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3927064A-F689-46B9-AB9F-E017BF83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15800" y="3533164"/>
            <a:ext cx="1193800" cy="1193800"/>
          </a:xfrm>
          <a:prstGeom prst="rect">
            <a:avLst/>
          </a:prstGeom>
        </p:spPr>
      </p:pic>
      <p:pic>
        <p:nvPicPr>
          <p:cNvPr id="22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4A497D8B-FF11-48F6-8C93-52BDFF07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282288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0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AE3B2-0711-DF00-8834-F0FFE6DD62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489946"/>
            <a:ext cx="13065314" cy="8965192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  <a:extLst>
              <a:ext uri="{FF2B5EF4-FFF2-40B4-BE49-F238E27FC236}">
                <a16:creationId xmlns:a16="http://schemas.microsoft.com/office/drawing/2014/main" id="{9224688A-4B16-4E5F-A9B9-A0593AC5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6600" y="58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51961" y="-3435807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621792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repeat.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Circle, listen and check.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Let's chant.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CD0DE93-38C4-4CCA-A9AA-1F2701B28F83}"/>
              </a:ext>
            </a:extLst>
          </p:cNvPr>
          <p:cNvSpPr txBox="1"/>
          <p:nvPr/>
        </p:nvSpPr>
        <p:spPr>
          <a:xfrm>
            <a:off x="3276600" y="8157236"/>
            <a:ext cx="11673093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corner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ute White Robot Character Vector Stock Illustration - Download Image Now -  Robot, Vector, Cyborg - iStock">
            <a:extLst>
              <a:ext uri="{FF2B5EF4-FFF2-40B4-BE49-F238E27FC236}">
                <a16:creationId xmlns:a16="http://schemas.microsoft.com/office/drawing/2014/main" id="{656C8E93-4E1D-4D33-AEFF-DD65486D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0A7C6"/>
              </a:clrFrom>
              <a:clrTo>
                <a:srgbClr val="70A7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24" y="2084424"/>
            <a:ext cx="8991600" cy="89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6869B15-55F8-4BF2-8AA3-41D95E6B3AB6}"/>
              </a:ext>
            </a:extLst>
          </p:cNvPr>
          <p:cNvSpPr txBox="1">
            <a:spLocks/>
          </p:cNvSpPr>
          <p:nvPr/>
        </p:nvSpPr>
        <p:spPr>
          <a:xfrm>
            <a:off x="3117474" y="1485900"/>
            <a:ext cx="112407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Mouse Memoirs"/>
              <a:buNone/>
              <a:defRPr sz="12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5000"/>
              <a:buFont typeface="Mouse Memoirs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Let's chant like a robot!</a:t>
            </a:r>
          </a:p>
        </p:txBody>
      </p:sp>
      <p:pic>
        <p:nvPicPr>
          <p:cNvPr id="12" name="robot voice">
            <a:hlinkClick r:id="" action="ppaction://media"/>
            <a:extLst>
              <a:ext uri="{FF2B5EF4-FFF2-40B4-BE49-F238E27FC236}">
                <a16:creationId xmlns:a16="http://schemas.microsoft.com/office/drawing/2014/main" id="{3B24B3AD-CF4E-4DDD-9E16-0904184C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2801" y="4229101"/>
            <a:ext cx="1311274" cy="13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39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5334000" y="2913446"/>
            <a:ext cx="11816607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5F3BCAB-EDFF-4145-BE38-29AB1B175C50}"/>
              </a:ext>
            </a:extLst>
          </p:cNvPr>
          <p:cNvSpPr txBox="1"/>
          <p:nvPr/>
        </p:nvSpPr>
        <p:spPr>
          <a:xfrm>
            <a:off x="4884375" y="6220160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Unscramble the letters.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R D C O O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DOCTOR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I E R W R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WRITER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C H T R E A E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TEACHER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5"/>
            <a:ext cx="15882480" cy="3750495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S N T E D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DENTIST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I F E G T R E F H I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FIREFIGHTER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1752</TotalTime>
  <Words>344</Words>
  <Application>Microsoft Office PowerPoint</Application>
  <PresentationFormat>Custom</PresentationFormat>
  <Paragraphs>107</Paragraphs>
  <Slides>32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Calibri</vt:lpstr>
      <vt:lpstr>Arial Rounded MT Bold</vt:lpstr>
      <vt:lpstr>Bryndan Write Bold</vt:lpstr>
      <vt:lpstr>Happy Font TH</vt:lpstr>
      <vt:lpstr>Comic Sans MS</vt:lpstr>
      <vt:lpstr>Sport Day</vt:lpstr>
      <vt:lpstr>Bryndan Write</vt:lpstr>
      <vt:lpstr>Mouse Memoirs</vt:lpstr>
      <vt:lpstr>Arial</vt:lpstr>
      <vt:lpstr>Office Theme</vt:lpstr>
      <vt:lpstr>Office 테마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Ngan-BanNgoaiNgu</cp:lastModifiedBy>
  <cp:revision>43</cp:revision>
  <dcterms:created xsi:type="dcterms:W3CDTF">2006-08-16T00:00:00Z</dcterms:created>
  <dcterms:modified xsi:type="dcterms:W3CDTF">2024-08-23T07:24:34Z</dcterms:modified>
  <cp:category>9Slide.vn</cp:category>
  <dc:identifier>DAFxeRqm-tw</dc:identifier>
</cp:coreProperties>
</file>