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324" r:id="rId3"/>
    <p:sldId id="256" r:id="rId4"/>
    <p:sldId id="257" r:id="rId5"/>
    <p:sldId id="273" r:id="rId6"/>
    <p:sldId id="325" r:id="rId7"/>
    <p:sldId id="265" r:id="rId8"/>
    <p:sldId id="267" r:id="rId9"/>
    <p:sldId id="268" r:id="rId10"/>
    <p:sldId id="269" r:id="rId11"/>
    <p:sldId id="270" r:id="rId12"/>
    <p:sldId id="266" r:id="rId13"/>
    <p:sldId id="314" r:id="rId14"/>
    <p:sldId id="259" r:id="rId15"/>
    <p:sldId id="274" r:id="rId16"/>
    <p:sldId id="275" r:id="rId17"/>
    <p:sldId id="28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76" r:id="rId26"/>
    <p:sldId id="261" r:id="rId27"/>
    <p:sldId id="277" r:id="rId28"/>
    <p:sldId id="287" r:id="rId29"/>
    <p:sldId id="288" r:id="rId30"/>
    <p:sldId id="289" r:id="rId31"/>
    <p:sldId id="290" r:id="rId32"/>
    <p:sldId id="291" r:id="rId33"/>
    <p:sldId id="306" r:id="rId34"/>
    <p:sldId id="293" r:id="rId35"/>
    <p:sldId id="307" r:id="rId36"/>
    <p:sldId id="295" r:id="rId37"/>
    <p:sldId id="308" r:id="rId38"/>
    <p:sldId id="297" r:id="rId39"/>
    <p:sldId id="309" r:id="rId40"/>
    <p:sldId id="299" r:id="rId41"/>
    <p:sldId id="310" r:id="rId42"/>
    <p:sldId id="301" r:id="rId43"/>
    <p:sldId id="311" r:id="rId44"/>
    <p:sldId id="303" r:id="rId45"/>
    <p:sldId id="312" r:id="rId46"/>
    <p:sldId id="305" r:id="rId47"/>
    <p:sldId id="313" r:id="rId48"/>
    <p:sldId id="327" r:id="rId4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51"/>
    </p:embeddedFont>
    <p:embeddedFont>
      <p:font typeface="Bryndan Write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Gill Sans MT" panose="020B0502020104020203" pitchFamily="34" charset="0"/>
      <p:regular r:id="rId57"/>
      <p:bold r:id="rId58"/>
      <p:italic r:id="rId59"/>
      <p:boldItalic r:id="rId60"/>
    </p:embeddedFont>
    <p:embeddedFont>
      <p:font typeface="Happy Font TH" panose="020B0604020202020204" charset="-34"/>
      <p:regular r:id="rId61"/>
    </p:embeddedFont>
    <p:embeddedFont>
      <p:font typeface="Impact" panose="020B0806030902050204" pitchFamily="34" charset="0"/>
      <p:regular r:id="rId62"/>
    </p:embeddedFont>
    <p:embeddedFont>
      <p:font typeface="Sport Day" panose="020B060402020202020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6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3.sv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4.png"/><Relationship Id="rId2" Type="http://schemas.microsoft.com/office/2007/relationships/media" Target="../media/media2.mp3"/><Relationship Id="rId16" Type="http://schemas.openxmlformats.org/officeDocument/2006/relationships/image" Target="../media/image81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83.svg"/><Relationship Id="rId2" Type="http://schemas.microsoft.com/office/2007/relationships/media" Target="../media/media2.mp3"/><Relationship Id="rId16" Type="http://schemas.openxmlformats.org/officeDocument/2006/relationships/image" Target="../media/image8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85.svg"/><Relationship Id="rId2" Type="http://schemas.microsoft.com/office/2007/relationships/media" Target="../media/media2.mp3"/><Relationship Id="rId16" Type="http://schemas.openxmlformats.org/officeDocument/2006/relationships/image" Target="../media/image8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4.png"/><Relationship Id="rId2" Type="http://schemas.microsoft.com/office/2007/relationships/media" Target="../media/media2.mp3"/><Relationship Id="rId16" Type="http://schemas.openxmlformats.org/officeDocument/2006/relationships/image" Target="../media/image8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18" Type="http://schemas.openxmlformats.org/officeDocument/2006/relationships/image" Target="../media/image84.png"/><Relationship Id="rId3" Type="http://schemas.openxmlformats.org/officeDocument/2006/relationships/image" Target="../media/image70.svg"/><Relationship Id="rId21" Type="http://schemas.openxmlformats.org/officeDocument/2006/relationships/image" Target="../media/image83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17" Type="http://schemas.openxmlformats.org/officeDocument/2006/relationships/image" Target="../media/image86.png"/><Relationship Id="rId2" Type="http://schemas.openxmlformats.org/officeDocument/2006/relationships/image" Target="../media/image69.png"/><Relationship Id="rId16" Type="http://schemas.openxmlformats.org/officeDocument/2006/relationships/image" Target="../media/image81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png"/><Relationship Id="rId10" Type="http://schemas.openxmlformats.org/officeDocument/2006/relationships/image" Target="../media/image10.png"/><Relationship Id="rId19" Type="http://schemas.openxmlformats.org/officeDocument/2006/relationships/image" Target="../media/image85.sv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2.svg"/><Relationship Id="rId10" Type="http://schemas.openxmlformats.org/officeDocument/2006/relationships/image" Target="../media/image62.sv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3" end="55260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28" end="41822.59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03" end="46676.59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59" end="50849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887592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662372" y="3089931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357</Words>
  <Application>Microsoft Office PowerPoint</Application>
  <PresentationFormat>Custom</PresentationFormat>
  <Paragraphs>104</Paragraphs>
  <Slides>47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Calibri</vt:lpstr>
      <vt:lpstr>Arial Rounded MT Bold</vt:lpstr>
      <vt:lpstr>Sport Day</vt:lpstr>
      <vt:lpstr>Gill Sans MT</vt:lpstr>
      <vt:lpstr>Happy Font TH</vt:lpstr>
      <vt:lpstr>Bryndan Write Bold</vt:lpstr>
      <vt:lpstr>Bryndan Write</vt:lpstr>
      <vt:lpstr>Arial</vt:lpstr>
      <vt:lpstr>Impact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45</cp:revision>
  <dcterms:created xsi:type="dcterms:W3CDTF">2006-08-16T00:00:00Z</dcterms:created>
  <dcterms:modified xsi:type="dcterms:W3CDTF">2024-08-23T07:22:27Z</dcterms:modified>
  <dc:identifier>DAFxeRqm-tw</dc:identifier>
</cp:coreProperties>
</file>