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ti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5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6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7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753" r:id="rId2"/>
    <p:sldMasterId id="2147483766" r:id="rId3"/>
    <p:sldMasterId id="2147483779" r:id="rId4"/>
    <p:sldMasterId id="2147483805" r:id="rId5"/>
    <p:sldMasterId id="2147483844" r:id="rId6"/>
    <p:sldMasterId id="2147483883" r:id="rId7"/>
    <p:sldMasterId id="2147483922" r:id="rId8"/>
  </p:sldMasterIdLst>
  <p:notesMasterIdLst>
    <p:notesMasterId r:id="rId36"/>
  </p:notesMasterIdLst>
  <p:sldIdLst>
    <p:sldId id="403" r:id="rId9"/>
    <p:sldId id="341" r:id="rId10"/>
    <p:sldId id="264" r:id="rId11"/>
    <p:sldId id="413" r:id="rId12"/>
    <p:sldId id="392" r:id="rId13"/>
    <p:sldId id="393" r:id="rId14"/>
    <p:sldId id="394" r:id="rId15"/>
    <p:sldId id="372" r:id="rId16"/>
    <p:sldId id="414" r:id="rId17"/>
    <p:sldId id="374" r:id="rId18"/>
    <p:sldId id="405" r:id="rId19"/>
    <p:sldId id="415" r:id="rId20"/>
    <p:sldId id="376" r:id="rId21"/>
    <p:sldId id="416" r:id="rId22"/>
    <p:sldId id="378" r:id="rId23"/>
    <p:sldId id="417" r:id="rId24"/>
    <p:sldId id="383" r:id="rId25"/>
    <p:sldId id="397" r:id="rId26"/>
    <p:sldId id="401" r:id="rId27"/>
    <p:sldId id="398" r:id="rId28"/>
    <p:sldId id="399" r:id="rId29"/>
    <p:sldId id="400" r:id="rId30"/>
    <p:sldId id="418" r:id="rId31"/>
    <p:sldId id="395" r:id="rId32"/>
    <p:sldId id="396" r:id="rId33"/>
    <p:sldId id="388" r:id="rId34"/>
    <p:sldId id="459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495" autoAdjust="0"/>
    <p:restoredTop sz="81081" autoAdjust="0"/>
  </p:normalViewPr>
  <p:slideViewPr>
    <p:cSldViewPr snapToGrid="0">
      <p:cViewPr varScale="1">
        <p:scale>
          <a:sx n="55" d="100"/>
          <a:sy n="55" d="100"/>
        </p:scale>
        <p:origin x="150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Đầu trang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Chỗ dành sẵn cho Ngày tháng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2E4BF6F-A1DE-4937-82DE-C71520618CEA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4" name="Chỗ dành sẵn cho Hình ảnh của Bản chiế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Chỗ dành sẵn cho Ghi chú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6" name="Chỗ dành sẵn cho Chân trang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Chỗ dành sẵn cho Số hiệu Bản chiế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7D98256-1837-4ECE-8D31-FD212B644B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2335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19770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79706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Draw pupils' attention to the question, the four sentences and the pictures. Tell them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about the activity and give pupils an example by getting them to read the question and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Sentence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Regular"/>
              </a:rPr>
              <a:t>1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 in chorus. Draw a line to match it with the picture of the girl dancing.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Give pupils time to match Sentences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2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,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3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and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4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individually. Check answers as a class.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Extension: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Invite a few pupils to stand up and read the sentences aloud. Correct their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pronunciation where necessary, praise them, and get the class to clap or cheer if they have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good pronunciation.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62271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9630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Tell pupils the goal of the game and how to play it. Four pupils hold different flash cards</a:t>
            </a:r>
          </a:p>
          <a:p>
            <a:pPr algn="l"/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(Flash card 1: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swimming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, Flash card 2: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drawing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; Flash card 3: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dancing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; Flash card 4: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singing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).</a:t>
            </a:r>
          </a:p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Invite four pupils to the front of the class to demonstrate how to play the game.</a:t>
            </a:r>
          </a:p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3: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Teacher shouts out "swimming", the pupil with the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swimming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flash card steps up and</a:t>
            </a:r>
          </a:p>
          <a:p>
            <a:pPr algn="l"/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shows his / her flash card to the whole class.</a:t>
            </a:r>
          </a:p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4: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Repeat the procedure with other flash cards. If a pupil fails to show up his / her flash</a:t>
            </a:r>
          </a:p>
          <a:p>
            <a:pPr algn="l"/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card or shows up the wrong flash card, he / she is "out" of the game.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D98256-1837-4ECE-8D31-FD212B644BC6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31478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Review Numbers 1-10 and Alphabet</a:t>
            </a:r>
          </a:p>
        </p:txBody>
      </p:sp>
    </p:spTree>
    <p:extLst>
      <p:ext uri="{BB962C8B-B14F-4D97-AF65-F5344CB8AC3E}">
        <p14:creationId xmlns:p14="http://schemas.microsoft.com/office/powerpoint/2010/main" val="396642847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shows 4 pictures of hobbies and calls 4 pupils to come to the board and choose.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02010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asks 4 pupils to come to the board and choose 1 picture of hobby and keep them in secret by covering them.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02010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others will write their hobbies in the board at their desks and keep their ideas in secret.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D98256-1837-4ECE-8D31-FD212B644BC6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8737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pupils on the board will 1 by 1 show their pictures they chose.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479876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When the teacher says the word of the pictures 1 by 1 shown on the board, who has the same hobby will raise their board or raise their hands.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D98256-1837-4ECE-8D31-FD212B644BC6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24968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52235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pupils on the board will get the same points as the numbers of pupils raising their hands.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106215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985798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 T asks 2 pupils to come to the board (boy and girl).</a:t>
            </a:r>
          </a:p>
          <a:p>
            <a:r>
              <a:rPr lang="en-US" dirty="0"/>
              <a:t>- T asks them to read 4 hobbies on the board.</a:t>
            </a:r>
          </a:p>
          <a:p>
            <a:r>
              <a:rPr lang="en-US" dirty="0"/>
              <a:t>- T asks them to put the word card matched with the pictures of hobbies.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06728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1</a:t>
            </a:r>
            <a:r>
              <a:rPr lang="en-US" baseline="30000" dirty="0"/>
              <a:t>st</a:t>
            </a:r>
            <a:r>
              <a:rPr lang="en-US" dirty="0"/>
              <a:t> one to match correctly will be the winner.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88542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shows 4 pictures on the board and asks pupils to repeat -&gt; Wrap</a:t>
            </a:r>
            <a:r>
              <a:rPr lang="en-US" baseline="0" dirty="0"/>
              <a:t> </a:t>
            </a:r>
            <a:r>
              <a:rPr lang="en-US" dirty="0"/>
              <a:t>up.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68089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asks 2 pupils to come to the board, look at the pictures and repeat the hobbies in the pictures.</a:t>
            </a:r>
          </a:p>
          <a:p>
            <a:r>
              <a:rPr lang="en-US" dirty="0"/>
              <a:t>T says out loud the word of 1 picture and 2 pupils use the sticks to slap the board choosing the correct picture</a:t>
            </a:r>
            <a:r>
              <a:rPr lang="en-US" baseline="0" dirty="0"/>
              <a:t> </a:t>
            </a:r>
            <a:r>
              <a:rPr lang="en-US" dirty="0"/>
              <a:t>(T calls 5 pairs).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9061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lets the pupils to ask and answer using: </a:t>
            </a:r>
            <a:r>
              <a:rPr lang="en-US" i="1" dirty="0"/>
              <a:t>What’s your hobby? - It’s</a:t>
            </a:r>
            <a:r>
              <a:rPr lang="en-US" i="1" baseline="0" dirty="0"/>
              <a:t> ___.</a:t>
            </a:r>
            <a:r>
              <a:rPr lang="en-US" i="1" dirty="0"/>
              <a:t> </a:t>
            </a:r>
            <a:r>
              <a:rPr lang="en-US" dirty="0"/>
              <a:t>(1 pupil uses the stick to point to the picture and asks, the other answer)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26593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 lets the pupils to ask and answer using: </a:t>
            </a:r>
            <a:r>
              <a:rPr lang="en-US" i="1" dirty="0"/>
              <a:t>What’s your hobby? - It’s ____.</a:t>
            </a:r>
            <a:r>
              <a:rPr lang="en-US" i="1" baseline="0" dirty="0"/>
              <a:t> </a:t>
            </a:r>
            <a:r>
              <a:rPr lang="en-US" dirty="0"/>
              <a:t>(1 pupil uses the stick to point to the picture and asks, the other answer.)</a:t>
            </a:r>
          </a:p>
          <a:p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16542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asks pupils to open their SB/ page 35. 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31082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64245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Draw pupils’ attention to the pictures. Tell them about this activity. Elicit the name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of hobby in each picture and give feedback. Play the recording for pupils to listen. Play the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recording again for pupils to do the task. Play the recording a third time to give them another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listening opportunity.</a:t>
            </a:r>
          </a:p>
          <a:p>
            <a:pPr algn="just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Tell pupils to swap books with a partner, then check answers as a class. Write the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correct answers on the board for pupils to correct their answers.</a:t>
            </a:r>
          </a:p>
          <a:p>
            <a:pPr algn="just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3: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Play the recording again for pupils to double-check their answers.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08897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Draw pupils’ attention to the pictures. Tell them about this activity. Elicit the name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of hobby in each picture and give feedback. Play the recording for pupils to listen. Play the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recording again for pupils to do the task. Play the recording a third time to give them another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listening opportunity.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Tell pupils to swap books with a partner, then check answers as a class. Write the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correct answers on the board for pupils to correct their answers.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3: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Play the recording again for pupils to double-check their answers.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76661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4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9.png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6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D726594-28C5-49BB-9650-C73FEF4126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41183" y="531795"/>
            <a:ext cx="9334713" cy="5647765"/>
          </a:xfrm>
          <a:prstGeom prst="rect">
            <a:avLst/>
          </a:prstGeom>
        </p:spPr>
      </p:pic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B5EFF00-F523-47FB-8C8D-C3E3D048EC4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960539" y="1315122"/>
            <a:ext cx="6096000" cy="403412"/>
          </a:xfrm>
        </p:spPr>
        <p:txBody>
          <a:bodyPr/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48388A6B-2E80-4B02-967B-5F07FF5FDA9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70909" y="2840019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7E09718B-46DA-4611-8060-44868BFC158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770909" y="3388659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934E8D9F-9026-46FD-B26A-590CF532AF7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770909" y="3945367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41009B24-6BCC-481A-B6A9-57963FAAF4F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70909" y="4477870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75874D6-993B-4386-9814-8A9B2CE7A52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70909" y="5042647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2D9018A6-EC8E-46FC-A247-2D203FAFBBC9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99397" y="2435678"/>
            <a:ext cx="5723518" cy="173599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EB82EAE9-C244-4B7C-83DA-D789452550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60538" y="1749878"/>
            <a:ext cx="6096001" cy="654456"/>
          </a:xfrm>
        </p:spPr>
        <p:txBody>
          <a:bodyPr>
            <a:normAutofit/>
          </a:bodyPr>
          <a:lstStyle>
            <a:lvl1pPr algn="ctr">
              <a:defRPr sz="4236"/>
            </a:lvl1pPr>
          </a:lstStyle>
          <a:p>
            <a:r>
              <a:rPr lang="en-US" dirty="0"/>
              <a:t>Add Title</a:t>
            </a:r>
          </a:p>
        </p:txBody>
      </p:sp>
    </p:spTree>
    <p:extLst>
      <p:ext uri="{BB962C8B-B14F-4D97-AF65-F5344CB8AC3E}">
        <p14:creationId xmlns:p14="http://schemas.microsoft.com/office/powerpoint/2010/main" val="2125302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44">
          <p15:clr>
            <a:srgbClr val="FBAE40"/>
          </p15:clr>
        </p15:guide>
        <p15:guide id="2" orient="horz" pos="144">
          <p15:clr>
            <a:srgbClr val="FBAE40"/>
          </p15:clr>
        </p15:guide>
        <p15:guide id="3" pos="6192">
          <p15:clr>
            <a:srgbClr val="FBAE40"/>
          </p15:clr>
        </p15:guide>
        <p15:guide id="4" orient="horz" pos="4752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0117004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106511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Đầu trang của Phầ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2FC28CCE-125B-402C-A285-2F6A2F876A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2">
            <a:extLst>
              <a:ext uri="{FF2B5EF4-FFF2-40B4-BE49-F238E27FC236}">
                <a16:creationId xmlns:a16="http://schemas.microsoft.com/office/drawing/2014/main" id="{7253C66A-F9B8-4698-A1E3-DEEB53814E5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FC207FCE-6C6D-4256-BFBB-B915F19BFE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E68A2-1CF7-4000-B927-2F194D976054}" type="datetimeFigureOut">
              <a:rPr lang="en-US" smtClean="0"/>
              <a:t>8/1/2023</a:t>
            </a:fld>
            <a:endParaRPr lang="en-US" dirty="0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75A4093E-DB1A-4382-AA00-78199E1BC8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95D66E4F-4CE7-4000-A889-79AFE65296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DA35AB-D99D-4B2D-9B64-9C68F9434DA6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68583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79153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021122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11057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203652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66405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6383095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006283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141753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303322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7612486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7354243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226330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11577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9713829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"/>
          <p:cNvSpPr txBox="1">
            <a:spLocks noGrp="1"/>
          </p:cNvSpPr>
          <p:nvPr>
            <p:ph type="title"/>
          </p:nvPr>
        </p:nvSpPr>
        <p:spPr>
          <a:xfrm>
            <a:off x="2260067" y="3109367"/>
            <a:ext cx="7672000" cy="14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2" name="Google Shape;32;p3"/>
          <p:cNvSpPr txBox="1">
            <a:spLocks noGrp="1"/>
          </p:cNvSpPr>
          <p:nvPr>
            <p:ph type="title" idx="2" hasCustomPrompt="1"/>
          </p:nvPr>
        </p:nvSpPr>
        <p:spPr>
          <a:xfrm>
            <a:off x="5332228" y="1682167"/>
            <a:ext cx="1508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3" name="Google Shape;33;p3"/>
          <p:cNvSpPr txBox="1">
            <a:spLocks noGrp="1"/>
          </p:cNvSpPr>
          <p:nvPr>
            <p:ph type="subTitle" idx="1"/>
          </p:nvPr>
        </p:nvSpPr>
        <p:spPr>
          <a:xfrm>
            <a:off x="4204200" y="4481033"/>
            <a:ext cx="37836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" name="Google Shape;34;p3"/>
          <p:cNvSpPr/>
          <p:nvPr/>
        </p:nvSpPr>
        <p:spPr>
          <a:xfrm flipH="1">
            <a:off x="3859558" y="450900"/>
            <a:ext cx="248055" cy="275216"/>
          </a:xfrm>
          <a:custGeom>
            <a:avLst/>
            <a:gdLst/>
            <a:ahLst/>
            <a:cxnLst/>
            <a:rect l="l" t="t" r="r" b="b"/>
            <a:pathLst>
              <a:path w="4347" h="4823" extrusionOk="0">
                <a:moveTo>
                  <a:pt x="2177" y="1"/>
                </a:moveTo>
                <a:cubicBezTo>
                  <a:pt x="2174" y="1"/>
                  <a:pt x="2171" y="1"/>
                  <a:pt x="2168" y="1"/>
                </a:cubicBezTo>
                <a:cubicBezTo>
                  <a:pt x="1858" y="1"/>
                  <a:pt x="1882" y="537"/>
                  <a:pt x="1822" y="834"/>
                </a:cubicBezTo>
                <a:cubicBezTo>
                  <a:pt x="1739" y="1430"/>
                  <a:pt x="1108" y="1953"/>
                  <a:pt x="417" y="2120"/>
                </a:cubicBezTo>
                <a:cubicBezTo>
                  <a:pt x="263" y="2144"/>
                  <a:pt x="72" y="2192"/>
                  <a:pt x="24" y="2311"/>
                </a:cubicBezTo>
                <a:cubicBezTo>
                  <a:pt x="1" y="2406"/>
                  <a:pt x="72" y="2513"/>
                  <a:pt x="191" y="2573"/>
                </a:cubicBezTo>
                <a:cubicBezTo>
                  <a:pt x="286" y="2620"/>
                  <a:pt x="417" y="2644"/>
                  <a:pt x="536" y="2668"/>
                </a:cubicBezTo>
                <a:cubicBezTo>
                  <a:pt x="965" y="2775"/>
                  <a:pt x="1310" y="3037"/>
                  <a:pt x="1525" y="3358"/>
                </a:cubicBezTo>
                <a:cubicBezTo>
                  <a:pt x="1739" y="3680"/>
                  <a:pt x="1822" y="4049"/>
                  <a:pt x="1882" y="4406"/>
                </a:cubicBezTo>
                <a:cubicBezTo>
                  <a:pt x="1906" y="4573"/>
                  <a:pt x="1965" y="4799"/>
                  <a:pt x="2168" y="4823"/>
                </a:cubicBezTo>
                <a:cubicBezTo>
                  <a:pt x="2394" y="4799"/>
                  <a:pt x="2441" y="4573"/>
                  <a:pt x="2465" y="4406"/>
                </a:cubicBezTo>
                <a:cubicBezTo>
                  <a:pt x="2513" y="4049"/>
                  <a:pt x="2608" y="3680"/>
                  <a:pt x="2822" y="3358"/>
                </a:cubicBezTo>
                <a:cubicBezTo>
                  <a:pt x="3037" y="3037"/>
                  <a:pt x="3382" y="2775"/>
                  <a:pt x="3811" y="2668"/>
                </a:cubicBezTo>
                <a:cubicBezTo>
                  <a:pt x="3930" y="2644"/>
                  <a:pt x="4049" y="2620"/>
                  <a:pt x="4156" y="2573"/>
                </a:cubicBezTo>
                <a:cubicBezTo>
                  <a:pt x="4275" y="2513"/>
                  <a:pt x="4346" y="2406"/>
                  <a:pt x="4323" y="2311"/>
                </a:cubicBezTo>
                <a:cubicBezTo>
                  <a:pt x="4275" y="2192"/>
                  <a:pt x="4084" y="2144"/>
                  <a:pt x="3930" y="2120"/>
                </a:cubicBezTo>
                <a:cubicBezTo>
                  <a:pt x="3239" y="1953"/>
                  <a:pt x="2644" y="1430"/>
                  <a:pt x="2560" y="834"/>
                </a:cubicBezTo>
                <a:cubicBezTo>
                  <a:pt x="2513" y="540"/>
                  <a:pt x="2478" y="1"/>
                  <a:pt x="21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 flipH="1">
            <a:off x="8058545" y="462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 rot="-5400000" flipH="1">
            <a:off x="2334329" y="8731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-1747020" flipH="1">
            <a:off x="10667951" y="2796081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-5400000" flipH="1">
            <a:off x="11150738" y="41364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 rot="-198679" flipH="1">
            <a:off x="8768170" y="5197454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 rot="-684224" flipH="1">
            <a:off x="4306467" y="5532422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 rot="-5400000" flipH="1">
            <a:off x="10908290" y="58000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3"/>
          <p:cNvSpPr/>
          <p:nvPr/>
        </p:nvSpPr>
        <p:spPr>
          <a:xfrm rot="4032399" flipH="1">
            <a:off x="8894259" y="6363637"/>
            <a:ext cx="207588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3"/>
          <p:cNvSpPr/>
          <p:nvPr/>
        </p:nvSpPr>
        <p:spPr>
          <a:xfrm flipH="1">
            <a:off x="1630766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3"/>
          <p:cNvSpPr/>
          <p:nvPr/>
        </p:nvSpPr>
        <p:spPr>
          <a:xfrm flipH="1">
            <a:off x="10107945" y="1830608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flipH="1">
            <a:off x="2900405" y="1893118"/>
            <a:ext cx="143457" cy="127765"/>
          </a:xfrm>
          <a:custGeom>
            <a:avLst/>
            <a:gdLst/>
            <a:ahLst/>
            <a:cxnLst/>
            <a:rect l="l" t="t" r="r" b="b"/>
            <a:pathLst>
              <a:path w="2514" h="2239" extrusionOk="0">
                <a:moveTo>
                  <a:pt x="1251" y="0"/>
                </a:moveTo>
                <a:cubicBezTo>
                  <a:pt x="1072" y="0"/>
                  <a:pt x="1084" y="250"/>
                  <a:pt x="1061" y="393"/>
                </a:cubicBezTo>
                <a:cubicBezTo>
                  <a:pt x="1001" y="667"/>
                  <a:pt x="644" y="905"/>
                  <a:pt x="239" y="976"/>
                </a:cubicBezTo>
                <a:cubicBezTo>
                  <a:pt x="156" y="1000"/>
                  <a:pt x="48" y="1012"/>
                  <a:pt x="13" y="1072"/>
                </a:cubicBezTo>
                <a:cubicBezTo>
                  <a:pt x="1" y="1119"/>
                  <a:pt x="48" y="1167"/>
                  <a:pt x="108" y="1191"/>
                </a:cubicBezTo>
                <a:cubicBezTo>
                  <a:pt x="168" y="1215"/>
                  <a:pt x="239" y="1226"/>
                  <a:pt x="310" y="1238"/>
                </a:cubicBezTo>
                <a:cubicBezTo>
                  <a:pt x="560" y="1286"/>
                  <a:pt x="751" y="1405"/>
                  <a:pt x="882" y="1560"/>
                </a:cubicBezTo>
                <a:cubicBezTo>
                  <a:pt x="1001" y="1703"/>
                  <a:pt x="1061" y="1869"/>
                  <a:pt x="1084" y="2036"/>
                </a:cubicBezTo>
                <a:cubicBezTo>
                  <a:pt x="1096" y="2119"/>
                  <a:pt x="1132" y="2227"/>
                  <a:pt x="1251" y="2238"/>
                </a:cubicBezTo>
                <a:cubicBezTo>
                  <a:pt x="1382" y="2227"/>
                  <a:pt x="1418" y="2119"/>
                  <a:pt x="1430" y="2036"/>
                </a:cubicBezTo>
                <a:cubicBezTo>
                  <a:pt x="1453" y="1869"/>
                  <a:pt x="1513" y="1703"/>
                  <a:pt x="1632" y="1560"/>
                </a:cubicBezTo>
                <a:cubicBezTo>
                  <a:pt x="1751" y="1405"/>
                  <a:pt x="1953" y="1286"/>
                  <a:pt x="2192" y="1238"/>
                </a:cubicBezTo>
                <a:cubicBezTo>
                  <a:pt x="2263" y="1226"/>
                  <a:pt x="2346" y="1215"/>
                  <a:pt x="2406" y="1191"/>
                </a:cubicBezTo>
                <a:cubicBezTo>
                  <a:pt x="2465" y="1167"/>
                  <a:pt x="2513" y="1119"/>
                  <a:pt x="2489" y="1072"/>
                </a:cubicBezTo>
                <a:cubicBezTo>
                  <a:pt x="2465" y="1012"/>
                  <a:pt x="2358" y="1000"/>
                  <a:pt x="2275" y="976"/>
                </a:cubicBezTo>
                <a:cubicBezTo>
                  <a:pt x="1870" y="905"/>
                  <a:pt x="1525" y="667"/>
                  <a:pt x="1477" y="393"/>
                </a:cubicBezTo>
                <a:cubicBezTo>
                  <a:pt x="1453" y="250"/>
                  <a:pt x="1430" y="0"/>
                  <a:pt x="1251" y="0"/>
                </a:cubicBezTo>
                <a:close/>
              </a:path>
            </a:pathLst>
          </a:custGeom>
          <a:solidFill>
            <a:srgbClr val="FE676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 flipH="1">
            <a:off x="480005" y="2587423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 flipH="1">
            <a:off x="1242657" y="3746334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48" name="Google Shape;48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-3615" y="3629843"/>
            <a:ext cx="3231764" cy="3224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400000">
            <a:off x="8963851" y="3610"/>
            <a:ext cx="3231764" cy="3224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" name="Google Shape;50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369733" y="720000"/>
            <a:ext cx="1793400" cy="122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Google Shape;51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697234" y="4669768"/>
            <a:ext cx="3069533" cy="14682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278888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 preserve="1">
  <p:cSld name="Title and bod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Google Shape;53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590769" y="-1777611"/>
            <a:ext cx="1328267" cy="2914713"/>
          </a:xfrm>
          <a:prstGeom prst="rect">
            <a:avLst/>
          </a:prstGeom>
          <a:noFill/>
          <a:ln>
            <a:noFill/>
          </a:ln>
        </p:spPr>
      </p:pic>
      <p:sp>
        <p:nvSpPr>
          <p:cNvPr id="54" name="Google Shape;54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Font typeface="Hind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Google Shape;55;p4"/>
          <p:cNvSpPr/>
          <p:nvPr/>
        </p:nvSpPr>
        <p:spPr>
          <a:xfrm rot="5400000">
            <a:off x="9221825" y="6328437"/>
            <a:ext cx="207595" cy="92796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4"/>
          <p:cNvSpPr/>
          <p:nvPr/>
        </p:nvSpPr>
        <p:spPr>
          <a:xfrm rot="5400000">
            <a:off x="11478096" y="5629896"/>
            <a:ext cx="130229" cy="187949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4"/>
          <p:cNvSpPr/>
          <p:nvPr/>
        </p:nvSpPr>
        <p:spPr>
          <a:xfrm>
            <a:off x="11108317" y="3232623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4"/>
          <p:cNvSpPr/>
          <p:nvPr/>
        </p:nvSpPr>
        <p:spPr>
          <a:xfrm>
            <a:off x="9791733" y="797451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59" name="Google Shape;59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366791" y="354824"/>
            <a:ext cx="1671000" cy="1136733"/>
          </a:xfrm>
          <a:prstGeom prst="rect">
            <a:avLst/>
          </a:prstGeom>
          <a:noFill/>
          <a:ln>
            <a:noFill/>
          </a:ln>
        </p:spPr>
      </p:pic>
      <p:sp>
        <p:nvSpPr>
          <p:cNvPr id="60" name="Google Shape;60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1" name="Google Shape;61;p4"/>
          <p:cNvSpPr/>
          <p:nvPr/>
        </p:nvSpPr>
        <p:spPr>
          <a:xfrm rot="4058146">
            <a:off x="11524552" y="2311152"/>
            <a:ext cx="185809" cy="136137"/>
          </a:xfrm>
          <a:custGeom>
            <a:avLst/>
            <a:gdLst/>
            <a:ahLst/>
            <a:cxnLst/>
            <a:rect l="l" t="t" r="r" b="b"/>
            <a:pathLst>
              <a:path w="2525" h="1850" extrusionOk="0">
                <a:moveTo>
                  <a:pt x="1032" y="0"/>
                </a:moveTo>
                <a:cubicBezTo>
                  <a:pt x="983" y="0"/>
                  <a:pt x="936" y="9"/>
                  <a:pt x="893" y="52"/>
                </a:cubicBezTo>
                <a:cubicBezTo>
                  <a:pt x="877" y="51"/>
                  <a:pt x="861" y="50"/>
                  <a:pt x="844" y="50"/>
                </a:cubicBezTo>
                <a:cubicBezTo>
                  <a:pt x="708" y="50"/>
                  <a:pt x="581" y="91"/>
                  <a:pt x="453" y="123"/>
                </a:cubicBezTo>
                <a:cubicBezTo>
                  <a:pt x="274" y="159"/>
                  <a:pt x="131" y="254"/>
                  <a:pt x="72" y="433"/>
                </a:cubicBezTo>
                <a:cubicBezTo>
                  <a:pt x="36" y="540"/>
                  <a:pt x="24" y="659"/>
                  <a:pt x="12" y="778"/>
                </a:cubicBezTo>
                <a:cubicBezTo>
                  <a:pt x="1" y="873"/>
                  <a:pt x="36" y="909"/>
                  <a:pt x="131" y="909"/>
                </a:cubicBezTo>
                <a:cubicBezTo>
                  <a:pt x="199" y="901"/>
                  <a:pt x="265" y="897"/>
                  <a:pt x="331" y="897"/>
                </a:cubicBezTo>
                <a:cubicBezTo>
                  <a:pt x="462" y="897"/>
                  <a:pt x="592" y="913"/>
                  <a:pt x="727" y="945"/>
                </a:cubicBezTo>
                <a:cubicBezTo>
                  <a:pt x="751" y="951"/>
                  <a:pt x="777" y="951"/>
                  <a:pt x="806" y="951"/>
                </a:cubicBezTo>
                <a:cubicBezTo>
                  <a:pt x="834" y="951"/>
                  <a:pt x="864" y="951"/>
                  <a:pt x="893" y="957"/>
                </a:cubicBezTo>
                <a:cubicBezTo>
                  <a:pt x="1024" y="1004"/>
                  <a:pt x="1155" y="1052"/>
                  <a:pt x="1286" y="1100"/>
                </a:cubicBezTo>
                <a:cubicBezTo>
                  <a:pt x="1346" y="1159"/>
                  <a:pt x="1417" y="1183"/>
                  <a:pt x="1489" y="1207"/>
                </a:cubicBezTo>
                <a:cubicBezTo>
                  <a:pt x="1727" y="1385"/>
                  <a:pt x="1917" y="1600"/>
                  <a:pt x="2132" y="1802"/>
                </a:cubicBezTo>
                <a:cubicBezTo>
                  <a:pt x="2192" y="1832"/>
                  <a:pt x="2227" y="1850"/>
                  <a:pt x="2256" y="1850"/>
                </a:cubicBezTo>
                <a:cubicBezTo>
                  <a:pt x="2294" y="1850"/>
                  <a:pt x="2320" y="1818"/>
                  <a:pt x="2382" y="1743"/>
                </a:cubicBezTo>
                <a:cubicBezTo>
                  <a:pt x="2394" y="1731"/>
                  <a:pt x="2406" y="1731"/>
                  <a:pt x="2406" y="1731"/>
                </a:cubicBezTo>
                <a:cubicBezTo>
                  <a:pt x="2525" y="1409"/>
                  <a:pt x="2513" y="1088"/>
                  <a:pt x="2477" y="766"/>
                </a:cubicBezTo>
                <a:cubicBezTo>
                  <a:pt x="2477" y="707"/>
                  <a:pt x="2453" y="635"/>
                  <a:pt x="2394" y="600"/>
                </a:cubicBezTo>
                <a:cubicBezTo>
                  <a:pt x="2394" y="588"/>
                  <a:pt x="2394" y="564"/>
                  <a:pt x="2382" y="552"/>
                </a:cubicBezTo>
                <a:cubicBezTo>
                  <a:pt x="2394" y="504"/>
                  <a:pt x="2382" y="469"/>
                  <a:pt x="2346" y="445"/>
                </a:cubicBezTo>
                <a:cubicBezTo>
                  <a:pt x="2215" y="302"/>
                  <a:pt x="2060" y="230"/>
                  <a:pt x="1894" y="159"/>
                </a:cubicBezTo>
                <a:cubicBezTo>
                  <a:pt x="1644" y="40"/>
                  <a:pt x="1394" y="16"/>
                  <a:pt x="1132" y="4"/>
                </a:cubicBezTo>
                <a:cubicBezTo>
                  <a:pt x="1098" y="4"/>
                  <a:pt x="1065" y="0"/>
                  <a:pt x="103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" name="Google Shape;62;p4"/>
          <p:cNvSpPr/>
          <p:nvPr/>
        </p:nvSpPr>
        <p:spPr>
          <a:xfrm rot="5400000" flipH="1">
            <a:off x="10786093" y="6072481"/>
            <a:ext cx="133192" cy="131057"/>
          </a:xfrm>
          <a:custGeom>
            <a:avLst/>
            <a:gdLst/>
            <a:ahLst/>
            <a:cxnLst/>
            <a:rect l="l" t="t" r="r" b="b"/>
            <a:pathLst>
              <a:path w="1810" h="1781" extrusionOk="0">
                <a:moveTo>
                  <a:pt x="863" y="0"/>
                </a:moveTo>
                <a:cubicBezTo>
                  <a:pt x="834" y="0"/>
                  <a:pt x="804" y="12"/>
                  <a:pt x="774" y="36"/>
                </a:cubicBezTo>
                <a:cubicBezTo>
                  <a:pt x="643" y="72"/>
                  <a:pt x="512" y="95"/>
                  <a:pt x="381" y="131"/>
                </a:cubicBezTo>
                <a:cubicBezTo>
                  <a:pt x="274" y="155"/>
                  <a:pt x="191" y="238"/>
                  <a:pt x="131" y="322"/>
                </a:cubicBezTo>
                <a:cubicBezTo>
                  <a:pt x="0" y="548"/>
                  <a:pt x="48" y="655"/>
                  <a:pt x="298" y="714"/>
                </a:cubicBezTo>
                <a:cubicBezTo>
                  <a:pt x="310" y="726"/>
                  <a:pt x="322" y="726"/>
                  <a:pt x="333" y="726"/>
                </a:cubicBezTo>
                <a:cubicBezTo>
                  <a:pt x="365" y="758"/>
                  <a:pt x="402" y="763"/>
                  <a:pt x="441" y="763"/>
                </a:cubicBezTo>
                <a:cubicBezTo>
                  <a:pt x="460" y="763"/>
                  <a:pt x="480" y="762"/>
                  <a:pt x="500" y="762"/>
                </a:cubicBezTo>
                <a:cubicBezTo>
                  <a:pt x="619" y="798"/>
                  <a:pt x="738" y="845"/>
                  <a:pt x="857" y="881"/>
                </a:cubicBezTo>
                <a:cubicBezTo>
                  <a:pt x="941" y="953"/>
                  <a:pt x="1024" y="1012"/>
                  <a:pt x="1107" y="1084"/>
                </a:cubicBezTo>
                <a:cubicBezTo>
                  <a:pt x="1179" y="1191"/>
                  <a:pt x="1274" y="1286"/>
                  <a:pt x="1334" y="1405"/>
                </a:cubicBezTo>
                <a:cubicBezTo>
                  <a:pt x="1334" y="1417"/>
                  <a:pt x="1357" y="1429"/>
                  <a:pt x="1381" y="1441"/>
                </a:cubicBezTo>
                <a:cubicBezTo>
                  <a:pt x="1417" y="1548"/>
                  <a:pt x="1465" y="1655"/>
                  <a:pt x="1524" y="1750"/>
                </a:cubicBezTo>
                <a:cubicBezTo>
                  <a:pt x="1545" y="1771"/>
                  <a:pt x="1566" y="1781"/>
                  <a:pt x="1586" y="1781"/>
                </a:cubicBezTo>
                <a:cubicBezTo>
                  <a:pt x="1611" y="1781"/>
                  <a:pt x="1635" y="1765"/>
                  <a:pt x="1655" y="1738"/>
                </a:cubicBezTo>
                <a:cubicBezTo>
                  <a:pt x="1715" y="1667"/>
                  <a:pt x="1691" y="1560"/>
                  <a:pt x="1726" y="1488"/>
                </a:cubicBezTo>
                <a:cubicBezTo>
                  <a:pt x="1786" y="1381"/>
                  <a:pt x="1798" y="1274"/>
                  <a:pt x="1786" y="1167"/>
                </a:cubicBezTo>
                <a:cubicBezTo>
                  <a:pt x="1786" y="1119"/>
                  <a:pt x="1786" y="1084"/>
                  <a:pt x="1786" y="1036"/>
                </a:cubicBezTo>
                <a:cubicBezTo>
                  <a:pt x="1786" y="953"/>
                  <a:pt x="1810" y="869"/>
                  <a:pt x="1750" y="798"/>
                </a:cubicBezTo>
                <a:cubicBezTo>
                  <a:pt x="1750" y="750"/>
                  <a:pt x="1726" y="714"/>
                  <a:pt x="1703" y="679"/>
                </a:cubicBezTo>
                <a:cubicBezTo>
                  <a:pt x="1703" y="643"/>
                  <a:pt x="1703" y="619"/>
                  <a:pt x="1667" y="595"/>
                </a:cubicBezTo>
                <a:cubicBezTo>
                  <a:pt x="1655" y="512"/>
                  <a:pt x="1607" y="476"/>
                  <a:pt x="1548" y="441"/>
                </a:cubicBezTo>
                <a:cubicBezTo>
                  <a:pt x="1405" y="238"/>
                  <a:pt x="1226" y="83"/>
                  <a:pt x="988" y="36"/>
                </a:cubicBezTo>
                <a:lnTo>
                  <a:pt x="953" y="36"/>
                </a:lnTo>
                <a:cubicBezTo>
                  <a:pt x="923" y="12"/>
                  <a:pt x="893" y="0"/>
                  <a:pt x="8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5290375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Title and two columns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5" name="Google Shape;65;p5"/>
          <p:cNvSpPr txBox="1">
            <a:spLocks noGrp="1"/>
          </p:cNvSpPr>
          <p:nvPr>
            <p:ph type="subTitle" idx="1"/>
          </p:nvPr>
        </p:nvSpPr>
        <p:spPr>
          <a:xfrm>
            <a:off x="1879833" y="5108733"/>
            <a:ext cx="37360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6" name="Google Shape;66;p5"/>
          <p:cNvSpPr txBox="1">
            <a:spLocks noGrp="1"/>
          </p:cNvSpPr>
          <p:nvPr>
            <p:ph type="subTitle" idx="2"/>
          </p:nvPr>
        </p:nvSpPr>
        <p:spPr>
          <a:xfrm>
            <a:off x="6576099" y="5108733"/>
            <a:ext cx="37360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7" name="Google Shape;67;p5"/>
          <p:cNvSpPr txBox="1">
            <a:spLocks noGrp="1"/>
          </p:cNvSpPr>
          <p:nvPr>
            <p:ph type="subTitle" idx="3"/>
          </p:nvPr>
        </p:nvSpPr>
        <p:spPr>
          <a:xfrm>
            <a:off x="1879833" y="4648200"/>
            <a:ext cx="3736000" cy="5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" name="Google Shape;68;p5"/>
          <p:cNvSpPr txBox="1">
            <a:spLocks noGrp="1"/>
          </p:cNvSpPr>
          <p:nvPr>
            <p:ph type="subTitle" idx="4"/>
          </p:nvPr>
        </p:nvSpPr>
        <p:spPr>
          <a:xfrm>
            <a:off x="6576099" y="4648200"/>
            <a:ext cx="3736000" cy="5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" name="Google Shape;69;p5"/>
          <p:cNvSpPr/>
          <p:nvPr/>
        </p:nvSpPr>
        <p:spPr>
          <a:xfrm rot="-4032455">
            <a:off x="4760159" y="6363636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5"/>
          <p:cNvSpPr/>
          <p:nvPr/>
        </p:nvSpPr>
        <p:spPr>
          <a:xfrm rot="5400000">
            <a:off x="658801" y="41867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5"/>
          <p:cNvSpPr/>
          <p:nvPr/>
        </p:nvSpPr>
        <p:spPr>
          <a:xfrm rot="5400000">
            <a:off x="930184" y="5540810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5"/>
          <p:cNvSpPr/>
          <p:nvPr/>
        </p:nvSpPr>
        <p:spPr>
          <a:xfrm rot="5400000">
            <a:off x="10444315" y="598161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73" name="Google Shape;73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199991">
            <a:off x="-1110563" y="168564"/>
            <a:ext cx="3665528" cy="173084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" name="Google Shape;74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08">
            <a:off x="9920271" y="4923399"/>
            <a:ext cx="3665528" cy="1730845"/>
          </a:xfrm>
          <a:prstGeom prst="rect">
            <a:avLst/>
          </a:prstGeom>
          <a:noFill/>
          <a:ln>
            <a:noFill/>
          </a:ln>
        </p:spPr>
      </p:pic>
      <p:sp>
        <p:nvSpPr>
          <p:cNvPr id="75" name="Google Shape;75;p5"/>
          <p:cNvSpPr/>
          <p:nvPr/>
        </p:nvSpPr>
        <p:spPr>
          <a:xfrm>
            <a:off x="11427235" y="12919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5"/>
          <p:cNvSpPr/>
          <p:nvPr/>
        </p:nvSpPr>
        <p:spPr>
          <a:xfrm>
            <a:off x="10936278" y="20467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5"/>
          <p:cNvSpPr/>
          <p:nvPr/>
        </p:nvSpPr>
        <p:spPr>
          <a:xfrm rot="1746969">
            <a:off x="10637095" y="3697614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5"/>
          <p:cNvSpPr/>
          <p:nvPr/>
        </p:nvSpPr>
        <p:spPr>
          <a:xfrm>
            <a:off x="1158711" y="29536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8339127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Google Shape;80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204250">
            <a:off x="-70883" y="-754765"/>
            <a:ext cx="869467" cy="2691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1" name="Google Shape;8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7718" y="387784"/>
            <a:ext cx="1645167" cy="1119167"/>
          </a:xfrm>
          <a:prstGeom prst="rect">
            <a:avLst/>
          </a:prstGeom>
          <a:noFill/>
          <a:ln>
            <a:noFill/>
          </a:ln>
        </p:spPr>
      </p:pic>
      <p:sp>
        <p:nvSpPr>
          <p:cNvPr id="82" name="Google Shape;8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83" name="Google Shape;83;p6"/>
          <p:cNvGrpSpPr/>
          <p:nvPr/>
        </p:nvGrpSpPr>
        <p:grpSpPr>
          <a:xfrm rot="5400000">
            <a:off x="2981758" y="-2323822"/>
            <a:ext cx="6378597" cy="11263771"/>
            <a:chOff x="463599" y="-1667091"/>
            <a:chExt cx="3663615" cy="6469466"/>
          </a:xfrm>
        </p:grpSpPr>
        <p:sp>
          <p:nvSpPr>
            <p:cNvPr id="84" name="Google Shape;84;p6"/>
            <p:cNvSpPr/>
            <p:nvPr/>
          </p:nvSpPr>
          <p:spPr>
            <a:xfrm rot="-5201321">
              <a:off x="2690723" y="-1678718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6"/>
            <p:cNvSpPr/>
            <p:nvPr/>
          </p:nvSpPr>
          <p:spPr>
            <a:xfrm rot="-9432399">
              <a:off x="4002316" y="3474522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6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6"/>
            <p:cNvSpPr/>
            <p:nvPr/>
          </p:nvSpPr>
          <p:spPr>
            <a:xfrm>
              <a:off x="3694447" y="461546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6"/>
            <p:cNvSpPr/>
            <p:nvPr/>
          </p:nvSpPr>
          <p:spPr>
            <a:xfrm>
              <a:off x="463599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6"/>
            <p:cNvSpPr/>
            <p:nvPr/>
          </p:nvSpPr>
          <p:spPr>
            <a:xfrm rot="-4715776">
              <a:off x="3711525" y="-151919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6"/>
            <p:cNvSpPr/>
            <p:nvPr/>
          </p:nvSpPr>
          <p:spPr>
            <a:xfrm>
              <a:off x="3905507" y="2658234"/>
              <a:ext cx="6401" cy="3693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76" y="1"/>
                  </a:moveTo>
                  <a:cubicBezTo>
                    <a:pt x="43" y="1"/>
                    <a:pt x="16" y="22"/>
                    <a:pt x="0" y="53"/>
                  </a:cubicBezTo>
                  <a:cubicBezTo>
                    <a:pt x="36" y="53"/>
                    <a:pt x="72" y="77"/>
                    <a:pt x="96" y="89"/>
                  </a:cubicBezTo>
                  <a:cubicBezTo>
                    <a:pt x="119" y="89"/>
                    <a:pt x="143" y="89"/>
                    <a:pt x="155" y="65"/>
                  </a:cubicBezTo>
                  <a:cubicBezTo>
                    <a:pt x="155" y="42"/>
                    <a:pt x="143" y="30"/>
                    <a:pt x="131" y="18"/>
                  </a:cubicBezTo>
                  <a:cubicBezTo>
                    <a:pt x="112" y="6"/>
                    <a:pt x="93" y="1"/>
                    <a:pt x="76" y="1"/>
                  </a:cubicBezTo>
                  <a:close/>
                </a:path>
              </a:pathLst>
            </a:custGeom>
            <a:solidFill>
              <a:srgbClr val="FFC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 rot="-3652980">
              <a:off x="1615293" y="4604721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" name="Google Shape;92;p6"/>
          <p:cNvGrpSpPr/>
          <p:nvPr/>
        </p:nvGrpSpPr>
        <p:grpSpPr>
          <a:xfrm>
            <a:off x="11120434" y="448601"/>
            <a:ext cx="553767" cy="637433"/>
            <a:chOff x="-1159325" y="2189850"/>
            <a:chExt cx="415325" cy="478075"/>
          </a:xfrm>
        </p:grpSpPr>
        <p:sp>
          <p:nvSpPr>
            <p:cNvPr id="93" name="Google Shape;93;p6"/>
            <p:cNvSpPr/>
            <p:nvPr/>
          </p:nvSpPr>
          <p:spPr>
            <a:xfrm>
              <a:off x="-853275" y="2518450"/>
              <a:ext cx="109275" cy="149475"/>
            </a:xfrm>
            <a:custGeom>
              <a:avLst/>
              <a:gdLst/>
              <a:ahLst/>
              <a:cxnLst/>
              <a:rect l="l" t="t" r="r" b="b"/>
              <a:pathLst>
                <a:path w="4371" h="5979" extrusionOk="0">
                  <a:moveTo>
                    <a:pt x="1775" y="1"/>
                  </a:moveTo>
                  <a:cubicBezTo>
                    <a:pt x="1752" y="1"/>
                    <a:pt x="1727" y="3"/>
                    <a:pt x="1702" y="7"/>
                  </a:cubicBezTo>
                  <a:cubicBezTo>
                    <a:pt x="1502" y="41"/>
                    <a:pt x="1469" y="241"/>
                    <a:pt x="1502" y="441"/>
                  </a:cubicBezTo>
                  <a:cubicBezTo>
                    <a:pt x="1502" y="508"/>
                    <a:pt x="1502" y="574"/>
                    <a:pt x="1535" y="608"/>
                  </a:cubicBezTo>
                  <a:cubicBezTo>
                    <a:pt x="1602" y="1108"/>
                    <a:pt x="1469" y="1542"/>
                    <a:pt x="1235" y="1942"/>
                  </a:cubicBezTo>
                  <a:cubicBezTo>
                    <a:pt x="1035" y="2342"/>
                    <a:pt x="768" y="2676"/>
                    <a:pt x="334" y="2809"/>
                  </a:cubicBezTo>
                  <a:cubicBezTo>
                    <a:pt x="201" y="2843"/>
                    <a:pt x="134" y="2876"/>
                    <a:pt x="1" y="2909"/>
                  </a:cubicBezTo>
                  <a:cubicBezTo>
                    <a:pt x="34" y="3043"/>
                    <a:pt x="34" y="3143"/>
                    <a:pt x="34" y="3209"/>
                  </a:cubicBezTo>
                  <a:cubicBezTo>
                    <a:pt x="34" y="3543"/>
                    <a:pt x="201" y="3676"/>
                    <a:pt x="535" y="3710"/>
                  </a:cubicBezTo>
                  <a:cubicBezTo>
                    <a:pt x="601" y="3710"/>
                    <a:pt x="635" y="3743"/>
                    <a:pt x="701" y="3743"/>
                  </a:cubicBezTo>
                  <a:cubicBezTo>
                    <a:pt x="1168" y="3777"/>
                    <a:pt x="1469" y="4010"/>
                    <a:pt x="1602" y="4477"/>
                  </a:cubicBezTo>
                  <a:cubicBezTo>
                    <a:pt x="1735" y="4877"/>
                    <a:pt x="1835" y="5278"/>
                    <a:pt x="2002" y="5711"/>
                  </a:cubicBezTo>
                  <a:cubicBezTo>
                    <a:pt x="2036" y="5811"/>
                    <a:pt x="2202" y="5978"/>
                    <a:pt x="2302" y="5978"/>
                  </a:cubicBezTo>
                  <a:cubicBezTo>
                    <a:pt x="2503" y="5978"/>
                    <a:pt x="2703" y="5945"/>
                    <a:pt x="2736" y="5678"/>
                  </a:cubicBezTo>
                  <a:cubicBezTo>
                    <a:pt x="2736" y="5511"/>
                    <a:pt x="2769" y="5344"/>
                    <a:pt x="2769" y="5144"/>
                  </a:cubicBezTo>
                  <a:cubicBezTo>
                    <a:pt x="2803" y="4911"/>
                    <a:pt x="2870" y="4644"/>
                    <a:pt x="2903" y="4377"/>
                  </a:cubicBezTo>
                  <a:cubicBezTo>
                    <a:pt x="2936" y="4244"/>
                    <a:pt x="2970" y="4110"/>
                    <a:pt x="3003" y="3977"/>
                  </a:cubicBezTo>
                  <a:cubicBezTo>
                    <a:pt x="3036" y="3910"/>
                    <a:pt x="3070" y="3843"/>
                    <a:pt x="3103" y="3810"/>
                  </a:cubicBezTo>
                  <a:cubicBezTo>
                    <a:pt x="3070" y="3576"/>
                    <a:pt x="3203" y="3443"/>
                    <a:pt x="3370" y="3310"/>
                  </a:cubicBezTo>
                  <a:lnTo>
                    <a:pt x="3770" y="2909"/>
                  </a:lnTo>
                  <a:cubicBezTo>
                    <a:pt x="3804" y="2742"/>
                    <a:pt x="3870" y="2642"/>
                    <a:pt x="4070" y="2642"/>
                  </a:cubicBezTo>
                  <a:cubicBezTo>
                    <a:pt x="4170" y="2642"/>
                    <a:pt x="4271" y="2576"/>
                    <a:pt x="4371" y="2542"/>
                  </a:cubicBezTo>
                  <a:cubicBezTo>
                    <a:pt x="4337" y="2009"/>
                    <a:pt x="4337" y="1975"/>
                    <a:pt x="3804" y="1942"/>
                  </a:cubicBezTo>
                  <a:cubicBezTo>
                    <a:pt x="3236" y="1909"/>
                    <a:pt x="2836" y="1708"/>
                    <a:pt x="2603" y="1175"/>
                  </a:cubicBezTo>
                  <a:cubicBezTo>
                    <a:pt x="2436" y="874"/>
                    <a:pt x="2302" y="608"/>
                    <a:pt x="2169" y="307"/>
                  </a:cubicBezTo>
                  <a:cubicBezTo>
                    <a:pt x="2081" y="103"/>
                    <a:pt x="1943" y="1"/>
                    <a:pt x="1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6"/>
            <p:cNvSpPr/>
            <p:nvPr/>
          </p:nvSpPr>
          <p:spPr>
            <a:xfrm>
              <a:off x="-759025" y="2582000"/>
              <a:ext cx="15025" cy="9200"/>
            </a:xfrm>
            <a:custGeom>
              <a:avLst/>
              <a:gdLst/>
              <a:ahLst/>
              <a:cxnLst/>
              <a:rect l="l" t="t" r="r" b="b"/>
              <a:pathLst>
                <a:path w="601" h="368" extrusionOk="0">
                  <a:moveTo>
                    <a:pt x="601" y="0"/>
                  </a:moveTo>
                  <a:lnTo>
                    <a:pt x="601" y="0"/>
                  </a:lnTo>
                  <a:cubicBezTo>
                    <a:pt x="501" y="34"/>
                    <a:pt x="400" y="100"/>
                    <a:pt x="300" y="100"/>
                  </a:cubicBezTo>
                  <a:cubicBezTo>
                    <a:pt x="100" y="100"/>
                    <a:pt x="34" y="200"/>
                    <a:pt x="0" y="367"/>
                  </a:cubicBezTo>
                  <a:cubicBezTo>
                    <a:pt x="267" y="334"/>
                    <a:pt x="501" y="301"/>
                    <a:pt x="601" y="0"/>
                  </a:cubicBezTo>
                  <a:close/>
                </a:path>
              </a:pathLst>
            </a:custGeom>
            <a:solidFill>
              <a:srgbClr val="D1A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-776550" y="2601175"/>
              <a:ext cx="10875" cy="12525"/>
            </a:xfrm>
            <a:custGeom>
              <a:avLst/>
              <a:gdLst/>
              <a:ahLst/>
              <a:cxnLst/>
              <a:rect l="l" t="t" r="r" b="b"/>
              <a:pathLst>
                <a:path w="435" h="501" extrusionOk="0">
                  <a:moveTo>
                    <a:pt x="301" y="1"/>
                  </a:moveTo>
                  <a:cubicBezTo>
                    <a:pt x="134" y="134"/>
                    <a:pt x="1" y="267"/>
                    <a:pt x="34" y="5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EA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-769050" y="2591175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401" y="0"/>
                  </a:moveTo>
                  <a:lnTo>
                    <a:pt x="1" y="401"/>
                  </a:lnTo>
                  <a:lnTo>
                    <a:pt x="134" y="401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DCC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-780725" y="2617850"/>
              <a:ext cx="2525" cy="10025"/>
            </a:xfrm>
            <a:custGeom>
              <a:avLst/>
              <a:gdLst/>
              <a:ahLst/>
              <a:cxnLst/>
              <a:rect l="l" t="t" r="r" b="b"/>
              <a:pathLst>
                <a:path w="101" h="401" extrusionOk="0">
                  <a:moveTo>
                    <a:pt x="1" y="401"/>
                  </a:moveTo>
                  <a:cubicBezTo>
                    <a:pt x="34" y="268"/>
                    <a:pt x="68" y="134"/>
                    <a:pt x="101" y="1"/>
                  </a:cubicBezTo>
                  <a:cubicBezTo>
                    <a:pt x="68" y="134"/>
                    <a:pt x="34" y="268"/>
                    <a:pt x="1" y="401"/>
                  </a:cubicBezTo>
                  <a:close/>
                </a:path>
              </a:pathLst>
            </a:custGeom>
            <a:solidFill>
              <a:srgbClr val="EA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-778225" y="2613675"/>
              <a:ext cx="2550" cy="4200"/>
            </a:xfrm>
            <a:custGeom>
              <a:avLst/>
              <a:gdLst/>
              <a:ahLst/>
              <a:cxnLst/>
              <a:rect l="l" t="t" r="r" b="b"/>
              <a:pathLst>
                <a:path w="102" h="168" extrusionOk="0">
                  <a:moveTo>
                    <a:pt x="1" y="168"/>
                  </a:moveTo>
                  <a:cubicBezTo>
                    <a:pt x="34" y="101"/>
                    <a:pt x="68" y="68"/>
                    <a:pt x="101" y="1"/>
                  </a:cubicBezTo>
                  <a:cubicBezTo>
                    <a:pt x="68" y="68"/>
                    <a:pt x="34" y="101"/>
                    <a:pt x="1" y="168"/>
                  </a:cubicBezTo>
                  <a:close/>
                </a:path>
              </a:pathLst>
            </a:custGeom>
            <a:solidFill>
              <a:srgbClr val="EA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9" name="Google Shape;99;p6"/>
            <p:cNvGrpSpPr/>
            <p:nvPr/>
          </p:nvGrpSpPr>
          <p:grpSpPr>
            <a:xfrm>
              <a:off x="-1159325" y="2189850"/>
              <a:ext cx="147625" cy="176325"/>
              <a:chOff x="-1159325" y="2189850"/>
              <a:chExt cx="147625" cy="176325"/>
            </a:xfrm>
          </p:grpSpPr>
          <p:sp>
            <p:nvSpPr>
              <p:cNvPr id="100" name="Google Shape;100;p6"/>
              <p:cNvSpPr/>
              <p:nvPr/>
            </p:nvSpPr>
            <p:spPr>
              <a:xfrm>
                <a:off x="-1159325" y="2189850"/>
                <a:ext cx="147625" cy="173675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6947" extrusionOk="0">
                    <a:moveTo>
                      <a:pt x="2836" y="2177"/>
                    </a:moveTo>
                    <a:cubicBezTo>
                      <a:pt x="2869" y="2177"/>
                      <a:pt x="2869" y="2210"/>
                      <a:pt x="2903" y="2210"/>
                    </a:cubicBezTo>
                    <a:cubicBezTo>
                      <a:pt x="2869" y="2243"/>
                      <a:pt x="2869" y="2277"/>
                      <a:pt x="2869" y="2277"/>
                    </a:cubicBezTo>
                    <a:cubicBezTo>
                      <a:pt x="2836" y="2277"/>
                      <a:pt x="2803" y="2243"/>
                      <a:pt x="2803" y="2243"/>
                    </a:cubicBezTo>
                    <a:cubicBezTo>
                      <a:pt x="2803" y="2210"/>
                      <a:pt x="2836" y="2210"/>
                      <a:pt x="2836" y="2177"/>
                    </a:cubicBezTo>
                    <a:close/>
                    <a:moveTo>
                      <a:pt x="1569" y="3578"/>
                    </a:moveTo>
                    <a:cubicBezTo>
                      <a:pt x="1602" y="3611"/>
                      <a:pt x="1635" y="3611"/>
                      <a:pt x="1702" y="3611"/>
                    </a:cubicBezTo>
                    <a:cubicBezTo>
                      <a:pt x="1669" y="3644"/>
                      <a:pt x="1669" y="3644"/>
                      <a:pt x="1635" y="3678"/>
                    </a:cubicBezTo>
                    <a:cubicBezTo>
                      <a:pt x="1602" y="3711"/>
                      <a:pt x="1535" y="3744"/>
                      <a:pt x="1468" y="3778"/>
                    </a:cubicBezTo>
                    <a:cubicBezTo>
                      <a:pt x="1402" y="3744"/>
                      <a:pt x="1368" y="3711"/>
                      <a:pt x="1235" y="3611"/>
                    </a:cubicBezTo>
                    <a:cubicBezTo>
                      <a:pt x="1402" y="3611"/>
                      <a:pt x="1468" y="3611"/>
                      <a:pt x="1569" y="3578"/>
                    </a:cubicBezTo>
                    <a:close/>
                    <a:moveTo>
                      <a:pt x="2694" y="4515"/>
                    </a:moveTo>
                    <a:cubicBezTo>
                      <a:pt x="2747" y="4515"/>
                      <a:pt x="2797" y="4557"/>
                      <a:pt x="2903" y="4645"/>
                    </a:cubicBezTo>
                    <a:cubicBezTo>
                      <a:pt x="2769" y="4645"/>
                      <a:pt x="2669" y="4612"/>
                      <a:pt x="2503" y="4612"/>
                    </a:cubicBezTo>
                    <a:cubicBezTo>
                      <a:pt x="2597" y="4549"/>
                      <a:pt x="2647" y="4515"/>
                      <a:pt x="2694" y="4515"/>
                    </a:cubicBezTo>
                    <a:close/>
                    <a:moveTo>
                      <a:pt x="2903" y="4645"/>
                    </a:moveTo>
                    <a:lnTo>
                      <a:pt x="2903" y="4645"/>
                    </a:lnTo>
                    <a:cubicBezTo>
                      <a:pt x="2936" y="4678"/>
                      <a:pt x="2970" y="4712"/>
                      <a:pt x="3003" y="4745"/>
                    </a:cubicBezTo>
                    <a:cubicBezTo>
                      <a:pt x="3003" y="4779"/>
                      <a:pt x="3036" y="4812"/>
                      <a:pt x="3070" y="4879"/>
                    </a:cubicBezTo>
                    <a:cubicBezTo>
                      <a:pt x="3036" y="4845"/>
                      <a:pt x="3003" y="4845"/>
                      <a:pt x="3003" y="4845"/>
                    </a:cubicBezTo>
                    <a:cubicBezTo>
                      <a:pt x="2970" y="4779"/>
                      <a:pt x="2936" y="4712"/>
                      <a:pt x="2903" y="4645"/>
                    </a:cubicBezTo>
                    <a:close/>
                    <a:moveTo>
                      <a:pt x="2949" y="1"/>
                    </a:moveTo>
                    <a:cubicBezTo>
                      <a:pt x="2674" y="1"/>
                      <a:pt x="2588" y="99"/>
                      <a:pt x="2503" y="442"/>
                    </a:cubicBezTo>
                    <a:cubicBezTo>
                      <a:pt x="2402" y="842"/>
                      <a:pt x="2336" y="1243"/>
                      <a:pt x="2202" y="1643"/>
                    </a:cubicBezTo>
                    <a:cubicBezTo>
                      <a:pt x="2002" y="2343"/>
                      <a:pt x="1702" y="2977"/>
                      <a:pt x="1001" y="3344"/>
                    </a:cubicBezTo>
                    <a:cubicBezTo>
                      <a:pt x="735" y="3478"/>
                      <a:pt x="468" y="3578"/>
                      <a:pt x="201" y="3744"/>
                    </a:cubicBezTo>
                    <a:cubicBezTo>
                      <a:pt x="134" y="3778"/>
                      <a:pt x="1" y="3878"/>
                      <a:pt x="1" y="3978"/>
                    </a:cubicBezTo>
                    <a:cubicBezTo>
                      <a:pt x="34" y="4078"/>
                      <a:pt x="101" y="4178"/>
                      <a:pt x="201" y="4278"/>
                    </a:cubicBezTo>
                    <a:cubicBezTo>
                      <a:pt x="268" y="4312"/>
                      <a:pt x="368" y="4345"/>
                      <a:pt x="468" y="4345"/>
                    </a:cubicBezTo>
                    <a:cubicBezTo>
                      <a:pt x="868" y="4345"/>
                      <a:pt x="1202" y="4545"/>
                      <a:pt x="1535" y="4712"/>
                    </a:cubicBezTo>
                    <a:cubicBezTo>
                      <a:pt x="2002" y="4945"/>
                      <a:pt x="2302" y="5279"/>
                      <a:pt x="2436" y="5779"/>
                    </a:cubicBezTo>
                    <a:cubicBezTo>
                      <a:pt x="2536" y="6113"/>
                      <a:pt x="2669" y="6446"/>
                      <a:pt x="2803" y="6747"/>
                    </a:cubicBezTo>
                    <a:cubicBezTo>
                      <a:pt x="2970" y="6813"/>
                      <a:pt x="3103" y="6880"/>
                      <a:pt x="3236" y="6947"/>
                    </a:cubicBezTo>
                    <a:cubicBezTo>
                      <a:pt x="3303" y="6847"/>
                      <a:pt x="3437" y="6747"/>
                      <a:pt x="3437" y="6680"/>
                    </a:cubicBezTo>
                    <a:cubicBezTo>
                      <a:pt x="3403" y="6180"/>
                      <a:pt x="3703" y="5813"/>
                      <a:pt x="3837" y="5379"/>
                    </a:cubicBezTo>
                    <a:cubicBezTo>
                      <a:pt x="4037" y="4745"/>
                      <a:pt x="4704" y="4645"/>
                      <a:pt x="5004" y="4178"/>
                    </a:cubicBezTo>
                    <a:cubicBezTo>
                      <a:pt x="5023" y="4179"/>
                      <a:pt x="5040" y="4180"/>
                      <a:pt x="5057" y="4180"/>
                    </a:cubicBezTo>
                    <a:cubicBezTo>
                      <a:pt x="5538" y="4180"/>
                      <a:pt x="5551" y="3734"/>
                      <a:pt x="5905" y="3444"/>
                    </a:cubicBezTo>
                    <a:cubicBezTo>
                      <a:pt x="5605" y="3344"/>
                      <a:pt x="5438" y="3244"/>
                      <a:pt x="5238" y="3211"/>
                    </a:cubicBezTo>
                    <a:cubicBezTo>
                      <a:pt x="4804" y="3144"/>
                      <a:pt x="4504" y="2911"/>
                      <a:pt x="4270" y="2577"/>
                    </a:cubicBezTo>
                    <a:cubicBezTo>
                      <a:pt x="3670" y="1810"/>
                      <a:pt x="3403" y="909"/>
                      <a:pt x="3103" y="8"/>
                    </a:cubicBezTo>
                    <a:cubicBezTo>
                      <a:pt x="3046" y="4"/>
                      <a:pt x="2995" y="1"/>
                      <a:pt x="2949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6"/>
              <p:cNvSpPr/>
              <p:nvPr/>
            </p:nvSpPr>
            <p:spPr>
              <a:xfrm>
                <a:off x="-1089275" y="2358500"/>
                <a:ext cx="108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07" extrusionOk="0">
                    <a:moveTo>
                      <a:pt x="1" y="1"/>
                    </a:moveTo>
                    <a:cubicBezTo>
                      <a:pt x="72" y="120"/>
                      <a:pt x="127" y="307"/>
                      <a:pt x="249" y="307"/>
                    </a:cubicBezTo>
                    <a:cubicBezTo>
                      <a:pt x="298" y="307"/>
                      <a:pt x="358" y="277"/>
                      <a:pt x="434" y="201"/>
                    </a:cubicBezTo>
                    <a:cubicBezTo>
                      <a:pt x="301" y="134"/>
                      <a:pt x="168" y="6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6"/>
              <p:cNvSpPr/>
              <p:nvPr/>
            </p:nvSpPr>
            <p:spPr>
              <a:xfrm>
                <a:off x="-1096775" y="2302725"/>
                <a:ext cx="10025" cy="327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31" extrusionOk="0">
                    <a:moveTo>
                      <a:pt x="192" y="0"/>
                    </a:moveTo>
                    <a:cubicBezTo>
                      <a:pt x="145" y="0"/>
                      <a:pt x="95" y="34"/>
                      <a:pt x="1" y="97"/>
                    </a:cubicBezTo>
                    <a:cubicBezTo>
                      <a:pt x="167" y="97"/>
                      <a:pt x="267" y="130"/>
                      <a:pt x="401" y="130"/>
                    </a:cubicBezTo>
                    <a:cubicBezTo>
                      <a:pt x="295" y="42"/>
                      <a:pt x="245" y="0"/>
                      <a:pt x="192" y="0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6"/>
              <p:cNvSpPr/>
              <p:nvPr/>
            </p:nvSpPr>
            <p:spPr>
              <a:xfrm>
                <a:off x="-1128475" y="2279275"/>
                <a:ext cx="83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01" extrusionOk="0">
                    <a:moveTo>
                      <a:pt x="335" y="1"/>
                    </a:moveTo>
                    <a:cubicBezTo>
                      <a:pt x="234" y="34"/>
                      <a:pt x="168" y="34"/>
                      <a:pt x="1" y="34"/>
                    </a:cubicBezTo>
                    <a:cubicBezTo>
                      <a:pt x="134" y="134"/>
                      <a:pt x="168" y="167"/>
                      <a:pt x="234" y="201"/>
                    </a:cubicBezTo>
                    <a:cubicBezTo>
                      <a:pt x="268" y="167"/>
                      <a:pt x="301" y="134"/>
                      <a:pt x="335" y="101"/>
                    </a:cubicBezTo>
                    <a:cubicBezTo>
                      <a:pt x="335" y="67"/>
                      <a:pt x="335" y="34"/>
                      <a:pt x="335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6"/>
              <p:cNvSpPr/>
              <p:nvPr/>
            </p:nvSpPr>
            <p:spPr>
              <a:xfrm>
                <a:off x="-1122625" y="2281775"/>
                <a:ext cx="42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01" extrusionOk="0">
                    <a:moveTo>
                      <a:pt x="101" y="1"/>
                    </a:moveTo>
                    <a:cubicBezTo>
                      <a:pt x="67" y="34"/>
                      <a:pt x="34" y="67"/>
                      <a:pt x="0" y="101"/>
                    </a:cubicBezTo>
                    <a:cubicBezTo>
                      <a:pt x="67" y="67"/>
                      <a:pt x="134" y="34"/>
                      <a:pt x="167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6"/>
              <p:cNvSpPr/>
              <p:nvPr/>
            </p:nvSpPr>
            <p:spPr>
              <a:xfrm>
                <a:off x="-1089275" y="2244250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34" y="1"/>
                    </a:moveTo>
                    <a:cubicBezTo>
                      <a:pt x="34" y="34"/>
                      <a:pt x="1" y="34"/>
                      <a:pt x="1" y="67"/>
                    </a:cubicBezTo>
                    <a:cubicBezTo>
                      <a:pt x="1" y="67"/>
                      <a:pt x="34" y="101"/>
                      <a:pt x="67" y="101"/>
                    </a:cubicBezTo>
                    <a:cubicBezTo>
                      <a:pt x="67" y="101"/>
                      <a:pt x="67" y="67"/>
                      <a:pt x="101" y="34"/>
                    </a:cubicBezTo>
                    <a:cubicBezTo>
                      <a:pt x="67" y="34"/>
                      <a:pt x="67" y="1"/>
                      <a:pt x="34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6"/>
              <p:cNvSpPr/>
              <p:nvPr/>
            </p:nvSpPr>
            <p:spPr>
              <a:xfrm>
                <a:off x="-1120125" y="2279275"/>
                <a:ext cx="33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01" extrusionOk="0">
                    <a:moveTo>
                      <a:pt x="1" y="1"/>
                    </a:moveTo>
                    <a:cubicBezTo>
                      <a:pt x="1" y="34"/>
                      <a:pt x="1" y="67"/>
                      <a:pt x="1" y="101"/>
                    </a:cubicBezTo>
                    <a:lnTo>
                      <a:pt x="67" y="101"/>
                    </a:lnTo>
                    <a:cubicBezTo>
                      <a:pt x="101" y="67"/>
                      <a:pt x="101" y="67"/>
                      <a:pt x="134" y="34"/>
                    </a:cubicBezTo>
                    <a:cubicBezTo>
                      <a:pt x="67" y="34"/>
                      <a:pt x="34" y="34"/>
                      <a:pt x="1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6"/>
              <p:cNvSpPr/>
              <p:nvPr/>
            </p:nvSpPr>
            <p:spPr>
              <a:xfrm>
                <a:off x="-1084275" y="2308475"/>
                <a:ext cx="1700" cy="33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34" extrusionOk="0">
                    <a:moveTo>
                      <a:pt x="1" y="0"/>
                    </a:moveTo>
                    <a:cubicBezTo>
                      <a:pt x="1" y="34"/>
                      <a:pt x="1" y="67"/>
                      <a:pt x="1" y="100"/>
                    </a:cubicBezTo>
                    <a:cubicBezTo>
                      <a:pt x="1" y="100"/>
                      <a:pt x="34" y="100"/>
                      <a:pt x="68" y="134"/>
                    </a:cubicBezTo>
                    <a:cubicBezTo>
                      <a:pt x="34" y="67"/>
                      <a:pt x="1" y="34"/>
                      <a:pt x="1" y="0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6"/>
              <p:cNvSpPr/>
              <p:nvPr/>
            </p:nvSpPr>
            <p:spPr>
              <a:xfrm>
                <a:off x="-1086775" y="2305975"/>
                <a:ext cx="25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1" extrusionOk="0">
                    <a:moveTo>
                      <a:pt x="1" y="0"/>
                    </a:moveTo>
                    <a:cubicBezTo>
                      <a:pt x="34" y="67"/>
                      <a:pt x="68" y="134"/>
                      <a:pt x="101" y="200"/>
                    </a:cubicBezTo>
                    <a:cubicBezTo>
                      <a:pt x="101" y="167"/>
                      <a:pt x="101" y="134"/>
                      <a:pt x="101" y="100"/>
                    </a:cubicBezTo>
                    <a:cubicBezTo>
                      <a:pt x="68" y="67"/>
                      <a:pt x="34" y="33"/>
                      <a:pt x="1" y="0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" name="Google Shape;109;p6"/>
            <p:cNvGrpSpPr/>
            <p:nvPr/>
          </p:nvGrpSpPr>
          <p:grpSpPr>
            <a:xfrm>
              <a:off x="-951675" y="2298350"/>
              <a:ext cx="114275" cy="142100"/>
              <a:chOff x="-951675" y="2298350"/>
              <a:chExt cx="114275" cy="142100"/>
            </a:xfrm>
          </p:grpSpPr>
          <p:sp>
            <p:nvSpPr>
              <p:cNvPr id="110" name="Google Shape;110;p6"/>
              <p:cNvSpPr/>
              <p:nvPr/>
            </p:nvSpPr>
            <p:spPr>
              <a:xfrm>
                <a:off x="-951675" y="2298350"/>
                <a:ext cx="114275" cy="142100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684" extrusionOk="0">
                    <a:moveTo>
                      <a:pt x="2069" y="1539"/>
                    </a:moveTo>
                    <a:cubicBezTo>
                      <a:pt x="2102" y="1573"/>
                      <a:pt x="2102" y="1573"/>
                      <a:pt x="2102" y="1573"/>
                    </a:cubicBezTo>
                    <a:cubicBezTo>
                      <a:pt x="2069" y="1606"/>
                      <a:pt x="2069" y="1606"/>
                      <a:pt x="2035" y="1606"/>
                    </a:cubicBezTo>
                    <a:lnTo>
                      <a:pt x="2002" y="1606"/>
                    </a:lnTo>
                    <a:cubicBezTo>
                      <a:pt x="2035" y="1573"/>
                      <a:pt x="2035" y="1573"/>
                      <a:pt x="2069" y="1539"/>
                    </a:cubicBezTo>
                    <a:close/>
                    <a:moveTo>
                      <a:pt x="1001" y="2807"/>
                    </a:moveTo>
                    <a:cubicBezTo>
                      <a:pt x="1001" y="2807"/>
                      <a:pt x="1035" y="2840"/>
                      <a:pt x="1035" y="2874"/>
                    </a:cubicBezTo>
                    <a:cubicBezTo>
                      <a:pt x="1001" y="2907"/>
                      <a:pt x="968" y="2907"/>
                      <a:pt x="935" y="2940"/>
                    </a:cubicBezTo>
                    <a:cubicBezTo>
                      <a:pt x="935" y="2907"/>
                      <a:pt x="901" y="2874"/>
                      <a:pt x="935" y="2840"/>
                    </a:cubicBezTo>
                    <a:cubicBezTo>
                      <a:pt x="935" y="2840"/>
                      <a:pt x="968" y="2807"/>
                      <a:pt x="1001" y="2807"/>
                    </a:cubicBezTo>
                    <a:close/>
                    <a:moveTo>
                      <a:pt x="2067" y="1"/>
                    </a:moveTo>
                    <a:cubicBezTo>
                      <a:pt x="2047" y="1"/>
                      <a:pt x="2025" y="2"/>
                      <a:pt x="2002" y="5"/>
                    </a:cubicBezTo>
                    <a:cubicBezTo>
                      <a:pt x="1802" y="5"/>
                      <a:pt x="1769" y="172"/>
                      <a:pt x="1735" y="372"/>
                    </a:cubicBezTo>
                    <a:cubicBezTo>
                      <a:pt x="1602" y="1172"/>
                      <a:pt x="1368" y="1940"/>
                      <a:pt x="668" y="2507"/>
                    </a:cubicBezTo>
                    <a:cubicBezTo>
                      <a:pt x="568" y="2573"/>
                      <a:pt x="468" y="2707"/>
                      <a:pt x="368" y="2807"/>
                    </a:cubicBezTo>
                    <a:cubicBezTo>
                      <a:pt x="1" y="3207"/>
                      <a:pt x="67" y="3441"/>
                      <a:pt x="568" y="3607"/>
                    </a:cubicBezTo>
                    <a:cubicBezTo>
                      <a:pt x="1202" y="3841"/>
                      <a:pt x="1702" y="4175"/>
                      <a:pt x="1902" y="4875"/>
                    </a:cubicBezTo>
                    <a:cubicBezTo>
                      <a:pt x="1969" y="5109"/>
                      <a:pt x="2102" y="5309"/>
                      <a:pt x="2236" y="5509"/>
                    </a:cubicBezTo>
                    <a:cubicBezTo>
                      <a:pt x="2302" y="5626"/>
                      <a:pt x="2402" y="5684"/>
                      <a:pt x="2502" y="5684"/>
                    </a:cubicBezTo>
                    <a:cubicBezTo>
                      <a:pt x="2603" y="5684"/>
                      <a:pt x="2703" y="5626"/>
                      <a:pt x="2769" y="5509"/>
                    </a:cubicBezTo>
                    <a:cubicBezTo>
                      <a:pt x="2869" y="5409"/>
                      <a:pt x="2869" y="5242"/>
                      <a:pt x="2903" y="5109"/>
                    </a:cubicBezTo>
                    <a:cubicBezTo>
                      <a:pt x="3003" y="4775"/>
                      <a:pt x="3103" y="4441"/>
                      <a:pt x="3170" y="4108"/>
                    </a:cubicBezTo>
                    <a:cubicBezTo>
                      <a:pt x="3236" y="3974"/>
                      <a:pt x="3236" y="3841"/>
                      <a:pt x="3270" y="3741"/>
                    </a:cubicBezTo>
                    <a:cubicBezTo>
                      <a:pt x="3670" y="3407"/>
                      <a:pt x="4070" y="3107"/>
                      <a:pt x="4471" y="2774"/>
                    </a:cubicBezTo>
                    <a:cubicBezTo>
                      <a:pt x="4537" y="2707"/>
                      <a:pt x="4537" y="2573"/>
                      <a:pt x="4571" y="2440"/>
                    </a:cubicBezTo>
                    <a:cubicBezTo>
                      <a:pt x="4237" y="2273"/>
                      <a:pt x="3970" y="2040"/>
                      <a:pt x="3637" y="1940"/>
                    </a:cubicBezTo>
                    <a:cubicBezTo>
                      <a:pt x="3203" y="1806"/>
                      <a:pt x="2903" y="1606"/>
                      <a:pt x="2736" y="1206"/>
                    </a:cubicBezTo>
                    <a:cubicBezTo>
                      <a:pt x="2603" y="939"/>
                      <a:pt x="2536" y="605"/>
                      <a:pt x="2436" y="305"/>
                    </a:cubicBezTo>
                    <a:cubicBezTo>
                      <a:pt x="2344" y="153"/>
                      <a:pt x="2281" y="1"/>
                      <a:pt x="20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6"/>
              <p:cNvSpPr/>
              <p:nvPr/>
            </p:nvSpPr>
            <p:spPr>
              <a:xfrm>
                <a:off x="-929150" y="2368500"/>
                <a:ext cx="335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5" extrusionOk="0">
                    <a:moveTo>
                      <a:pt x="100" y="1"/>
                    </a:moveTo>
                    <a:cubicBezTo>
                      <a:pt x="67" y="1"/>
                      <a:pt x="34" y="34"/>
                      <a:pt x="34" y="34"/>
                    </a:cubicBezTo>
                    <a:cubicBezTo>
                      <a:pt x="0" y="68"/>
                      <a:pt x="34" y="101"/>
                      <a:pt x="34" y="134"/>
                    </a:cubicBezTo>
                    <a:cubicBezTo>
                      <a:pt x="67" y="101"/>
                      <a:pt x="100" y="101"/>
                      <a:pt x="134" y="68"/>
                    </a:cubicBezTo>
                    <a:cubicBezTo>
                      <a:pt x="134" y="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ED08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6"/>
              <p:cNvSpPr/>
              <p:nvPr/>
            </p:nvSpPr>
            <p:spPr>
              <a:xfrm>
                <a:off x="-901625" y="2336825"/>
                <a:ext cx="25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33" y="34"/>
                      <a:pt x="33" y="34"/>
                      <a:pt x="0" y="67"/>
                    </a:cubicBezTo>
                    <a:lnTo>
                      <a:pt x="33" y="67"/>
                    </a:lnTo>
                    <a:cubicBezTo>
                      <a:pt x="67" y="67"/>
                      <a:pt x="67" y="67"/>
                      <a:pt x="100" y="34"/>
                    </a:cubicBezTo>
                    <a:cubicBezTo>
                      <a:pt x="100" y="34"/>
                      <a:pt x="100" y="34"/>
                      <a:pt x="67" y="0"/>
                    </a:cubicBezTo>
                    <a:close/>
                  </a:path>
                </a:pathLst>
              </a:custGeom>
              <a:solidFill>
                <a:srgbClr val="ED08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61866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1725599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Google Shape;114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4365538" y="-12031"/>
            <a:ext cx="782464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7"/>
          <p:cNvSpPr txBox="1">
            <a:spLocks noGrp="1"/>
          </p:cNvSpPr>
          <p:nvPr>
            <p:ph type="title"/>
          </p:nvPr>
        </p:nvSpPr>
        <p:spPr>
          <a:xfrm>
            <a:off x="960000" y="1439761"/>
            <a:ext cx="6103600" cy="9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6" name="Google Shape;116;p7"/>
          <p:cNvSpPr txBox="1">
            <a:spLocks noGrp="1"/>
          </p:cNvSpPr>
          <p:nvPr>
            <p:ph type="body" idx="1"/>
          </p:nvPr>
        </p:nvSpPr>
        <p:spPr>
          <a:xfrm>
            <a:off x="960000" y="2431367"/>
            <a:ext cx="4194800" cy="3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7" name="Google Shape;117;p7"/>
          <p:cNvSpPr/>
          <p:nvPr/>
        </p:nvSpPr>
        <p:spPr>
          <a:xfrm rot="198679">
            <a:off x="5521907" y="4772354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7"/>
          <p:cNvSpPr/>
          <p:nvPr/>
        </p:nvSpPr>
        <p:spPr>
          <a:xfrm rot="-4032455">
            <a:off x="2543459" y="6210102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7"/>
          <p:cNvSpPr/>
          <p:nvPr/>
        </p:nvSpPr>
        <p:spPr>
          <a:xfrm rot="5400000">
            <a:off x="548470" y="41364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7"/>
          <p:cNvSpPr/>
          <p:nvPr/>
        </p:nvSpPr>
        <p:spPr>
          <a:xfrm rot="5400000">
            <a:off x="707553" y="58000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" name="Google Shape;121;p7"/>
          <p:cNvSpPr/>
          <p:nvPr/>
        </p:nvSpPr>
        <p:spPr>
          <a:xfrm rot="5400000">
            <a:off x="9352949" y="8731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" name="Google Shape;122;p7"/>
          <p:cNvSpPr/>
          <p:nvPr/>
        </p:nvSpPr>
        <p:spPr>
          <a:xfrm rot="684224">
            <a:off x="5884662" y="224289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7"/>
          <p:cNvSpPr/>
          <p:nvPr/>
        </p:nvSpPr>
        <p:spPr>
          <a:xfrm rot="5400000">
            <a:off x="4236021" y="6138939"/>
            <a:ext cx="2572" cy="5215"/>
          </a:xfrm>
          <a:custGeom>
            <a:avLst/>
            <a:gdLst/>
            <a:ahLst/>
            <a:cxnLst/>
            <a:rect l="l" t="t" r="r" b="b"/>
            <a:pathLst>
              <a:path w="36" h="73" extrusionOk="0">
                <a:moveTo>
                  <a:pt x="0" y="1"/>
                </a:moveTo>
                <a:cubicBezTo>
                  <a:pt x="0" y="25"/>
                  <a:pt x="0" y="48"/>
                  <a:pt x="0" y="72"/>
                </a:cubicBezTo>
                <a:cubicBezTo>
                  <a:pt x="24" y="48"/>
                  <a:pt x="36" y="25"/>
                  <a:pt x="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" name="Google Shape;124;p7"/>
          <p:cNvSpPr/>
          <p:nvPr/>
        </p:nvSpPr>
        <p:spPr>
          <a:xfrm rot="1747020">
            <a:off x="649994" y="1709747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" name="Google Shape;125;p7"/>
          <p:cNvSpPr/>
          <p:nvPr/>
        </p:nvSpPr>
        <p:spPr>
          <a:xfrm>
            <a:off x="3579211" y="462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126" name="Google Shape;126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792737" y="-673232"/>
            <a:ext cx="2609604" cy="17752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990682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 preserve="1">
  <p:cSld name="Table of contents "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13"/>
          <p:cNvSpPr txBox="1">
            <a:spLocks noGrp="1"/>
          </p:cNvSpPr>
          <p:nvPr>
            <p:ph type="title" hasCustomPrompt="1"/>
          </p:nvPr>
        </p:nvSpPr>
        <p:spPr>
          <a:xfrm>
            <a:off x="5727804" y="3673967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28" name="Google Shape;228;p13"/>
          <p:cNvSpPr txBox="1">
            <a:spLocks noGrp="1"/>
          </p:cNvSpPr>
          <p:nvPr>
            <p:ph type="title" idx="2" hasCustomPrompt="1"/>
          </p:nvPr>
        </p:nvSpPr>
        <p:spPr>
          <a:xfrm>
            <a:off x="9135383" y="3673967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29" name="Google Shape;229;p13"/>
          <p:cNvSpPr txBox="1">
            <a:spLocks noGrp="1"/>
          </p:cNvSpPr>
          <p:nvPr>
            <p:ph type="title" idx="3" hasCustomPrompt="1"/>
          </p:nvPr>
        </p:nvSpPr>
        <p:spPr>
          <a:xfrm>
            <a:off x="2304600" y="1144100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30" name="Google Shape;230;p13"/>
          <p:cNvSpPr txBox="1">
            <a:spLocks noGrp="1"/>
          </p:cNvSpPr>
          <p:nvPr>
            <p:ph type="title" idx="4" hasCustomPrompt="1"/>
          </p:nvPr>
        </p:nvSpPr>
        <p:spPr>
          <a:xfrm>
            <a:off x="5727804" y="1144100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31" name="Google Shape;231;p13"/>
          <p:cNvSpPr/>
          <p:nvPr/>
        </p:nvSpPr>
        <p:spPr>
          <a:xfrm>
            <a:off x="1652959" y="3601187"/>
            <a:ext cx="4059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 txBox="1">
            <a:spLocks noGrp="1"/>
          </p:cNvSpPr>
          <p:nvPr>
            <p:ph type="ctrTitle" idx="5"/>
          </p:nvPr>
        </p:nvSpPr>
        <p:spPr>
          <a:xfrm>
            <a:off x="4896004" y="4696133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3" name="Google Shape;233;p13"/>
          <p:cNvSpPr txBox="1">
            <a:spLocks noGrp="1"/>
          </p:cNvSpPr>
          <p:nvPr>
            <p:ph type="subTitle" idx="1"/>
          </p:nvPr>
        </p:nvSpPr>
        <p:spPr>
          <a:xfrm>
            <a:off x="4896004" y="4968592"/>
            <a:ext cx="29284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4" name="Google Shape;234;p13"/>
          <p:cNvSpPr txBox="1">
            <a:spLocks noGrp="1"/>
          </p:cNvSpPr>
          <p:nvPr>
            <p:ph type="ctrTitle" idx="6"/>
          </p:nvPr>
        </p:nvSpPr>
        <p:spPr>
          <a:xfrm>
            <a:off x="8303583" y="4696133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5" name="Google Shape;235;p13"/>
          <p:cNvSpPr txBox="1">
            <a:spLocks noGrp="1"/>
          </p:cNvSpPr>
          <p:nvPr>
            <p:ph type="subTitle" idx="7"/>
          </p:nvPr>
        </p:nvSpPr>
        <p:spPr>
          <a:xfrm>
            <a:off x="8303583" y="4968595"/>
            <a:ext cx="29284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6" name="Google Shape;236;p13"/>
          <p:cNvSpPr txBox="1">
            <a:spLocks noGrp="1"/>
          </p:cNvSpPr>
          <p:nvPr>
            <p:ph type="ctrTitle" idx="8"/>
          </p:nvPr>
        </p:nvSpPr>
        <p:spPr>
          <a:xfrm>
            <a:off x="1472800" y="2166300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7" name="Google Shape;237;p13"/>
          <p:cNvSpPr txBox="1">
            <a:spLocks noGrp="1"/>
          </p:cNvSpPr>
          <p:nvPr>
            <p:ph type="subTitle" idx="9"/>
          </p:nvPr>
        </p:nvSpPr>
        <p:spPr>
          <a:xfrm>
            <a:off x="1473000" y="2438667"/>
            <a:ext cx="29280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 idx="13"/>
          </p:nvPr>
        </p:nvSpPr>
        <p:spPr>
          <a:xfrm>
            <a:off x="4896004" y="2166300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4"/>
          </p:nvPr>
        </p:nvSpPr>
        <p:spPr>
          <a:xfrm>
            <a:off x="4896204" y="2438667"/>
            <a:ext cx="29280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15" hasCustomPrompt="1"/>
          </p:nvPr>
        </p:nvSpPr>
        <p:spPr>
          <a:xfrm>
            <a:off x="9135383" y="1144100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16"/>
          </p:nvPr>
        </p:nvSpPr>
        <p:spPr>
          <a:xfrm>
            <a:off x="8303583" y="2166300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17"/>
          </p:nvPr>
        </p:nvSpPr>
        <p:spPr>
          <a:xfrm>
            <a:off x="8303783" y="2438667"/>
            <a:ext cx="29280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/>
          <p:nvPr/>
        </p:nvSpPr>
        <p:spPr>
          <a:xfrm>
            <a:off x="707842" y="872791"/>
            <a:ext cx="124236" cy="17460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13"/>
          <p:cNvSpPr/>
          <p:nvPr/>
        </p:nvSpPr>
        <p:spPr>
          <a:xfrm rot="4190688">
            <a:off x="7932684" y="1428396"/>
            <a:ext cx="207609" cy="9280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" name="Google Shape;245;p13"/>
          <p:cNvSpPr/>
          <p:nvPr/>
        </p:nvSpPr>
        <p:spPr>
          <a:xfrm rot="6592150">
            <a:off x="11494923" y="2583471"/>
            <a:ext cx="126808" cy="98804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" name="Google Shape;246;p13"/>
          <p:cNvSpPr/>
          <p:nvPr/>
        </p:nvSpPr>
        <p:spPr>
          <a:xfrm rot="3575296">
            <a:off x="1966721" y="832908"/>
            <a:ext cx="210183" cy="150528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" name="Google Shape;247;p13"/>
          <p:cNvSpPr/>
          <p:nvPr/>
        </p:nvSpPr>
        <p:spPr>
          <a:xfrm rot="3913652">
            <a:off x="4779784" y="969667"/>
            <a:ext cx="138741" cy="104949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13"/>
          <p:cNvSpPr/>
          <p:nvPr/>
        </p:nvSpPr>
        <p:spPr>
          <a:xfrm>
            <a:off x="7150843" y="6104975"/>
            <a:ext cx="114020" cy="228827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13"/>
          <p:cNvSpPr/>
          <p:nvPr/>
        </p:nvSpPr>
        <p:spPr>
          <a:xfrm>
            <a:off x="8878096" y="6281843"/>
            <a:ext cx="130237" cy="187963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13"/>
          <p:cNvSpPr/>
          <p:nvPr/>
        </p:nvSpPr>
        <p:spPr>
          <a:xfrm>
            <a:off x="11232000" y="5666457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13"/>
          <p:cNvSpPr/>
          <p:nvPr/>
        </p:nvSpPr>
        <p:spPr>
          <a:xfrm>
            <a:off x="1579478" y="5614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13"/>
          <p:cNvSpPr/>
          <p:nvPr/>
        </p:nvSpPr>
        <p:spPr>
          <a:xfrm>
            <a:off x="10695878" y="8742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13"/>
          <p:cNvSpPr/>
          <p:nvPr/>
        </p:nvSpPr>
        <p:spPr>
          <a:xfrm>
            <a:off x="7717862" y="429867"/>
            <a:ext cx="248055" cy="275216"/>
          </a:xfrm>
          <a:custGeom>
            <a:avLst/>
            <a:gdLst/>
            <a:ahLst/>
            <a:cxnLst/>
            <a:rect l="l" t="t" r="r" b="b"/>
            <a:pathLst>
              <a:path w="4347" h="4823" extrusionOk="0">
                <a:moveTo>
                  <a:pt x="2177" y="1"/>
                </a:moveTo>
                <a:cubicBezTo>
                  <a:pt x="2174" y="1"/>
                  <a:pt x="2171" y="1"/>
                  <a:pt x="2168" y="1"/>
                </a:cubicBezTo>
                <a:cubicBezTo>
                  <a:pt x="1858" y="1"/>
                  <a:pt x="1882" y="537"/>
                  <a:pt x="1822" y="834"/>
                </a:cubicBezTo>
                <a:cubicBezTo>
                  <a:pt x="1739" y="1430"/>
                  <a:pt x="1108" y="1953"/>
                  <a:pt x="417" y="2120"/>
                </a:cubicBezTo>
                <a:cubicBezTo>
                  <a:pt x="263" y="2144"/>
                  <a:pt x="72" y="2192"/>
                  <a:pt x="24" y="2311"/>
                </a:cubicBezTo>
                <a:cubicBezTo>
                  <a:pt x="1" y="2406"/>
                  <a:pt x="72" y="2513"/>
                  <a:pt x="191" y="2573"/>
                </a:cubicBezTo>
                <a:cubicBezTo>
                  <a:pt x="286" y="2620"/>
                  <a:pt x="417" y="2644"/>
                  <a:pt x="536" y="2668"/>
                </a:cubicBezTo>
                <a:cubicBezTo>
                  <a:pt x="965" y="2775"/>
                  <a:pt x="1310" y="3037"/>
                  <a:pt x="1525" y="3358"/>
                </a:cubicBezTo>
                <a:cubicBezTo>
                  <a:pt x="1739" y="3680"/>
                  <a:pt x="1822" y="4049"/>
                  <a:pt x="1882" y="4406"/>
                </a:cubicBezTo>
                <a:cubicBezTo>
                  <a:pt x="1906" y="4573"/>
                  <a:pt x="1965" y="4799"/>
                  <a:pt x="2168" y="4823"/>
                </a:cubicBezTo>
                <a:cubicBezTo>
                  <a:pt x="2394" y="4799"/>
                  <a:pt x="2441" y="4573"/>
                  <a:pt x="2465" y="4406"/>
                </a:cubicBezTo>
                <a:cubicBezTo>
                  <a:pt x="2513" y="4049"/>
                  <a:pt x="2608" y="3680"/>
                  <a:pt x="2822" y="3358"/>
                </a:cubicBezTo>
                <a:cubicBezTo>
                  <a:pt x="3037" y="3037"/>
                  <a:pt x="3382" y="2775"/>
                  <a:pt x="3811" y="2668"/>
                </a:cubicBezTo>
                <a:cubicBezTo>
                  <a:pt x="3930" y="2644"/>
                  <a:pt x="4049" y="2620"/>
                  <a:pt x="4156" y="2573"/>
                </a:cubicBezTo>
                <a:cubicBezTo>
                  <a:pt x="4275" y="2513"/>
                  <a:pt x="4346" y="2406"/>
                  <a:pt x="4323" y="2311"/>
                </a:cubicBezTo>
                <a:cubicBezTo>
                  <a:pt x="4275" y="2192"/>
                  <a:pt x="4084" y="2144"/>
                  <a:pt x="3930" y="2120"/>
                </a:cubicBezTo>
                <a:cubicBezTo>
                  <a:pt x="3239" y="1953"/>
                  <a:pt x="2644" y="1430"/>
                  <a:pt x="2560" y="834"/>
                </a:cubicBezTo>
                <a:cubicBezTo>
                  <a:pt x="2513" y="540"/>
                  <a:pt x="2478" y="1"/>
                  <a:pt x="21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571256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14"/>
          <p:cNvSpPr txBox="1">
            <a:spLocks noGrp="1"/>
          </p:cNvSpPr>
          <p:nvPr>
            <p:ph type="title"/>
          </p:nvPr>
        </p:nvSpPr>
        <p:spPr>
          <a:xfrm>
            <a:off x="3053400" y="4568900"/>
            <a:ext cx="60852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6" name="Google Shape;256;p14"/>
          <p:cNvSpPr txBox="1">
            <a:spLocks noGrp="1"/>
          </p:cNvSpPr>
          <p:nvPr>
            <p:ph type="subTitle" idx="1"/>
          </p:nvPr>
        </p:nvSpPr>
        <p:spPr>
          <a:xfrm>
            <a:off x="1944167" y="1584133"/>
            <a:ext cx="8303600" cy="2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7" name="Google Shape;257;p14"/>
          <p:cNvSpPr/>
          <p:nvPr/>
        </p:nvSpPr>
        <p:spPr>
          <a:xfrm rot="198679">
            <a:off x="1502007" y="4437121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14"/>
          <p:cNvSpPr/>
          <p:nvPr/>
        </p:nvSpPr>
        <p:spPr>
          <a:xfrm rot="-4032399">
            <a:off x="7754627" y="999537"/>
            <a:ext cx="207588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14"/>
          <p:cNvSpPr/>
          <p:nvPr/>
        </p:nvSpPr>
        <p:spPr>
          <a:xfrm rot="5400000">
            <a:off x="905336" y="37507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14"/>
          <p:cNvSpPr/>
          <p:nvPr/>
        </p:nvSpPr>
        <p:spPr>
          <a:xfrm rot="5400000">
            <a:off x="1064419" y="54143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14"/>
          <p:cNvSpPr/>
          <p:nvPr/>
        </p:nvSpPr>
        <p:spPr>
          <a:xfrm rot="5400000">
            <a:off x="10827049" y="14215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rgbClr val="FF979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14"/>
          <p:cNvSpPr/>
          <p:nvPr/>
        </p:nvSpPr>
        <p:spPr>
          <a:xfrm rot="684224">
            <a:off x="7474662" y="5627840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14"/>
          <p:cNvSpPr/>
          <p:nvPr/>
        </p:nvSpPr>
        <p:spPr>
          <a:xfrm rot="1747020">
            <a:off x="4205694" y="626014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14"/>
          <p:cNvSpPr/>
          <p:nvPr/>
        </p:nvSpPr>
        <p:spPr>
          <a:xfrm rot="-4032455">
            <a:off x="11552126" y="4063252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14"/>
          <p:cNvSpPr/>
          <p:nvPr/>
        </p:nvSpPr>
        <p:spPr>
          <a:xfrm>
            <a:off x="575800" y="1877618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14"/>
          <p:cNvSpPr/>
          <p:nvPr/>
        </p:nvSpPr>
        <p:spPr>
          <a:xfrm>
            <a:off x="9006211" y="6137993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14"/>
          <p:cNvSpPr/>
          <p:nvPr/>
        </p:nvSpPr>
        <p:spPr>
          <a:xfrm rot="198691">
            <a:off x="10620274" y="4022354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68" name="Google Shape;268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375833" y="5139967"/>
            <a:ext cx="2802933" cy="1906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" name="Google Shape;269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48636" flipH="1">
            <a:off x="10461180" y="-838950"/>
            <a:ext cx="4787873" cy="25565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6108400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 preserve="1">
  <p:cSld name="Title and text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5"/>
          <p:cNvSpPr txBox="1">
            <a:spLocks noGrp="1"/>
          </p:cNvSpPr>
          <p:nvPr>
            <p:ph type="subTitle" idx="1"/>
          </p:nvPr>
        </p:nvSpPr>
        <p:spPr>
          <a:xfrm>
            <a:off x="1603000" y="3875600"/>
            <a:ext cx="8986000" cy="6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title"/>
          </p:nvPr>
        </p:nvSpPr>
        <p:spPr>
          <a:xfrm>
            <a:off x="1911100" y="2488767"/>
            <a:ext cx="8370000" cy="13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73" name="Google Shape;273;p15"/>
          <p:cNvGrpSpPr/>
          <p:nvPr/>
        </p:nvGrpSpPr>
        <p:grpSpPr>
          <a:xfrm rot="6215510">
            <a:off x="5819811" y="-1033259"/>
            <a:ext cx="1347535" cy="4556540"/>
            <a:chOff x="2225275" y="2084325"/>
            <a:chExt cx="457800" cy="1548000"/>
          </a:xfrm>
        </p:grpSpPr>
        <p:sp>
          <p:nvSpPr>
            <p:cNvPr id="274" name="Google Shape;274;p15"/>
            <p:cNvSpPr/>
            <p:nvPr/>
          </p:nvSpPr>
          <p:spPr>
            <a:xfrm>
              <a:off x="2305325" y="2562950"/>
              <a:ext cx="55400" cy="43625"/>
            </a:xfrm>
            <a:custGeom>
              <a:avLst/>
              <a:gdLst/>
              <a:ahLst/>
              <a:cxnLst/>
              <a:rect l="l" t="t" r="r" b="b"/>
              <a:pathLst>
                <a:path w="2216" h="1745" extrusionOk="0">
                  <a:moveTo>
                    <a:pt x="477" y="0"/>
                  </a:moveTo>
                  <a:cubicBezTo>
                    <a:pt x="358" y="0"/>
                    <a:pt x="251" y="24"/>
                    <a:pt x="132" y="60"/>
                  </a:cubicBezTo>
                  <a:cubicBezTo>
                    <a:pt x="96" y="72"/>
                    <a:pt x="96" y="107"/>
                    <a:pt x="84" y="131"/>
                  </a:cubicBezTo>
                  <a:cubicBezTo>
                    <a:pt x="1" y="369"/>
                    <a:pt x="37" y="596"/>
                    <a:pt x="168" y="798"/>
                  </a:cubicBezTo>
                  <a:cubicBezTo>
                    <a:pt x="168" y="834"/>
                    <a:pt x="180" y="858"/>
                    <a:pt x="203" y="881"/>
                  </a:cubicBezTo>
                  <a:cubicBezTo>
                    <a:pt x="251" y="1024"/>
                    <a:pt x="322" y="1155"/>
                    <a:pt x="418" y="1274"/>
                  </a:cubicBezTo>
                  <a:cubicBezTo>
                    <a:pt x="501" y="1381"/>
                    <a:pt x="596" y="1500"/>
                    <a:pt x="739" y="1536"/>
                  </a:cubicBezTo>
                  <a:cubicBezTo>
                    <a:pt x="763" y="1584"/>
                    <a:pt x="811" y="1620"/>
                    <a:pt x="858" y="1631"/>
                  </a:cubicBezTo>
                  <a:cubicBezTo>
                    <a:pt x="882" y="1655"/>
                    <a:pt x="906" y="1667"/>
                    <a:pt x="942" y="1667"/>
                  </a:cubicBezTo>
                  <a:cubicBezTo>
                    <a:pt x="1002" y="1728"/>
                    <a:pt x="1075" y="1744"/>
                    <a:pt x="1151" y="1744"/>
                  </a:cubicBezTo>
                  <a:cubicBezTo>
                    <a:pt x="1180" y="1744"/>
                    <a:pt x="1210" y="1742"/>
                    <a:pt x="1239" y="1739"/>
                  </a:cubicBezTo>
                  <a:cubicBezTo>
                    <a:pt x="1250" y="1741"/>
                    <a:pt x="1261" y="1742"/>
                    <a:pt x="1271" y="1742"/>
                  </a:cubicBezTo>
                  <a:cubicBezTo>
                    <a:pt x="1316" y="1742"/>
                    <a:pt x="1355" y="1722"/>
                    <a:pt x="1394" y="1703"/>
                  </a:cubicBezTo>
                  <a:cubicBezTo>
                    <a:pt x="1406" y="1703"/>
                    <a:pt x="1418" y="1704"/>
                    <a:pt x="1430" y="1704"/>
                  </a:cubicBezTo>
                  <a:cubicBezTo>
                    <a:pt x="1744" y="1704"/>
                    <a:pt x="1973" y="1552"/>
                    <a:pt x="2180" y="1334"/>
                  </a:cubicBezTo>
                  <a:cubicBezTo>
                    <a:pt x="2215" y="1286"/>
                    <a:pt x="2204" y="1239"/>
                    <a:pt x="2144" y="1215"/>
                  </a:cubicBezTo>
                  <a:cubicBezTo>
                    <a:pt x="2061" y="1167"/>
                    <a:pt x="1965" y="1131"/>
                    <a:pt x="1858" y="1119"/>
                  </a:cubicBezTo>
                  <a:cubicBezTo>
                    <a:pt x="1823" y="1084"/>
                    <a:pt x="1775" y="1084"/>
                    <a:pt x="1727" y="1084"/>
                  </a:cubicBezTo>
                  <a:lnTo>
                    <a:pt x="1239" y="786"/>
                  </a:lnTo>
                  <a:cubicBezTo>
                    <a:pt x="1108" y="667"/>
                    <a:pt x="1025" y="512"/>
                    <a:pt x="870" y="417"/>
                  </a:cubicBezTo>
                  <a:cubicBezTo>
                    <a:pt x="787" y="322"/>
                    <a:pt x="703" y="227"/>
                    <a:pt x="632" y="107"/>
                  </a:cubicBezTo>
                  <a:cubicBezTo>
                    <a:pt x="596" y="48"/>
                    <a:pt x="549" y="12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15"/>
            <p:cNvSpPr/>
            <p:nvPr/>
          </p:nvSpPr>
          <p:spPr>
            <a:xfrm>
              <a:off x="2644375" y="2694400"/>
              <a:ext cx="38700" cy="36650"/>
            </a:xfrm>
            <a:custGeom>
              <a:avLst/>
              <a:gdLst/>
              <a:ahLst/>
              <a:cxnLst/>
              <a:rect l="l" t="t" r="r" b="b"/>
              <a:pathLst>
                <a:path w="1548" h="1466" extrusionOk="0">
                  <a:moveTo>
                    <a:pt x="107" y="362"/>
                  </a:moveTo>
                  <a:cubicBezTo>
                    <a:pt x="107" y="362"/>
                    <a:pt x="107" y="374"/>
                    <a:pt x="95" y="374"/>
                  </a:cubicBezTo>
                  <a:cubicBezTo>
                    <a:pt x="95" y="362"/>
                    <a:pt x="95" y="362"/>
                    <a:pt x="95" y="362"/>
                  </a:cubicBezTo>
                  <a:close/>
                  <a:moveTo>
                    <a:pt x="941" y="398"/>
                  </a:moveTo>
                  <a:cubicBezTo>
                    <a:pt x="941" y="398"/>
                    <a:pt x="953" y="410"/>
                    <a:pt x="953" y="410"/>
                  </a:cubicBezTo>
                  <a:cubicBezTo>
                    <a:pt x="953" y="410"/>
                    <a:pt x="941" y="422"/>
                    <a:pt x="941" y="433"/>
                  </a:cubicBezTo>
                  <a:cubicBezTo>
                    <a:pt x="941" y="422"/>
                    <a:pt x="941" y="410"/>
                    <a:pt x="941" y="398"/>
                  </a:cubicBezTo>
                  <a:close/>
                  <a:moveTo>
                    <a:pt x="108" y="1"/>
                  </a:moveTo>
                  <a:cubicBezTo>
                    <a:pt x="85" y="1"/>
                    <a:pt x="69" y="16"/>
                    <a:pt x="60" y="52"/>
                  </a:cubicBezTo>
                  <a:cubicBezTo>
                    <a:pt x="60" y="112"/>
                    <a:pt x="60" y="183"/>
                    <a:pt x="60" y="243"/>
                  </a:cubicBezTo>
                  <a:cubicBezTo>
                    <a:pt x="12" y="326"/>
                    <a:pt x="0" y="410"/>
                    <a:pt x="60" y="493"/>
                  </a:cubicBezTo>
                  <a:lnTo>
                    <a:pt x="48" y="493"/>
                  </a:lnTo>
                  <a:cubicBezTo>
                    <a:pt x="72" y="600"/>
                    <a:pt x="119" y="672"/>
                    <a:pt x="226" y="707"/>
                  </a:cubicBezTo>
                  <a:cubicBezTo>
                    <a:pt x="238" y="755"/>
                    <a:pt x="262" y="791"/>
                    <a:pt x="298" y="814"/>
                  </a:cubicBezTo>
                  <a:cubicBezTo>
                    <a:pt x="441" y="993"/>
                    <a:pt x="607" y="1136"/>
                    <a:pt x="822" y="1231"/>
                  </a:cubicBezTo>
                  <a:cubicBezTo>
                    <a:pt x="941" y="1303"/>
                    <a:pt x="1060" y="1374"/>
                    <a:pt x="1179" y="1445"/>
                  </a:cubicBezTo>
                  <a:cubicBezTo>
                    <a:pt x="1201" y="1459"/>
                    <a:pt x="1222" y="1466"/>
                    <a:pt x="1241" y="1466"/>
                  </a:cubicBezTo>
                  <a:cubicBezTo>
                    <a:pt x="1272" y="1466"/>
                    <a:pt x="1299" y="1447"/>
                    <a:pt x="1322" y="1410"/>
                  </a:cubicBezTo>
                  <a:cubicBezTo>
                    <a:pt x="1334" y="1398"/>
                    <a:pt x="1346" y="1386"/>
                    <a:pt x="1357" y="1374"/>
                  </a:cubicBezTo>
                  <a:cubicBezTo>
                    <a:pt x="1381" y="1362"/>
                    <a:pt x="1393" y="1326"/>
                    <a:pt x="1393" y="1303"/>
                  </a:cubicBezTo>
                  <a:cubicBezTo>
                    <a:pt x="1393" y="1291"/>
                    <a:pt x="1393" y="1279"/>
                    <a:pt x="1393" y="1267"/>
                  </a:cubicBezTo>
                  <a:cubicBezTo>
                    <a:pt x="1453" y="1160"/>
                    <a:pt x="1512" y="1041"/>
                    <a:pt x="1500" y="910"/>
                  </a:cubicBezTo>
                  <a:cubicBezTo>
                    <a:pt x="1524" y="898"/>
                    <a:pt x="1524" y="874"/>
                    <a:pt x="1524" y="838"/>
                  </a:cubicBezTo>
                  <a:cubicBezTo>
                    <a:pt x="1548" y="672"/>
                    <a:pt x="1500" y="505"/>
                    <a:pt x="1429" y="350"/>
                  </a:cubicBezTo>
                  <a:cubicBezTo>
                    <a:pt x="1399" y="300"/>
                    <a:pt x="1369" y="250"/>
                    <a:pt x="1310" y="250"/>
                  </a:cubicBezTo>
                  <a:cubicBezTo>
                    <a:pt x="1299" y="250"/>
                    <a:pt x="1287" y="251"/>
                    <a:pt x="1274" y="255"/>
                  </a:cubicBezTo>
                  <a:cubicBezTo>
                    <a:pt x="1226" y="273"/>
                    <a:pt x="1176" y="276"/>
                    <a:pt x="1124" y="276"/>
                  </a:cubicBezTo>
                  <a:cubicBezTo>
                    <a:pt x="1098" y="276"/>
                    <a:pt x="1071" y="275"/>
                    <a:pt x="1045" y="275"/>
                  </a:cubicBezTo>
                  <a:cubicBezTo>
                    <a:pt x="1018" y="275"/>
                    <a:pt x="991" y="276"/>
                    <a:pt x="965" y="279"/>
                  </a:cubicBezTo>
                  <a:cubicBezTo>
                    <a:pt x="774" y="231"/>
                    <a:pt x="595" y="183"/>
                    <a:pt x="417" y="100"/>
                  </a:cubicBezTo>
                  <a:cubicBezTo>
                    <a:pt x="334" y="52"/>
                    <a:pt x="226" y="29"/>
                    <a:pt x="131" y="5"/>
                  </a:cubicBezTo>
                  <a:cubicBezTo>
                    <a:pt x="123" y="2"/>
                    <a:pt x="115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15"/>
            <p:cNvSpPr/>
            <p:nvPr/>
          </p:nvSpPr>
          <p:spPr>
            <a:xfrm>
              <a:off x="2225275" y="2904800"/>
              <a:ext cx="59550" cy="59675"/>
            </a:xfrm>
            <a:custGeom>
              <a:avLst/>
              <a:gdLst/>
              <a:ahLst/>
              <a:cxnLst/>
              <a:rect l="l" t="t" r="r" b="b"/>
              <a:pathLst>
                <a:path w="2382" h="2387" extrusionOk="0">
                  <a:moveTo>
                    <a:pt x="2051" y="0"/>
                  </a:moveTo>
                  <a:cubicBezTo>
                    <a:pt x="2022" y="0"/>
                    <a:pt x="1986" y="39"/>
                    <a:pt x="1917" y="114"/>
                  </a:cubicBezTo>
                  <a:cubicBezTo>
                    <a:pt x="1905" y="126"/>
                    <a:pt x="1905" y="126"/>
                    <a:pt x="1905" y="138"/>
                  </a:cubicBezTo>
                  <a:cubicBezTo>
                    <a:pt x="1786" y="257"/>
                    <a:pt x="1715" y="411"/>
                    <a:pt x="1607" y="542"/>
                  </a:cubicBezTo>
                  <a:cubicBezTo>
                    <a:pt x="1346" y="792"/>
                    <a:pt x="1060" y="1030"/>
                    <a:pt x="762" y="1233"/>
                  </a:cubicBezTo>
                  <a:cubicBezTo>
                    <a:pt x="750" y="1245"/>
                    <a:pt x="726" y="1269"/>
                    <a:pt x="715" y="1281"/>
                  </a:cubicBezTo>
                  <a:cubicBezTo>
                    <a:pt x="595" y="1352"/>
                    <a:pt x="476" y="1411"/>
                    <a:pt x="357" y="1483"/>
                  </a:cubicBezTo>
                  <a:cubicBezTo>
                    <a:pt x="107" y="1495"/>
                    <a:pt x="0" y="1662"/>
                    <a:pt x="24" y="1864"/>
                  </a:cubicBezTo>
                  <a:cubicBezTo>
                    <a:pt x="24" y="1923"/>
                    <a:pt x="24" y="1983"/>
                    <a:pt x="24" y="2043"/>
                  </a:cubicBezTo>
                  <a:cubicBezTo>
                    <a:pt x="24" y="2173"/>
                    <a:pt x="83" y="2257"/>
                    <a:pt x="214" y="2281"/>
                  </a:cubicBezTo>
                  <a:cubicBezTo>
                    <a:pt x="232" y="2307"/>
                    <a:pt x="257" y="2321"/>
                    <a:pt x="288" y="2321"/>
                  </a:cubicBezTo>
                  <a:cubicBezTo>
                    <a:pt x="299" y="2321"/>
                    <a:pt x="310" y="2319"/>
                    <a:pt x="322" y="2316"/>
                  </a:cubicBezTo>
                  <a:lnTo>
                    <a:pt x="369" y="2328"/>
                  </a:lnTo>
                  <a:cubicBezTo>
                    <a:pt x="438" y="2368"/>
                    <a:pt x="509" y="2386"/>
                    <a:pt x="582" y="2386"/>
                  </a:cubicBezTo>
                  <a:cubicBezTo>
                    <a:pt x="661" y="2386"/>
                    <a:pt x="741" y="2365"/>
                    <a:pt x="822" y="2328"/>
                  </a:cubicBezTo>
                  <a:cubicBezTo>
                    <a:pt x="857" y="2328"/>
                    <a:pt x="905" y="2328"/>
                    <a:pt x="929" y="2281"/>
                  </a:cubicBezTo>
                  <a:lnTo>
                    <a:pt x="965" y="2281"/>
                  </a:lnTo>
                  <a:cubicBezTo>
                    <a:pt x="1012" y="2281"/>
                    <a:pt x="1048" y="2281"/>
                    <a:pt x="1072" y="2233"/>
                  </a:cubicBezTo>
                  <a:lnTo>
                    <a:pt x="1119" y="2233"/>
                  </a:lnTo>
                  <a:cubicBezTo>
                    <a:pt x="1155" y="2233"/>
                    <a:pt x="1191" y="2221"/>
                    <a:pt x="1215" y="2185"/>
                  </a:cubicBezTo>
                  <a:cubicBezTo>
                    <a:pt x="1286" y="2185"/>
                    <a:pt x="1346" y="2162"/>
                    <a:pt x="1405" y="2126"/>
                  </a:cubicBezTo>
                  <a:cubicBezTo>
                    <a:pt x="1465" y="2102"/>
                    <a:pt x="1524" y="2090"/>
                    <a:pt x="1560" y="2031"/>
                  </a:cubicBezTo>
                  <a:cubicBezTo>
                    <a:pt x="1703" y="1995"/>
                    <a:pt x="1810" y="1912"/>
                    <a:pt x="1917" y="1828"/>
                  </a:cubicBezTo>
                  <a:cubicBezTo>
                    <a:pt x="2024" y="1757"/>
                    <a:pt x="2131" y="1673"/>
                    <a:pt x="2167" y="1531"/>
                  </a:cubicBezTo>
                  <a:cubicBezTo>
                    <a:pt x="2179" y="1519"/>
                    <a:pt x="2203" y="1507"/>
                    <a:pt x="2215" y="1483"/>
                  </a:cubicBezTo>
                  <a:cubicBezTo>
                    <a:pt x="2334" y="1423"/>
                    <a:pt x="2310" y="1304"/>
                    <a:pt x="2310" y="1185"/>
                  </a:cubicBezTo>
                  <a:cubicBezTo>
                    <a:pt x="2381" y="1102"/>
                    <a:pt x="2358" y="995"/>
                    <a:pt x="2358" y="888"/>
                  </a:cubicBezTo>
                  <a:cubicBezTo>
                    <a:pt x="2381" y="661"/>
                    <a:pt x="2346" y="435"/>
                    <a:pt x="2215" y="233"/>
                  </a:cubicBezTo>
                  <a:cubicBezTo>
                    <a:pt x="2191" y="197"/>
                    <a:pt x="2179" y="161"/>
                    <a:pt x="2155" y="138"/>
                  </a:cubicBezTo>
                  <a:cubicBezTo>
                    <a:pt x="2106" y="45"/>
                    <a:pt x="2082" y="0"/>
                    <a:pt x="2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15"/>
            <p:cNvSpPr/>
            <p:nvPr/>
          </p:nvSpPr>
          <p:spPr>
            <a:xfrm>
              <a:off x="2386000" y="2296450"/>
              <a:ext cx="63125" cy="46250"/>
            </a:xfrm>
            <a:custGeom>
              <a:avLst/>
              <a:gdLst/>
              <a:ahLst/>
              <a:cxnLst/>
              <a:rect l="l" t="t" r="r" b="b"/>
              <a:pathLst>
                <a:path w="2525" h="1850" extrusionOk="0">
                  <a:moveTo>
                    <a:pt x="1032" y="0"/>
                  </a:moveTo>
                  <a:cubicBezTo>
                    <a:pt x="983" y="0"/>
                    <a:pt x="936" y="9"/>
                    <a:pt x="893" y="52"/>
                  </a:cubicBezTo>
                  <a:cubicBezTo>
                    <a:pt x="877" y="51"/>
                    <a:pt x="861" y="50"/>
                    <a:pt x="844" y="50"/>
                  </a:cubicBezTo>
                  <a:cubicBezTo>
                    <a:pt x="708" y="50"/>
                    <a:pt x="581" y="91"/>
                    <a:pt x="453" y="123"/>
                  </a:cubicBezTo>
                  <a:cubicBezTo>
                    <a:pt x="274" y="159"/>
                    <a:pt x="131" y="254"/>
                    <a:pt x="72" y="433"/>
                  </a:cubicBezTo>
                  <a:cubicBezTo>
                    <a:pt x="36" y="540"/>
                    <a:pt x="24" y="659"/>
                    <a:pt x="12" y="778"/>
                  </a:cubicBezTo>
                  <a:cubicBezTo>
                    <a:pt x="1" y="873"/>
                    <a:pt x="36" y="909"/>
                    <a:pt x="131" y="909"/>
                  </a:cubicBezTo>
                  <a:cubicBezTo>
                    <a:pt x="199" y="901"/>
                    <a:pt x="265" y="897"/>
                    <a:pt x="331" y="897"/>
                  </a:cubicBezTo>
                  <a:cubicBezTo>
                    <a:pt x="462" y="897"/>
                    <a:pt x="592" y="913"/>
                    <a:pt x="727" y="945"/>
                  </a:cubicBezTo>
                  <a:cubicBezTo>
                    <a:pt x="751" y="951"/>
                    <a:pt x="777" y="951"/>
                    <a:pt x="806" y="951"/>
                  </a:cubicBezTo>
                  <a:cubicBezTo>
                    <a:pt x="834" y="951"/>
                    <a:pt x="864" y="951"/>
                    <a:pt x="893" y="957"/>
                  </a:cubicBezTo>
                  <a:cubicBezTo>
                    <a:pt x="1024" y="1004"/>
                    <a:pt x="1155" y="1052"/>
                    <a:pt x="1286" y="1100"/>
                  </a:cubicBezTo>
                  <a:cubicBezTo>
                    <a:pt x="1346" y="1159"/>
                    <a:pt x="1417" y="1183"/>
                    <a:pt x="1489" y="1207"/>
                  </a:cubicBezTo>
                  <a:cubicBezTo>
                    <a:pt x="1727" y="1385"/>
                    <a:pt x="1917" y="1600"/>
                    <a:pt x="2132" y="1802"/>
                  </a:cubicBezTo>
                  <a:cubicBezTo>
                    <a:pt x="2192" y="1832"/>
                    <a:pt x="2227" y="1850"/>
                    <a:pt x="2256" y="1850"/>
                  </a:cubicBezTo>
                  <a:cubicBezTo>
                    <a:pt x="2294" y="1850"/>
                    <a:pt x="2320" y="1818"/>
                    <a:pt x="2382" y="1743"/>
                  </a:cubicBezTo>
                  <a:cubicBezTo>
                    <a:pt x="2394" y="1731"/>
                    <a:pt x="2406" y="1731"/>
                    <a:pt x="2406" y="1731"/>
                  </a:cubicBezTo>
                  <a:cubicBezTo>
                    <a:pt x="2525" y="1409"/>
                    <a:pt x="2513" y="1088"/>
                    <a:pt x="2477" y="766"/>
                  </a:cubicBezTo>
                  <a:cubicBezTo>
                    <a:pt x="2477" y="707"/>
                    <a:pt x="2453" y="635"/>
                    <a:pt x="2394" y="600"/>
                  </a:cubicBezTo>
                  <a:cubicBezTo>
                    <a:pt x="2394" y="588"/>
                    <a:pt x="2394" y="564"/>
                    <a:pt x="2382" y="552"/>
                  </a:cubicBezTo>
                  <a:cubicBezTo>
                    <a:pt x="2394" y="504"/>
                    <a:pt x="2382" y="469"/>
                    <a:pt x="2346" y="445"/>
                  </a:cubicBezTo>
                  <a:cubicBezTo>
                    <a:pt x="2215" y="302"/>
                    <a:pt x="2060" y="230"/>
                    <a:pt x="1894" y="159"/>
                  </a:cubicBezTo>
                  <a:cubicBezTo>
                    <a:pt x="1644" y="40"/>
                    <a:pt x="1394" y="16"/>
                    <a:pt x="1132" y="4"/>
                  </a:cubicBezTo>
                  <a:cubicBezTo>
                    <a:pt x="1098" y="4"/>
                    <a:pt x="1065" y="0"/>
                    <a:pt x="10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15"/>
            <p:cNvSpPr/>
            <p:nvPr/>
          </p:nvSpPr>
          <p:spPr>
            <a:xfrm>
              <a:off x="2428875" y="2723975"/>
              <a:ext cx="45550" cy="58200"/>
            </a:xfrm>
            <a:custGeom>
              <a:avLst/>
              <a:gdLst/>
              <a:ahLst/>
              <a:cxnLst/>
              <a:rect l="l" t="t" r="r" b="b"/>
              <a:pathLst>
                <a:path w="1822" h="2328" extrusionOk="0">
                  <a:moveTo>
                    <a:pt x="1357" y="1775"/>
                  </a:moveTo>
                  <a:cubicBezTo>
                    <a:pt x="1345" y="1787"/>
                    <a:pt x="1334" y="1810"/>
                    <a:pt x="1334" y="1834"/>
                  </a:cubicBezTo>
                  <a:cubicBezTo>
                    <a:pt x="1322" y="1822"/>
                    <a:pt x="1322" y="1798"/>
                    <a:pt x="1310" y="1786"/>
                  </a:cubicBezTo>
                  <a:cubicBezTo>
                    <a:pt x="1333" y="1786"/>
                    <a:pt x="1345" y="1786"/>
                    <a:pt x="1357" y="1775"/>
                  </a:cubicBezTo>
                  <a:close/>
                  <a:moveTo>
                    <a:pt x="202" y="1"/>
                  </a:moveTo>
                  <a:cubicBezTo>
                    <a:pt x="143" y="1"/>
                    <a:pt x="107" y="36"/>
                    <a:pt x="83" y="84"/>
                  </a:cubicBezTo>
                  <a:cubicBezTo>
                    <a:pt x="12" y="239"/>
                    <a:pt x="0" y="405"/>
                    <a:pt x="0" y="560"/>
                  </a:cubicBezTo>
                  <a:cubicBezTo>
                    <a:pt x="0" y="691"/>
                    <a:pt x="167" y="703"/>
                    <a:pt x="238" y="786"/>
                  </a:cubicBezTo>
                  <a:cubicBezTo>
                    <a:pt x="250" y="798"/>
                    <a:pt x="250" y="798"/>
                    <a:pt x="262" y="798"/>
                  </a:cubicBezTo>
                  <a:cubicBezTo>
                    <a:pt x="464" y="953"/>
                    <a:pt x="667" y="1096"/>
                    <a:pt x="833" y="1286"/>
                  </a:cubicBezTo>
                  <a:cubicBezTo>
                    <a:pt x="845" y="1310"/>
                    <a:pt x="881" y="1334"/>
                    <a:pt x="905" y="1346"/>
                  </a:cubicBezTo>
                  <a:cubicBezTo>
                    <a:pt x="988" y="1501"/>
                    <a:pt x="1083" y="1644"/>
                    <a:pt x="1167" y="1786"/>
                  </a:cubicBezTo>
                  <a:cubicBezTo>
                    <a:pt x="1214" y="1894"/>
                    <a:pt x="1238" y="2001"/>
                    <a:pt x="1310" y="2096"/>
                  </a:cubicBezTo>
                  <a:cubicBezTo>
                    <a:pt x="1310" y="2144"/>
                    <a:pt x="1298" y="2203"/>
                    <a:pt x="1357" y="2239"/>
                  </a:cubicBezTo>
                  <a:cubicBezTo>
                    <a:pt x="1406" y="2298"/>
                    <a:pt x="1444" y="2328"/>
                    <a:pt x="1480" y="2328"/>
                  </a:cubicBezTo>
                  <a:cubicBezTo>
                    <a:pt x="1523" y="2328"/>
                    <a:pt x="1562" y="2283"/>
                    <a:pt x="1607" y="2191"/>
                  </a:cubicBezTo>
                  <a:cubicBezTo>
                    <a:pt x="1643" y="2167"/>
                    <a:pt x="1655" y="2132"/>
                    <a:pt x="1655" y="2096"/>
                  </a:cubicBezTo>
                  <a:cubicBezTo>
                    <a:pt x="1655" y="2025"/>
                    <a:pt x="1679" y="1953"/>
                    <a:pt x="1703" y="1894"/>
                  </a:cubicBezTo>
                  <a:cubicBezTo>
                    <a:pt x="1762" y="1822"/>
                    <a:pt x="1762" y="1739"/>
                    <a:pt x="1762" y="1656"/>
                  </a:cubicBezTo>
                  <a:cubicBezTo>
                    <a:pt x="1822" y="1477"/>
                    <a:pt x="1822" y="1263"/>
                    <a:pt x="1750" y="1096"/>
                  </a:cubicBezTo>
                  <a:cubicBezTo>
                    <a:pt x="1762" y="1084"/>
                    <a:pt x="1750" y="1060"/>
                    <a:pt x="1750" y="1048"/>
                  </a:cubicBezTo>
                  <a:cubicBezTo>
                    <a:pt x="1726" y="917"/>
                    <a:pt x="1703" y="798"/>
                    <a:pt x="1607" y="691"/>
                  </a:cubicBezTo>
                  <a:cubicBezTo>
                    <a:pt x="1584" y="560"/>
                    <a:pt x="1488" y="453"/>
                    <a:pt x="1405" y="346"/>
                  </a:cubicBezTo>
                  <a:cubicBezTo>
                    <a:pt x="1357" y="262"/>
                    <a:pt x="1298" y="203"/>
                    <a:pt x="1214" y="155"/>
                  </a:cubicBezTo>
                  <a:cubicBezTo>
                    <a:pt x="1155" y="60"/>
                    <a:pt x="1060" y="12"/>
                    <a:pt x="964" y="12"/>
                  </a:cubicBezTo>
                  <a:cubicBezTo>
                    <a:pt x="702" y="1"/>
                    <a:pt x="452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2415775" y="3583900"/>
              <a:ext cx="53600" cy="48425"/>
            </a:xfrm>
            <a:custGeom>
              <a:avLst/>
              <a:gdLst/>
              <a:ahLst/>
              <a:cxnLst/>
              <a:rect l="l" t="t" r="r" b="b"/>
              <a:pathLst>
                <a:path w="2144" h="1937" extrusionOk="0">
                  <a:moveTo>
                    <a:pt x="1143" y="1537"/>
                  </a:moveTo>
                  <a:cubicBezTo>
                    <a:pt x="1143" y="1537"/>
                    <a:pt x="1143" y="1537"/>
                    <a:pt x="1143" y="1548"/>
                  </a:cubicBezTo>
                  <a:cubicBezTo>
                    <a:pt x="1143" y="1537"/>
                    <a:pt x="1143" y="1537"/>
                    <a:pt x="1131" y="1537"/>
                  </a:cubicBezTo>
                  <a:close/>
                  <a:moveTo>
                    <a:pt x="1953" y="1"/>
                  </a:moveTo>
                  <a:cubicBezTo>
                    <a:pt x="1762" y="96"/>
                    <a:pt x="1596" y="215"/>
                    <a:pt x="1441" y="346"/>
                  </a:cubicBezTo>
                  <a:cubicBezTo>
                    <a:pt x="1286" y="382"/>
                    <a:pt x="1131" y="429"/>
                    <a:pt x="988" y="501"/>
                  </a:cubicBezTo>
                  <a:cubicBezTo>
                    <a:pt x="979" y="498"/>
                    <a:pt x="970" y="496"/>
                    <a:pt x="962" y="496"/>
                  </a:cubicBezTo>
                  <a:cubicBezTo>
                    <a:pt x="935" y="496"/>
                    <a:pt x="908" y="510"/>
                    <a:pt x="881" y="536"/>
                  </a:cubicBezTo>
                  <a:cubicBezTo>
                    <a:pt x="869" y="536"/>
                    <a:pt x="857" y="536"/>
                    <a:pt x="845" y="548"/>
                  </a:cubicBezTo>
                  <a:cubicBezTo>
                    <a:pt x="798" y="548"/>
                    <a:pt x="762" y="548"/>
                    <a:pt x="738" y="584"/>
                  </a:cubicBezTo>
                  <a:cubicBezTo>
                    <a:pt x="726" y="584"/>
                    <a:pt x="703" y="584"/>
                    <a:pt x="691" y="596"/>
                  </a:cubicBezTo>
                  <a:cubicBezTo>
                    <a:pt x="524" y="608"/>
                    <a:pt x="357" y="620"/>
                    <a:pt x="191" y="644"/>
                  </a:cubicBezTo>
                  <a:cubicBezTo>
                    <a:pt x="143" y="644"/>
                    <a:pt x="107" y="679"/>
                    <a:pt x="95" y="715"/>
                  </a:cubicBezTo>
                  <a:cubicBezTo>
                    <a:pt x="0" y="1096"/>
                    <a:pt x="36" y="1441"/>
                    <a:pt x="298" y="1751"/>
                  </a:cubicBezTo>
                  <a:cubicBezTo>
                    <a:pt x="357" y="1834"/>
                    <a:pt x="429" y="1929"/>
                    <a:pt x="548" y="1929"/>
                  </a:cubicBezTo>
                  <a:cubicBezTo>
                    <a:pt x="583" y="1934"/>
                    <a:pt x="616" y="1937"/>
                    <a:pt x="649" y="1937"/>
                  </a:cubicBezTo>
                  <a:cubicBezTo>
                    <a:pt x="706" y="1937"/>
                    <a:pt x="761" y="1928"/>
                    <a:pt x="822" y="1906"/>
                  </a:cubicBezTo>
                  <a:cubicBezTo>
                    <a:pt x="1143" y="1763"/>
                    <a:pt x="1429" y="1584"/>
                    <a:pt x="1643" y="1287"/>
                  </a:cubicBezTo>
                  <a:cubicBezTo>
                    <a:pt x="1786" y="1156"/>
                    <a:pt x="1881" y="989"/>
                    <a:pt x="1953" y="798"/>
                  </a:cubicBezTo>
                  <a:cubicBezTo>
                    <a:pt x="2143" y="536"/>
                    <a:pt x="2131" y="274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2231825" y="2084325"/>
              <a:ext cx="45250" cy="44525"/>
            </a:xfrm>
            <a:custGeom>
              <a:avLst/>
              <a:gdLst/>
              <a:ahLst/>
              <a:cxnLst/>
              <a:rect l="l" t="t" r="r" b="b"/>
              <a:pathLst>
                <a:path w="1810" h="1781" extrusionOk="0">
                  <a:moveTo>
                    <a:pt x="863" y="0"/>
                  </a:moveTo>
                  <a:cubicBezTo>
                    <a:pt x="834" y="0"/>
                    <a:pt x="804" y="12"/>
                    <a:pt x="774" y="36"/>
                  </a:cubicBezTo>
                  <a:cubicBezTo>
                    <a:pt x="643" y="72"/>
                    <a:pt x="512" y="95"/>
                    <a:pt x="381" y="131"/>
                  </a:cubicBezTo>
                  <a:cubicBezTo>
                    <a:pt x="274" y="155"/>
                    <a:pt x="191" y="238"/>
                    <a:pt x="131" y="322"/>
                  </a:cubicBezTo>
                  <a:cubicBezTo>
                    <a:pt x="0" y="548"/>
                    <a:pt x="48" y="655"/>
                    <a:pt x="298" y="714"/>
                  </a:cubicBezTo>
                  <a:cubicBezTo>
                    <a:pt x="310" y="726"/>
                    <a:pt x="322" y="726"/>
                    <a:pt x="333" y="726"/>
                  </a:cubicBezTo>
                  <a:cubicBezTo>
                    <a:pt x="365" y="758"/>
                    <a:pt x="402" y="763"/>
                    <a:pt x="441" y="763"/>
                  </a:cubicBezTo>
                  <a:cubicBezTo>
                    <a:pt x="460" y="763"/>
                    <a:pt x="480" y="762"/>
                    <a:pt x="500" y="762"/>
                  </a:cubicBezTo>
                  <a:cubicBezTo>
                    <a:pt x="619" y="798"/>
                    <a:pt x="738" y="845"/>
                    <a:pt x="857" y="881"/>
                  </a:cubicBezTo>
                  <a:cubicBezTo>
                    <a:pt x="941" y="953"/>
                    <a:pt x="1024" y="1012"/>
                    <a:pt x="1107" y="1084"/>
                  </a:cubicBezTo>
                  <a:cubicBezTo>
                    <a:pt x="1179" y="1191"/>
                    <a:pt x="1274" y="1286"/>
                    <a:pt x="1334" y="1405"/>
                  </a:cubicBezTo>
                  <a:cubicBezTo>
                    <a:pt x="1334" y="1417"/>
                    <a:pt x="1357" y="1429"/>
                    <a:pt x="1381" y="1441"/>
                  </a:cubicBezTo>
                  <a:cubicBezTo>
                    <a:pt x="1417" y="1548"/>
                    <a:pt x="1465" y="1655"/>
                    <a:pt x="1524" y="1750"/>
                  </a:cubicBezTo>
                  <a:cubicBezTo>
                    <a:pt x="1545" y="1771"/>
                    <a:pt x="1566" y="1781"/>
                    <a:pt x="1586" y="1781"/>
                  </a:cubicBezTo>
                  <a:cubicBezTo>
                    <a:pt x="1611" y="1781"/>
                    <a:pt x="1635" y="1765"/>
                    <a:pt x="1655" y="1738"/>
                  </a:cubicBezTo>
                  <a:cubicBezTo>
                    <a:pt x="1715" y="1667"/>
                    <a:pt x="1691" y="1560"/>
                    <a:pt x="1726" y="1488"/>
                  </a:cubicBezTo>
                  <a:cubicBezTo>
                    <a:pt x="1786" y="1381"/>
                    <a:pt x="1798" y="1274"/>
                    <a:pt x="1786" y="1167"/>
                  </a:cubicBezTo>
                  <a:cubicBezTo>
                    <a:pt x="1786" y="1119"/>
                    <a:pt x="1786" y="1084"/>
                    <a:pt x="1786" y="1036"/>
                  </a:cubicBezTo>
                  <a:cubicBezTo>
                    <a:pt x="1786" y="953"/>
                    <a:pt x="1810" y="869"/>
                    <a:pt x="1750" y="798"/>
                  </a:cubicBezTo>
                  <a:cubicBezTo>
                    <a:pt x="1750" y="750"/>
                    <a:pt x="1726" y="714"/>
                    <a:pt x="1703" y="679"/>
                  </a:cubicBezTo>
                  <a:cubicBezTo>
                    <a:pt x="1703" y="643"/>
                    <a:pt x="1703" y="619"/>
                    <a:pt x="1667" y="595"/>
                  </a:cubicBezTo>
                  <a:cubicBezTo>
                    <a:pt x="1655" y="512"/>
                    <a:pt x="1607" y="476"/>
                    <a:pt x="1548" y="441"/>
                  </a:cubicBezTo>
                  <a:cubicBezTo>
                    <a:pt x="1405" y="238"/>
                    <a:pt x="1226" y="83"/>
                    <a:pt x="988" y="36"/>
                  </a:cubicBezTo>
                  <a:lnTo>
                    <a:pt x="953" y="36"/>
                  </a:lnTo>
                  <a:cubicBezTo>
                    <a:pt x="923" y="12"/>
                    <a:pt x="893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1" name="Google Shape;281;p15"/>
          <p:cNvSpPr/>
          <p:nvPr/>
        </p:nvSpPr>
        <p:spPr>
          <a:xfrm rot="2871884">
            <a:off x="827863" y="47581"/>
            <a:ext cx="124236" cy="174601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" name="Google Shape;282;p15"/>
          <p:cNvSpPr/>
          <p:nvPr/>
        </p:nvSpPr>
        <p:spPr>
          <a:xfrm rot="2871884">
            <a:off x="280315" y="1975053"/>
            <a:ext cx="126808" cy="98803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 rot="2871790">
            <a:off x="854908" y="2665517"/>
            <a:ext cx="210179" cy="15052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 rot="2871884">
            <a:off x="1193761" y="587357"/>
            <a:ext cx="138739" cy="104947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 rot="2871884">
            <a:off x="2084590" y="308233"/>
            <a:ext cx="114020" cy="228825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 rot="-4499962">
            <a:off x="6678919" y="5838708"/>
            <a:ext cx="163071" cy="128411"/>
          </a:xfrm>
          <a:custGeom>
            <a:avLst/>
            <a:gdLst/>
            <a:ahLst/>
            <a:cxnLst/>
            <a:rect l="l" t="t" r="r" b="b"/>
            <a:pathLst>
              <a:path w="2216" h="1745" extrusionOk="0">
                <a:moveTo>
                  <a:pt x="477" y="0"/>
                </a:moveTo>
                <a:cubicBezTo>
                  <a:pt x="358" y="0"/>
                  <a:pt x="251" y="24"/>
                  <a:pt x="132" y="60"/>
                </a:cubicBezTo>
                <a:cubicBezTo>
                  <a:pt x="96" y="72"/>
                  <a:pt x="96" y="107"/>
                  <a:pt x="84" y="131"/>
                </a:cubicBezTo>
                <a:cubicBezTo>
                  <a:pt x="1" y="369"/>
                  <a:pt x="37" y="596"/>
                  <a:pt x="168" y="798"/>
                </a:cubicBezTo>
                <a:cubicBezTo>
                  <a:pt x="168" y="834"/>
                  <a:pt x="180" y="858"/>
                  <a:pt x="203" y="881"/>
                </a:cubicBezTo>
                <a:cubicBezTo>
                  <a:pt x="251" y="1024"/>
                  <a:pt x="322" y="1155"/>
                  <a:pt x="418" y="1274"/>
                </a:cubicBezTo>
                <a:cubicBezTo>
                  <a:pt x="501" y="1381"/>
                  <a:pt x="596" y="1500"/>
                  <a:pt x="739" y="1536"/>
                </a:cubicBezTo>
                <a:cubicBezTo>
                  <a:pt x="763" y="1584"/>
                  <a:pt x="811" y="1620"/>
                  <a:pt x="858" y="1631"/>
                </a:cubicBezTo>
                <a:cubicBezTo>
                  <a:pt x="882" y="1655"/>
                  <a:pt x="906" y="1667"/>
                  <a:pt x="942" y="1667"/>
                </a:cubicBezTo>
                <a:cubicBezTo>
                  <a:pt x="1002" y="1728"/>
                  <a:pt x="1075" y="1744"/>
                  <a:pt x="1151" y="1744"/>
                </a:cubicBezTo>
                <a:cubicBezTo>
                  <a:pt x="1180" y="1744"/>
                  <a:pt x="1210" y="1742"/>
                  <a:pt x="1239" y="1739"/>
                </a:cubicBezTo>
                <a:cubicBezTo>
                  <a:pt x="1250" y="1741"/>
                  <a:pt x="1261" y="1742"/>
                  <a:pt x="1271" y="1742"/>
                </a:cubicBezTo>
                <a:cubicBezTo>
                  <a:pt x="1316" y="1742"/>
                  <a:pt x="1355" y="1722"/>
                  <a:pt x="1394" y="1703"/>
                </a:cubicBezTo>
                <a:cubicBezTo>
                  <a:pt x="1406" y="1703"/>
                  <a:pt x="1418" y="1704"/>
                  <a:pt x="1430" y="1704"/>
                </a:cubicBezTo>
                <a:cubicBezTo>
                  <a:pt x="1744" y="1704"/>
                  <a:pt x="1973" y="1552"/>
                  <a:pt x="2180" y="1334"/>
                </a:cubicBezTo>
                <a:cubicBezTo>
                  <a:pt x="2215" y="1286"/>
                  <a:pt x="2204" y="1239"/>
                  <a:pt x="2144" y="1215"/>
                </a:cubicBezTo>
                <a:cubicBezTo>
                  <a:pt x="2061" y="1167"/>
                  <a:pt x="1965" y="1131"/>
                  <a:pt x="1858" y="1119"/>
                </a:cubicBezTo>
                <a:cubicBezTo>
                  <a:pt x="1823" y="1084"/>
                  <a:pt x="1775" y="1084"/>
                  <a:pt x="1727" y="1084"/>
                </a:cubicBezTo>
                <a:lnTo>
                  <a:pt x="1239" y="786"/>
                </a:lnTo>
                <a:cubicBezTo>
                  <a:pt x="1108" y="667"/>
                  <a:pt x="1025" y="512"/>
                  <a:pt x="870" y="417"/>
                </a:cubicBezTo>
                <a:cubicBezTo>
                  <a:pt x="787" y="322"/>
                  <a:pt x="703" y="227"/>
                  <a:pt x="632" y="107"/>
                </a:cubicBezTo>
                <a:cubicBezTo>
                  <a:pt x="596" y="48"/>
                  <a:pt x="549" y="12"/>
                  <a:pt x="4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 rot="-4499962">
            <a:off x="7319270" y="5006217"/>
            <a:ext cx="113913" cy="107880"/>
          </a:xfrm>
          <a:custGeom>
            <a:avLst/>
            <a:gdLst/>
            <a:ahLst/>
            <a:cxnLst/>
            <a:rect l="l" t="t" r="r" b="b"/>
            <a:pathLst>
              <a:path w="1548" h="1466" extrusionOk="0">
                <a:moveTo>
                  <a:pt x="107" y="362"/>
                </a:moveTo>
                <a:cubicBezTo>
                  <a:pt x="107" y="362"/>
                  <a:pt x="107" y="374"/>
                  <a:pt x="95" y="374"/>
                </a:cubicBezTo>
                <a:cubicBezTo>
                  <a:pt x="95" y="362"/>
                  <a:pt x="95" y="362"/>
                  <a:pt x="95" y="362"/>
                </a:cubicBezTo>
                <a:close/>
                <a:moveTo>
                  <a:pt x="941" y="398"/>
                </a:moveTo>
                <a:cubicBezTo>
                  <a:pt x="941" y="398"/>
                  <a:pt x="953" y="410"/>
                  <a:pt x="953" y="410"/>
                </a:cubicBezTo>
                <a:cubicBezTo>
                  <a:pt x="953" y="410"/>
                  <a:pt x="941" y="422"/>
                  <a:pt x="941" y="433"/>
                </a:cubicBezTo>
                <a:cubicBezTo>
                  <a:pt x="941" y="422"/>
                  <a:pt x="941" y="410"/>
                  <a:pt x="941" y="398"/>
                </a:cubicBezTo>
                <a:close/>
                <a:moveTo>
                  <a:pt x="108" y="1"/>
                </a:moveTo>
                <a:cubicBezTo>
                  <a:pt x="85" y="1"/>
                  <a:pt x="69" y="16"/>
                  <a:pt x="60" y="52"/>
                </a:cubicBezTo>
                <a:cubicBezTo>
                  <a:pt x="60" y="112"/>
                  <a:pt x="60" y="183"/>
                  <a:pt x="60" y="243"/>
                </a:cubicBezTo>
                <a:cubicBezTo>
                  <a:pt x="12" y="326"/>
                  <a:pt x="0" y="410"/>
                  <a:pt x="60" y="493"/>
                </a:cubicBezTo>
                <a:lnTo>
                  <a:pt x="48" y="493"/>
                </a:lnTo>
                <a:cubicBezTo>
                  <a:pt x="72" y="600"/>
                  <a:pt x="119" y="672"/>
                  <a:pt x="226" y="707"/>
                </a:cubicBezTo>
                <a:cubicBezTo>
                  <a:pt x="238" y="755"/>
                  <a:pt x="262" y="791"/>
                  <a:pt x="298" y="814"/>
                </a:cubicBezTo>
                <a:cubicBezTo>
                  <a:pt x="441" y="993"/>
                  <a:pt x="607" y="1136"/>
                  <a:pt x="822" y="1231"/>
                </a:cubicBezTo>
                <a:cubicBezTo>
                  <a:pt x="941" y="1303"/>
                  <a:pt x="1060" y="1374"/>
                  <a:pt x="1179" y="1445"/>
                </a:cubicBezTo>
                <a:cubicBezTo>
                  <a:pt x="1201" y="1459"/>
                  <a:pt x="1222" y="1466"/>
                  <a:pt x="1241" y="1466"/>
                </a:cubicBezTo>
                <a:cubicBezTo>
                  <a:pt x="1272" y="1466"/>
                  <a:pt x="1299" y="1447"/>
                  <a:pt x="1322" y="1410"/>
                </a:cubicBezTo>
                <a:cubicBezTo>
                  <a:pt x="1334" y="1398"/>
                  <a:pt x="1346" y="1386"/>
                  <a:pt x="1357" y="1374"/>
                </a:cubicBezTo>
                <a:cubicBezTo>
                  <a:pt x="1381" y="1362"/>
                  <a:pt x="1393" y="1326"/>
                  <a:pt x="1393" y="1303"/>
                </a:cubicBezTo>
                <a:cubicBezTo>
                  <a:pt x="1393" y="1291"/>
                  <a:pt x="1393" y="1279"/>
                  <a:pt x="1393" y="1267"/>
                </a:cubicBezTo>
                <a:cubicBezTo>
                  <a:pt x="1453" y="1160"/>
                  <a:pt x="1512" y="1041"/>
                  <a:pt x="1500" y="910"/>
                </a:cubicBezTo>
                <a:cubicBezTo>
                  <a:pt x="1524" y="898"/>
                  <a:pt x="1524" y="874"/>
                  <a:pt x="1524" y="838"/>
                </a:cubicBezTo>
                <a:cubicBezTo>
                  <a:pt x="1548" y="672"/>
                  <a:pt x="1500" y="505"/>
                  <a:pt x="1429" y="350"/>
                </a:cubicBezTo>
                <a:cubicBezTo>
                  <a:pt x="1399" y="300"/>
                  <a:pt x="1369" y="250"/>
                  <a:pt x="1310" y="250"/>
                </a:cubicBezTo>
                <a:cubicBezTo>
                  <a:pt x="1299" y="250"/>
                  <a:pt x="1287" y="251"/>
                  <a:pt x="1274" y="255"/>
                </a:cubicBezTo>
                <a:cubicBezTo>
                  <a:pt x="1226" y="273"/>
                  <a:pt x="1176" y="276"/>
                  <a:pt x="1124" y="276"/>
                </a:cubicBezTo>
                <a:cubicBezTo>
                  <a:pt x="1098" y="276"/>
                  <a:pt x="1071" y="275"/>
                  <a:pt x="1045" y="275"/>
                </a:cubicBezTo>
                <a:cubicBezTo>
                  <a:pt x="1018" y="275"/>
                  <a:pt x="991" y="276"/>
                  <a:pt x="965" y="279"/>
                </a:cubicBezTo>
                <a:cubicBezTo>
                  <a:pt x="774" y="231"/>
                  <a:pt x="595" y="183"/>
                  <a:pt x="417" y="100"/>
                </a:cubicBezTo>
                <a:cubicBezTo>
                  <a:pt x="334" y="52"/>
                  <a:pt x="226" y="29"/>
                  <a:pt x="131" y="5"/>
                </a:cubicBezTo>
                <a:cubicBezTo>
                  <a:pt x="123" y="2"/>
                  <a:pt x="115" y="1"/>
                  <a:pt x="1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 rot="-4499962">
            <a:off x="4925276" y="5168417"/>
            <a:ext cx="185809" cy="136137"/>
          </a:xfrm>
          <a:custGeom>
            <a:avLst/>
            <a:gdLst/>
            <a:ahLst/>
            <a:cxnLst/>
            <a:rect l="l" t="t" r="r" b="b"/>
            <a:pathLst>
              <a:path w="2525" h="1850" extrusionOk="0">
                <a:moveTo>
                  <a:pt x="1032" y="0"/>
                </a:moveTo>
                <a:cubicBezTo>
                  <a:pt x="983" y="0"/>
                  <a:pt x="936" y="9"/>
                  <a:pt x="893" y="52"/>
                </a:cubicBezTo>
                <a:cubicBezTo>
                  <a:pt x="877" y="51"/>
                  <a:pt x="861" y="50"/>
                  <a:pt x="844" y="50"/>
                </a:cubicBezTo>
                <a:cubicBezTo>
                  <a:pt x="708" y="50"/>
                  <a:pt x="581" y="91"/>
                  <a:pt x="453" y="123"/>
                </a:cubicBezTo>
                <a:cubicBezTo>
                  <a:pt x="274" y="159"/>
                  <a:pt x="131" y="254"/>
                  <a:pt x="72" y="433"/>
                </a:cubicBezTo>
                <a:cubicBezTo>
                  <a:pt x="36" y="540"/>
                  <a:pt x="24" y="659"/>
                  <a:pt x="12" y="778"/>
                </a:cubicBezTo>
                <a:cubicBezTo>
                  <a:pt x="1" y="873"/>
                  <a:pt x="36" y="909"/>
                  <a:pt x="131" y="909"/>
                </a:cubicBezTo>
                <a:cubicBezTo>
                  <a:pt x="199" y="901"/>
                  <a:pt x="265" y="897"/>
                  <a:pt x="331" y="897"/>
                </a:cubicBezTo>
                <a:cubicBezTo>
                  <a:pt x="462" y="897"/>
                  <a:pt x="592" y="913"/>
                  <a:pt x="727" y="945"/>
                </a:cubicBezTo>
                <a:cubicBezTo>
                  <a:pt x="751" y="951"/>
                  <a:pt x="777" y="951"/>
                  <a:pt x="806" y="951"/>
                </a:cubicBezTo>
                <a:cubicBezTo>
                  <a:pt x="834" y="951"/>
                  <a:pt x="864" y="951"/>
                  <a:pt x="893" y="957"/>
                </a:cubicBezTo>
                <a:cubicBezTo>
                  <a:pt x="1024" y="1004"/>
                  <a:pt x="1155" y="1052"/>
                  <a:pt x="1286" y="1100"/>
                </a:cubicBezTo>
                <a:cubicBezTo>
                  <a:pt x="1346" y="1159"/>
                  <a:pt x="1417" y="1183"/>
                  <a:pt x="1489" y="1207"/>
                </a:cubicBezTo>
                <a:cubicBezTo>
                  <a:pt x="1727" y="1385"/>
                  <a:pt x="1917" y="1600"/>
                  <a:pt x="2132" y="1802"/>
                </a:cubicBezTo>
                <a:cubicBezTo>
                  <a:pt x="2192" y="1832"/>
                  <a:pt x="2227" y="1850"/>
                  <a:pt x="2256" y="1850"/>
                </a:cubicBezTo>
                <a:cubicBezTo>
                  <a:pt x="2294" y="1850"/>
                  <a:pt x="2320" y="1818"/>
                  <a:pt x="2382" y="1743"/>
                </a:cubicBezTo>
                <a:cubicBezTo>
                  <a:pt x="2394" y="1731"/>
                  <a:pt x="2406" y="1731"/>
                  <a:pt x="2406" y="1731"/>
                </a:cubicBezTo>
                <a:cubicBezTo>
                  <a:pt x="2525" y="1409"/>
                  <a:pt x="2513" y="1088"/>
                  <a:pt x="2477" y="766"/>
                </a:cubicBezTo>
                <a:cubicBezTo>
                  <a:pt x="2477" y="707"/>
                  <a:pt x="2453" y="635"/>
                  <a:pt x="2394" y="600"/>
                </a:cubicBezTo>
                <a:cubicBezTo>
                  <a:pt x="2394" y="588"/>
                  <a:pt x="2394" y="564"/>
                  <a:pt x="2382" y="552"/>
                </a:cubicBezTo>
                <a:cubicBezTo>
                  <a:pt x="2394" y="504"/>
                  <a:pt x="2382" y="469"/>
                  <a:pt x="2346" y="445"/>
                </a:cubicBezTo>
                <a:cubicBezTo>
                  <a:pt x="2215" y="302"/>
                  <a:pt x="2060" y="230"/>
                  <a:pt x="1894" y="159"/>
                </a:cubicBezTo>
                <a:cubicBezTo>
                  <a:pt x="1644" y="40"/>
                  <a:pt x="1394" y="16"/>
                  <a:pt x="1132" y="4"/>
                </a:cubicBezTo>
                <a:cubicBezTo>
                  <a:pt x="1098" y="4"/>
                  <a:pt x="1065" y="0"/>
                  <a:pt x="103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 rot="-4499962">
            <a:off x="7262339" y="5608215"/>
            <a:ext cx="134077" cy="171312"/>
          </a:xfrm>
          <a:custGeom>
            <a:avLst/>
            <a:gdLst/>
            <a:ahLst/>
            <a:cxnLst/>
            <a:rect l="l" t="t" r="r" b="b"/>
            <a:pathLst>
              <a:path w="1822" h="2328" extrusionOk="0">
                <a:moveTo>
                  <a:pt x="1357" y="1775"/>
                </a:moveTo>
                <a:cubicBezTo>
                  <a:pt x="1345" y="1787"/>
                  <a:pt x="1334" y="1810"/>
                  <a:pt x="1334" y="1834"/>
                </a:cubicBezTo>
                <a:cubicBezTo>
                  <a:pt x="1322" y="1822"/>
                  <a:pt x="1322" y="1798"/>
                  <a:pt x="1310" y="1786"/>
                </a:cubicBezTo>
                <a:cubicBezTo>
                  <a:pt x="1333" y="1786"/>
                  <a:pt x="1345" y="1786"/>
                  <a:pt x="1357" y="1775"/>
                </a:cubicBezTo>
                <a:close/>
                <a:moveTo>
                  <a:pt x="202" y="1"/>
                </a:moveTo>
                <a:cubicBezTo>
                  <a:pt x="143" y="1"/>
                  <a:pt x="107" y="36"/>
                  <a:pt x="83" y="84"/>
                </a:cubicBezTo>
                <a:cubicBezTo>
                  <a:pt x="12" y="239"/>
                  <a:pt x="0" y="405"/>
                  <a:pt x="0" y="560"/>
                </a:cubicBezTo>
                <a:cubicBezTo>
                  <a:pt x="0" y="691"/>
                  <a:pt x="167" y="703"/>
                  <a:pt x="238" y="786"/>
                </a:cubicBezTo>
                <a:cubicBezTo>
                  <a:pt x="250" y="798"/>
                  <a:pt x="250" y="798"/>
                  <a:pt x="262" y="798"/>
                </a:cubicBezTo>
                <a:cubicBezTo>
                  <a:pt x="464" y="953"/>
                  <a:pt x="667" y="1096"/>
                  <a:pt x="833" y="1286"/>
                </a:cubicBezTo>
                <a:cubicBezTo>
                  <a:pt x="845" y="1310"/>
                  <a:pt x="881" y="1334"/>
                  <a:pt x="905" y="1346"/>
                </a:cubicBezTo>
                <a:cubicBezTo>
                  <a:pt x="988" y="1501"/>
                  <a:pt x="1083" y="1644"/>
                  <a:pt x="1167" y="1786"/>
                </a:cubicBezTo>
                <a:cubicBezTo>
                  <a:pt x="1214" y="1894"/>
                  <a:pt x="1238" y="2001"/>
                  <a:pt x="1310" y="2096"/>
                </a:cubicBezTo>
                <a:cubicBezTo>
                  <a:pt x="1310" y="2144"/>
                  <a:pt x="1298" y="2203"/>
                  <a:pt x="1357" y="2239"/>
                </a:cubicBezTo>
                <a:cubicBezTo>
                  <a:pt x="1406" y="2298"/>
                  <a:pt x="1444" y="2328"/>
                  <a:pt x="1480" y="2328"/>
                </a:cubicBezTo>
                <a:cubicBezTo>
                  <a:pt x="1523" y="2328"/>
                  <a:pt x="1562" y="2283"/>
                  <a:pt x="1607" y="2191"/>
                </a:cubicBezTo>
                <a:cubicBezTo>
                  <a:pt x="1643" y="2167"/>
                  <a:pt x="1655" y="2132"/>
                  <a:pt x="1655" y="2096"/>
                </a:cubicBezTo>
                <a:cubicBezTo>
                  <a:pt x="1655" y="2025"/>
                  <a:pt x="1679" y="1953"/>
                  <a:pt x="1703" y="1894"/>
                </a:cubicBezTo>
                <a:cubicBezTo>
                  <a:pt x="1762" y="1822"/>
                  <a:pt x="1762" y="1739"/>
                  <a:pt x="1762" y="1656"/>
                </a:cubicBezTo>
                <a:cubicBezTo>
                  <a:pt x="1822" y="1477"/>
                  <a:pt x="1822" y="1263"/>
                  <a:pt x="1750" y="1096"/>
                </a:cubicBezTo>
                <a:cubicBezTo>
                  <a:pt x="1762" y="1084"/>
                  <a:pt x="1750" y="1060"/>
                  <a:pt x="1750" y="1048"/>
                </a:cubicBezTo>
                <a:cubicBezTo>
                  <a:pt x="1726" y="917"/>
                  <a:pt x="1703" y="798"/>
                  <a:pt x="1607" y="691"/>
                </a:cubicBezTo>
                <a:cubicBezTo>
                  <a:pt x="1584" y="560"/>
                  <a:pt x="1488" y="453"/>
                  <a:pt x="1405" y="346"/>
                </a:cubicBezTo>
                <a:cubicBezTo>
                  <a:pt x="1357" y="262"/>
                  <a:pt x="1298" y="203"/>
                  <a:pt x="1214" y="155"/>
                </a:cubicBezTo>
                <a:cubicBezTo>
                  <a:pt x="1155" y="60"/>
                  <a:pt x="1060" y="12"/>
                  <a:pt x="964" y="12"/>
                </a:cubicBezTo>
                <a:cubicBezTo>
                  <a:pt x="702" y="1"/>
                  <a:pt x="452" y="1"/>
                  <a:pt x="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 rot="-4499962">
            <a:off x="5274448" y="5696483"/>
            <a:ext cx="133193" cy="131060"/>
          </a:xfrm>
          <a:custGeom>
            <a:avLst/>
            <a:gdLst/>
            <a:ahLst/>
            <a:cxnLst/>
            <a:rect l="l" t="t" r="r" b="b"/>
            <a:pathLst>
              <a:path w="1810" h="1781" extrusionOk="0">
                <a:moveTo>
                  <a:pt x="863" y="0"/>
                </a:moveTo>
                <a:cubicBezTo>
                  <a:pt x="834" y="0"/>
                  <a:pt x="804" y="12"/>
                  <a:pt x="774" y="36"/>
                </a:cubicBezTo>
                <a:cubicBezTo>
                  <a:pt x="643" y="72"/>
                  <a:pt x="512" y="95"/>
                  <a:pt x="381" y="131"/>
                </a:cubicBezTo>
                <a:cubicBezTo>
                  <a:pt x="274" y="155"/>
                  <a:pt x="191" y="238"/>
                  <a:pt x="131" y="322"/>
                </a:cubicBezTo>
                <a:cubicBezTo>
                  <a:pt x="0" y="548"/>
                  <a:pt x="48" y="655"/>
                  <a:pt x="298" y="714"/>
                </a:cubicBezTo>
                <a:cubicBezTo>
                  <a:pt x="310" y="726"/>
                  <a:pt x="322" y="726"/>
                  <a:pt x="333" y="726"/>
                </a:cubicBezTo>
                <a:cubicBezTo>
                  <a:pt x="365" y="758"/>
                  <a:pt x="402" y="763"/>
                  <a:pt x="441" y="763"/>
                </a:cubicBezTo>
                <a:cubicBezTo>
                  <a:pt x="460" y="763"/>
                  <a:pt x="480" y="762"/>
                  <a:pt x="500" y="762"/>
                </a:cubicBezTo>
                <a:cubicBezTo>
                  <a:pt x="619" y="798"/>
                  <a:pt x="738" y="845"/>
                  <a:pt x="857" y="881"/>
                </a:cubicBezTo>
                <a:cubicBezTo>
                  <a:pt x="941" y="953"/>
                  <a:pt x="1024" y="1012"/>
                  <a:pt x="1107" y="1084"/>
                </a:cubicBezTo>
                <a:cubicBezTo>
                  <a:pt x="1179" y="1191"/>
                  <a:pt x="1274" y="1286"/>
                  <a:pt x="1334" y="1405"/>
                </a:cubicBezTo>
                <a:cubicBezTo>
                  <a:pt x="1334" y="1417"/>
                  <a:pt x="1357" y="1429"/>
                  <a:pt x="1381" y="1441"/>
                </a:cubicBezTo>
                <a:cubicBezTo>
                  <a:pt x="1417" y="1548"/>
                  <a:pt x="1465" y="1655"/>
                  <a:pt x="1524" y="1750"/>
                </a:cubicBezTo>
                <a:cubicBezTo>
                  <a:pt x="1545" y="1771"/>
                  <a:pt x="1566" y="1781"/>
                  <a:pt x="1586" y="1781"/>
                </a:cubicBezTo>
                <a:cubicBezTo>
                  <a:pt x="1611" y="1781"/>
                  <a:pt x="1635" y="1765"/>
                  <a:pt x="1655" y="1738"/>
                </a:cubicBezTo>
                <a:cubicBezTo>
                  <a:pt x="1715" y="1667"/>
                  <a:pt x="1691" y="1560"/>
                  <a:pt x="1726" y="1488"/>
                </a:cubicBezTo>
                <a:cubicBezTo>
                  <a:pt x="1786" y="1381"/>
                  <a:pt x="1798" y="1274"/>
                  <a:pt x="1786" y="1167"/>
                </a:cubicBezTo>
                <a:cubicBezTo>
                  <a:pt x="1786" y="1119"/>
                  <a:pt x="1786" y="1084"/>
                  <a:pt x="1786" y="1036"/>
                </a:cubicBezTo>
                <a:cubicBezTo>
                  <a:pt x="1786" y="953"/>
                  <a:pt x="1810" y="869"/>
                  <a:pt x="1750" y="798"/>
                </a:cubicBezTo>
                <a:cubicBezTo>
                  <a:pt x="1750" y="750"/>
                  <a:pt x="1726" y="714"/>
                  <a:pt x="1703" y="679"/>
                </a:cubicBezTo>
                <a:cubicBezTo>
                  <a:pt x="1703" y="643"/>
                  <a:pt x="1703" y="619"/>
                  <a:pt x="1667" y="595"/>
                </a:cubicBezTo>
                <a:cubicBezTo>
                  <a:pt x="1655" y="512"/>
                  <a:pt x="1607" y="476"/>
                  <a:pt x="1548" y="441"/>
                </a:cubicBezTo>
                <a:cubicBezTo>
                  <a:pt x="1405" y="238"/>
                  <a:pt x="1226" y="83"/>
                  <a:pt x="988" y="36"/>
                </a:cubicBezTo>
                <a:lnTo>
                  <a:pt x="953" y="36"/>
                </a:lnTo>
                <a:cubicBezTo>
                  <a:pt x="923" y="12"/>
                  <a:pt x="893" y="0"/>
                  <a:pt x="8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1" name="Google Shape;291;p15"/>
          <p:cNvGrpSpPr/>
          <p:nvPr/>
        </p:nvGrpSpPr>
        <p:grpSpPr>
          <a:xfrm rot="2871884">
            <a:off x="10865838" y="2688321"/>
            <a:ext cx="435577" cy="939956"/>
            <a:chOff x="3564996" y="4162080"/>
            <a:chExt cx="250161" cy="539836"/>
          </a:xfrm>
        </p:grpSpPr>
        <p:sp>
          <p:nvSpPr>
            <p:cNvPr id="292" name="Google Shape;292;p15"/>
            <p:cNvSpPr/>
            <p:nvPr/>
          </p:nvSpPr>
          <p:spPr>
            <a:xfrm>
              <a:off x="3564996" y="416208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15"/>
            <p:cNvSpPr/>
            <p:nvPr/>
          </p:nvSpPr>
          <p:spPr>
            <a:xfrm>
              <a:off x="3694447" y="461546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4" name="Google Shape;294;p15"/>
          <p:cNvSpPr/>
          <p:nvPr/>
        </p:nvSpPr>
        <p:spPr>
          <a:xfrm rot="2871790">
            <a:off x="1085915" y="3382597"/>
            <a:ext cx="207608" cy="92801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95" name="Google Shape;295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26302" y="4872802"/>
            <a:ext cx="1645167" cy="11191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96" name="Google Shape;296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71400" y="802834"/>
            <a:ext cx="3069533" cy="14682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" name="Google Shape;297;p1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09367" y="5166267"/>
            <a:ext cx="4446600" cy="302479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82399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>
  <p:cSld name="Title and three columns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3" name="Google Shape;363;p20"/>
          <p:cNvSpPr txBox="1">
            <a:spLocks noGrp="1"/>
          </p:cNvSpPr>
          <p:nvPr>
            <p:ph type="title" idx="2"/>
          </p:nvPr>
        </p:nvSpPr>
        <p:spPr>
          <a:xfrm>
            <a:off x="960000" y="4284868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4" name="Google Shape;364;p20"/>
          <p:cNvSpPr txBox="1">
            <a:spLocks noGrp="1"/>
          </p:cNvSpPr>
          <p:nvPr>
            <p:ph type="subTitle" idx="1"/>
          </p:nvPr>
        </p:nvSpPr>
        <p:spPr>
          <a:xfrm>
            <a:off x="960000" y="506690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5" name="Google Shape;365;p20"/>
          <p:cNvSpPr txBox="1">
            <a:spLocks noGrp="1"/>
          </p:cNvSpPr>
          <p:nvPr>
            <p:ph type="title" idx="3"/>
          </p:nvPr>
        </p:nvSpPr>
        <p:spPr>
          <a:xfrm>
            <a:off x="4538400" y="341240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6" name="Google Shape;366;p20"/>
          <p:cNvSpPr txBox="1">
            <a:spLocks noGrp="1"/>
          </p:cNvSpPr>
          <p:nvPr>
            <p:ph type="subTitle" idx="4"/>
          </p:nvPr>
        </p:nvSpPr>
        <p:spPr>
          <a:xfrm>
            <a:off x="4538400" y="419443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7" name="Google Shape;367;p20"/>
          <p:cNvSpPr txBox="1">
            <a:spLocks noGrp="1"/>
          </p:cNvSpPr>
          <p:nvPr>
            <p:ph type="title" idx="5"/>
          </p:nvPr>
        </p:nvSpPr>
        <p:spPr>
          <a:xfrm>
            <a:off x="8116800" y="4284868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8" name="Google Shape;368;p20"/>
          <p:cNvSpPr txBox="1">
            <a:spLocks noGrp="1"/>
          </p:cNvSpPr>
          <p:nvPr>
            <p:ph type="subTitle" idx="6"/>
          </p:nvPr>
        </p:nvSpPr>
        <p:spPr>
          <a:xfrm>
            <a:off x="8116800" y="506690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69" name="Google Shape;369;p20"/>
          <p:cNvGrpSpPr/>
          <p:nvPr/>
        </p:nvGrpSpPr>
        <p:grpSpPr>
          <a:xfrm rot="-5400000" flipH="1">
            <a:off x="3289505" y="-2637995"/>
            <a:ext cx="5587488" cy="11356425"/>
            <a:chOff x="770370" y="-1137220"/>
            <a:chExt cx="3209233" cy="6522682"/>
          </a:xfrm>
        </p:grpSpPr>
        <p:sp>
          <p:nvSpPr>
            <p:cNvPr id="370" name="Google Shape;370;p20"/>
            <p:cNvSpPr/>
            <p:nvPr/>
          </p:nvSpPr>
          <p:spPr>
            <a:xfrm rot="-5201321">
              <a:off x="3774292" y="1853982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0"/>
            <p:cNvSpPr/>
            <p:nvPr/>
          </p:nvSpPr>
          <p:spPr>
            <a:xfrm rot="-9432399">
              <a:off x="1129230" y="-871147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0"/>
            <p:cNvSpPr/>
            <p:nvPr/>
          </p:nvSpPr>
          <p:spPr>
            <a:xfrm>
              <a:off x="1408100" y="5178392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0"/>
            <p:cNvSpPr/>
            <p:nvPr/>
          </p:nvSpPr>
          <p:spPr>
            <a:xfrm>
              <a:off x="3089856" y="5299012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0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rgbClr val="FF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0"/>
            <p:cNvSpPr/>
            <p:nvPr/>
          </p:nvSpPr>
          <p:spPr>
            <a:xfrm rot="-4715776">
              <a:off x="3875974" y="-1157842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0"/>
            <p:cNvSpPr/>
            <p:nvPr/>
          </p:nvSpPr>
          <p:spPr>
            <a:xfrm rot="-3652980">
              <a:off x="798323" y="4604721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pic>
        <p:nvPicPr>
          <p:cNvPr id="377" name="Google Shape;377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5681467" y="-57267"/>
            <a:ext cx="829067" cy="131793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0880873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 preserve="1">
  <p:cSld name="Background"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" name="Google Shape;655;p30"/>
          <p:cNvGrpSpPr/>
          <p:nvPr/>
        </p:nvGrpSpPr>
        <p:grpSpPr>
          <a:xfrm rot="5400000">
            <a:off x="3175192" y="-1867183"/>
            <a:ext cx="5667397" cy="11114361"/>
            <a:chOff x="872085" y="-1565025"/>
            <a:chExt cx="3255130" cy="6383651"/>
          </a:xfrm>
        </p:grpSpPr>
        <p:sp>
          <p:nvSpPr>
            <p:cNvPr id="656" name="Google Shape;656;p30"/>
            <p:cNvSpPr/>
            <p:nvPr/>
          </p:nvSpPr>
          <p:spPr>
            <a:xfrm rot="-5201321">
              <a:off x="3146516" y="3471381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30"/>
            <p:cNvSpPr/>
            <p:nvPr/>
          </p:nvSpPr>
          <p:spPr>
            <a:xfrm rot="-9432399">
              <a:off x="4002316" y="-1544011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rgbClr val="95C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30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30"/>
            <p:cNvSpPr/>
            <p:nvPr/>
          </p:nvSpPr>
          <p:spPr>
            <a:xfrm>
              <a:off x="3461026" y="473217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30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30"/>
            <p:cNvSpPr/>
            <p:nvPr/>
          </p:nvSpPr>
          <p:spPr>
            <a:xfrm rot="-4715776">
              <a:off x="3590833" y="77354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30"/>
            <p:cNvSpPr/>
            <p:nvPr/>
          </p:nvSpPr>
          <p:spPr>
            <a:xfrm>
              <a:off x="3906984" y="2690196"/>
              <a:ext cx="1477" cy="299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0" y="1"/>
                  </a:moveTo>
                  <a:cubicBezTo>
                    <a:pt x="0" y="25"/>
                    <a:pt x="0" y="48"/>
                    <a:pt x="0" y="72"/>
                  </a:cubicBezTo>
                  <a:cubicBezTo>
                    <a:pt x="24" y="48"/>
                    <a:pt x="36" y="25"/>
                    <a:pt x="24" y="1"/>
                  </a:cubicBezTo>
                  <a:close/>
                </a:path>
              </a:pathLst>
            </a:custGeom>
            <a:solidFill>
              <a:srgbClr val="FFC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30"/>
            <p:cNvSpPr/>
            <p:nvPr/>
          </p:nvSpPr>
          <p:spPr>
            <a:xfrm rot="-3652980">
              <a:off x="2002795" y="4443718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4" name="Google Shape;664;p30"/>
          <p:cNvSpPr/>
          <p:nvPr/>
        </p:nvSpPr>
        <p:spPr>
          <a:xfrm>
            <a:off x="11409866" y="3818557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0"/>
          <p:cNvSpPr/>
          <p:nvPr/>
        </p:nvSpPr>
        <p:spPr>
          <a:xfrm>
            <a:off x="9970002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6" name="Google Shape;666;p30"/>
          <p:cNvSpPr/>
          <p:nvPr/>
        </p:nvSpPr>
        <p:spPr>
          <a:xfrm>
            <a:off x="5414445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7" name="Google Shape;667;p30"/>
          <p:cNvSpPr/>
          <p:nvPr/>
        </p:nvSpPr>
        <p:spPr>
          <a:xfrm>
            <a:off x="1637845" y="3032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668" name="Google Shape;668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4767" y="304983"/>
            <a:ext cx="2150467" cy="14629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69" name="Google Shape;669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858234" y="5974836"/>
            <a:ext cx="2617633" cy="1375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70" name="Google Shape;670;p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-2160988" y="607593"/>
            <a:ext cx="3987101" cy="2128964"/>
          </a:xfrm>
          <a:prstGeom prst="rect">
            <a:avLst/>
          </a:prstGeom>
          <a:noFill/>
          <a:ln>
            <a:noFill/>
          </a:ln>
        </p:spPr>
      </p:pic>
      <p:pic>
        <p:nvPicPr>
          <p:cNvPr id="671" name="Google Shape;671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69215">
            <a:off x="7888484" y="5218073"/>
            <a:ext cx="6119041" cy="2889388"/>
          </a:xfrm>
          <a:prstGeom prst="rect">
            <a:avLst/>
          </a:prstGeom>
          <a:noFill/>
          <a:ln>
            <a:noFill/>
          </a:ln>
        </p:spPr>
      </p:pic>
      <p:pic>
        <p:nvPicPr>
          <p:cNvPr id="672" name="Google Shape;67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204433" y="-208499"/>
            <a:ext cx="1199667" cy="8161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419480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4" name="Google Shape;674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-3615" y="3629843"/>
            <a:ext cx="3231764" cy="32245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75" name="Google Shape;675;p31"/>
          <p:cNvGrpSpPr/>
          <p:nvPr/>
        </p:nvGrpSpPr>
        <p:grpSpPr>
          <a:xfrm rot="-5400000" flipH="1">
            <a:off x="3266356" y="-1867183"/>
            <a:ext cx="5667397" cy="11114361"/>
            <a:chOff x="872085" y="-1565025"/>
            <a:chExt cx="3255130" cy="6383651"/>
          </a:xfrm>
        </p:grpSpPr>
        <p:sp>
          <p:nvSpPr>
            <p:cNvPr id="676" name="Google Shape;676;p31"/>
            <p:cNvSpPr/>
            <p:nvPr/>
          </p:nvSpPr>
          <p:spPr>
            <a:xfrm rot="-5201321">
              <a:off x="3146516" y="3471381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31"/>
            <p:cNvSpPr/>
            <p:nvPr/>
          </p:nvSpPr>
          <p:spPr>
            <a:xfrm rot="-9432399">
              <a:off x="4002316" y="-1544011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rgbClr val="95C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31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31"/>
            <p:cNvSpPr/>
            <p:nvPr/>
          </p:nvSpPr>
          <p:spPr>
            <a:xfrm>
              <a:off x="3461026" y="473217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31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31"/>
            <p:cNvSpPr/>
            <p:nvPr/>
          </p:nvSpPr>
          <p:spPr>
            <a:xfrm rot="-4715776">
              <a:off x="3590833" y="77354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31"/>
            <p:cNvSpPr/>
            <p:nvPr/>
          </p:nvSpPr>
          <p:spPr>
            <a:xfrm>
              <a:off x="3906984" y="2690196"/>
              <a:ext cx="1477" cy="299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0" y="1"/>
                  </a:moveTo>
                  <a:cubicBezTo>
                    <a:pt x="0" y="25"/>
                    <a:pt x="0" y="48"/>
                    <a:pt x="0" y="72"/>
                  </a:cubicBezTo>
                  <a:cubicBezTo>
                    <a:pt x="24" y="48"/>
                    <a:pt x="36" y="25"/>
                    <a:pt x="24" y="1"/>
                  </a:cubicBezTo>
                  <a:close/>
                </a:path>
              </a:pathLst>
            </a:custGeom>
            <a:solidFill>
              <a:srgbClr val="FFC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31"/>
            <p:cNvSpPr/>
            <p:nvPr/>
          </p:nvSpPr>
          <p:spPr>
            <a:xfrm rot="-3652980">
              <a:off x="2002795" y="4443718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" name="Google Shape;684;p31"/>
          <p:cNvSpPr/>
          <p:nvPr/>
        </p:nvSpPr>
        <p:spPr>
          <a:xfrm flipH="1">
            <a:off x="451710" y="3818557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1"/>
          <p:cNvSpPr/>
          <p:nvPr/>
        </p:nvSpPr>
        <p:spPr>
          <a:xfrm>
            <a:off x="9970002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1"/>
          <p:cNvSpPr/>
          <p:nvPr/>
        </p:nvSpPr>
        <p:spPr>
          <a:xfrm>
            <a:off x="5414445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1"/>
          <p:cNvSpPr/>
          <p:nvPr/>
        </p:nvSpPr>
        <p:spPr>
          <a:xfrm>
            <a:off x="1034945" y="7930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688" name="Google Shape;688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620469" y="-1416311"/>
            <a:ext cx="1328267" cy="2914713"/>
          </a:xfrm>
          <a:prstGeom prst="rect">
            <a:avLst/>
          </a:prstGeom>
          <a:noFill/>
          <a:ln>
            <a:noFill/>
          </a:ln>
        </p:spPr>
      </p:pic>
      <p:pic>
        <p:nvPicPr>
          <p:cNvPr id="689" name="Google Shape;689;p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396491" y="716124"/>
            <a:ext cx="1671000" cy="11367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6535646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 preserve="1">
  <p:cSld name="Background 2"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" name="Google Shape;691;p32"/>
          <p:cNvGrpSpPr/>
          <p:nvPr/>
        </p:nvGrpSpPr>
        <p:grpSpPr>
          <a:xfrm rot="5400000">
            <a:off x="2369911" y="-970738"/>
            <a:ext cx="5286533" cy="8940607"/>
            <a:chOff x="872085" y="-316506"/>
            <a:chExt cx="3036376" cy="5135132"/>
          </a:xfrm>
        </p:grpSpPr>
        <p:sp>
          <p:nvSpPr>
            <p:cNvPr id="692" name="Google Shape;692;p32"/>
            <p:cNvSpPr/>
            <p:nvPr/>
          </p:nvSpPr>
          <p:spPr>
            <a:xfrm rot="-5201321">
              <a:off x="3146516" y="3471381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3461026" y="473217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32"/>
            <p:cNvSpPr/>
            <p:nvPr/>
          </p:nvSpPr>
          <p:spPr>
            <a:xfrm rot="-4715776">
              <a:off x="3590833" y="77354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3906984" y="2690196"/>
              <a:ext cx="1477" cy="299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0" y="1"/>
                  </a:moveTo>
                  <a:cubicBezTo>
                    <a:pt x="0" y="25"/>
                    <a:pt x="0" y="48"/>
                    <a:pt x="0" y="72"/>
                  </a:cubicBezTo>
                  <a:cubicBezTo>
                    <a:pt x="24" y="48"/>
                    <a:pt x="36" y="25"/>
                    <a:pt x="24" y="1"/>
                  </a:cubicBezTo>
                  <a:close/>
                </a:path>
              </a:pathLst>
            </a:custGeom>
            <a:solidFill>
              <a:srgbClr val="FFC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32"/>
            <p:cNvSpPr/>
            <p:nvPr/>
          </p:nvSpPr>
          <p:spPr>
            <a:xfrm rot="-3652980">
              <a:off x="2002795" y="4443718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9" name="Google Shape;699;p32"/>
          <p:cNvSpPr/>
          <p:nvPr/>
        </p:nvSpPr>
        <p:spPr>
          <a:xfrm flipH="1">
            <a:off x="2097744" y="1834090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0" name="Google Shape;700;p32"/>
          <p:cNvSpPr/>
          <p:nvPr/>
        </p:nvSpPr>
        <p:spPr>
          <a:xfrm>
            <a:off x="9970002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1" name="Google Shape;701;p32"/>
          <p:cNvSpPr/>
          <p:nvPr/>
        </p:nvSpPr>
        <p:spPr>
          <a:xfrm>
            <a:off x="5414445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2" name="Google Shape;702;p32"/>
          <p:cNvSpPr/>
          <p:nvPr/>
        </p:nvSpPr>
        <p:spPr>
          <a:xfrm>
            <a:off x="10958911" y="41903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703" name="Google Shape;703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204250">
            <a:off x="-70883" y="-754765"/>
            <a:ext cx="869467" cy="2691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4" name="Google Shape;704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7718" y="387784"/>
            <a:ext cx="1645167" cy="1119167"/>
          </a:xfrm>
          <a:prstGeom prst="rect">
            <a:avLst/>
          </a:prstGeom>
          <a:noFill/>
          <a:ln>
            <a:noFill/>
          </a:ln>
        </p:spPr>
      </p:pic>
      <p:pic>
        <p:nvPicPr>
          <p:cNvPr id="705" name="Google Shape;705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10472768" y="4939902"/>
            <a:ext cx="2617633" cy="1375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277183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35922889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056754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6534374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981398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972933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5569163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9867691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581497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3328761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2421670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077205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4622123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80752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597362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9914610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554568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38315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6652986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0735709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497736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2499654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8441962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9633963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079532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66064090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724211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315003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5931254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7445401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351054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2940007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3443924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100833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6889873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32383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7641029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1143755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823506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1975900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883658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921721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021914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58910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13018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36147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0272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500349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50543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768181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953265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75974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02734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473906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6" Type="http://schemas.openxmlformats.org/officeDocument/2006/relationships/image" Target="../media/image21.png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image" Target="../media/image20.png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3" Type="http://schemas.openxmlformats.org/officeDocument/2006/relationships/slideLayout" Target="../slideLayouts/slideLayout76.xml"/><Relationship Id="rId7" Type="http://schemas.openxmlformats.org/officeDocument/2006/relationships/slideLayout" Target="../slideLayouts/slideLayout80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5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83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68681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</p:sldLayoutIdLst>
  <p:txStyles>
    <p:titleStyle>
      <a:lvl1pPr algn="l" defTabSz="887553" rtl="0" eaLnBrk="1" latinLnBrk="0" hangingPunct="1">
        <a:lnSpc>
          <a:spcPct val="90000"/>
        </a:lnSpc>
        <a:spcBef>
          <a:spcPct val="0"/>
        </a:spcBef>
        <a:buNone/>
        <a:defRPr sz="427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887553" rtl="0" eaLnBrk="1" latinLnBrk="0" hangingPunct="1">
        <a:lnSpc>
          <a:spcPct val="90000"/>
        </a:lnSpc>
        <a:spcBef>
          <a:spcPts val="971"/>
        </a:spcBef>
        <a:buFont typeface="Arial" panose="020B0604020202020204" pitchFamily="34" charset="0"/>
        <a:buNone/>
        <a:defRPr sz="2718" kern="1200">
          <a:solidFill>
            <a:schemeClr val="tx1"/>
          </a:solidFill>
          <a:latin typeface="+mn-lt"/>
          <a:ea typeface="+mn-ea"/>
          <a:cs typeface="+mn-cs"/>
        </a:defRPr>
      </a:lvl1pPr>
      <a:lvl2pPr marL="443777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2330" kern="1200">
          <a:solidFill>
            <a:schemeClr val="tx1"/>
          </a:solidFill>
          <a:latin typeface="+mn-lt"/>
          <a:ea typeface="+mn-ea"/>
          <a:cs typeface="+mn-cs"/>
        </a:defRPr>
      </a:lvl2pPr>
      <a:lvl3pPr marL="887553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1941" kern="1200">
          <a:solidFill>
            <a:schemeClr val="tx1"/>
          </a:solidFill>
          <a:latin typeface="+mn-lt"/>
          <a:ea typeface="+mn-ea"/>
          <a:cs typeface="+mn-cs"/>
        </a:defRPr>
      </a:lvl3pPr>
      <a:lvl4pPr marL="1331330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1747" kern="1200">
          <a:solidFill>
            <a:schemeClr val="tx1"/>
          </a:solidFill>
          <a:latin typeface="+mn-lt"/>
          <a:ea typeface="+mn-ea"/>
          <a:cs typeface="+mn-cs"/>
        </a:defRPr>
      </a:lvl4pPr>
      <a:lvl5pPr marL="1775106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1747" kern="1200">
          <a:solidFill>
            <a:schemeClr val="tx1"/>
          </a:solidFill>
          <a:latin typeface="+mn-lt"/>
          <a:ea typeface="+mn-ea"/>
          <a:cs typeface="+mn-cs"/>
        </a:defRPr>
      </a:lvl5pPr>
      <a:lvl6pPr marL="2440771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6pPr>
      <a:lvl7pPr marL="2884548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7pPr>
      <a:lvl8pPr marL="3328325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8pPr>
      <a:lvl9pPr marL="3772101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1pPr>
      <a:lvl2pPr marL="443777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2pPr>
      <a:lvl3pPr marL="887553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3pPr>
      <a:lvl4pPr marL="1331330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4pPr>
      <a:lvl5pPr marL="1775106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5pPr>
      <a:lvl6pPr marL="2218883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6pPr>
      <a:lvl7pPr marL="2662660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7pPr>
      <a:lvl8pPr marL="3106436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8pPr>
      <a:lvl9pPr marL="3550213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144">
          <p15:clr>
            <a:srgbClr val="F26B43"/>
          </p15:clr>
        </p15:guide>
        <p15:guide id="2" orient="horz" pos="144">
          <p15:clr>
            <a:srgbClr val="F26B43"/>
          </p15:clr>
        </p15:guide>
        <p15:guide id="3" pos="6192">
          <p15:clr>
            <a:srgbClr val="F26B43"/>
          </p15:clr>
        </p15:guide>
        <p15:guide id="4" orient="horz" pos="4752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73142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60" r:id="rId6"/>
    <p:sldLayoutId id="2147483761" r:id="rId7"/>
    <p:sldLayoutId id="2147483762" r:id="rId8"/>
    <p:sldLayoutId id="2147483763" r:id="rId9"/>
    <p:sldLayoutId id="2147483765" r:id="rId10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41426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1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>
          <a:blip r:embed="rId16">
            <a:alphaModFix/>
          </a:blip>
          <a:stretch>
            <a:fillRect/>
          </a:stretch>
        </p:blipFill>
        <p:spPr>
          <a:xfrm rot="5400000">
            <a:off x="2863233" y="-2438818"/>
            <a:ext cx="6465535" cy="11735635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04532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0" r:id="rId1"/>
    <p:sldLayoutId id="2147483781" r:id="rId2"/>
    <p:sldLayoutId id="2147483782" r:id="rId3"/>
    <p:sldLayoutId id="2147483787" r:id="rId4"/>
    <p:sldLayoutId id="2147483791" r:id="rId5"/>
    <p:sldLayoutId id="2147483792" r:id="rId6"/>
    <p:sldLayoutId id="2147483793" r:id="rId7"/>
    <p:sldLayoutId id="2147483794" r:id="rId8"/>
    <p:sldLayoutId id="2147483799" r:id="rId9"/>
    <p:sldLayoutId id="2147483801" r:id="rId10"/>
    <p:sldLayoutId id="2147483802" r:id="rId11"/>
    <p:sldLayoutId id="2147483803" r:id="rId12"/>
    <p:sldLayoutId id="2147483804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46216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6" r:id="rId1"/>
    <p:sldLayoutId id="2147483807" r:id="rId2"/>
    <p:sldLayoutId id="2147483808" r:id="rId3"/>
    <p:sldLayoutId id="2147483809" r:id="rId4"/>
    <p:sldLayoutId id="2147483810" r:id="rId5"/>
    <p:sldLayoutId id="2147483811" r:id="rId6"/>
    <p:sldLayoutId id="2147483812" r:id="rId7"/>
    <p:sldLayoutId id="2147483813" r:id="rId8"/>
    <p:sldLayoutId id="2147483814" r:id="rId9"/>
    <p:sldLayoutId id="2147483815" r:id="rId10"/>
    <p:sldLayoutId id="2147483816" r:id="rId11"/>
    <p:sldLayoutId id="2147483817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761137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  <p:sldLayoutId id="2147483856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239728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84" r:id="rId1"/>
    <p:sldLayoutId id="2147483885" r:id="rId2"/>
    <p:sldLayoutId id="2147483886" r:id="rId3"/>
    <p:sldLayoutId id="2147483887" r:id="rId4"/>
    <p:sldLayoutId id="2147483888" r:id="rId5"/>
    <p:sldLayoutId id="2147483889" r:id="rId6"/>
    <p:sldLayoutId id="2147483890" r:id="rId7"/>
    <p:sldLayoutId id="2147483891" r:id="rId8"/>
    <p:sldLayoutId id="2147483892" r:id="rId9"/>
    <p:sldLayoutId id="2147483893" r:id="rId10"/>
    <p:sldLayoutId id="2147483894" r:id="rId11"/>
    <p:sldLayoutId id="2147483895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FF0768-0FDE-46CF-8B3A-77D54328C6DF}" type="datetimeFigureOut">
              <a:rPr lang="en-US" smtClean="0"/>
              <a:t>8/1/2023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7899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3" r:id="rId1"/>
    <p:sldLayoutId id="2147483924" r:id="rId2"/>
    <p:sldLayoutId id="2147483925" r:id="rId3"/>
    <p:sldLayoutId id="2147483926" r:id="rId4"/>
    <p:sldLayoutId id="2147483927" r:id="rId5"/>
    <p:sldLayoutId id="2147483928" r:id="rId6"/>
    <p:sldLayoutId id="2147483929" r:id="rId7"/>
    <p:sldLayoutId id="2147483930" r:id="rId8"/>
    <p:sldLayoutId id="2147483931" r:id="rId9"/>
    <p:sldLayoutId id="2147483932" r:id="rId10"/>
    <p:sldLayoutId id="214748393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32.t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0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notesSlide" Target="../notesSlides/notesSlide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43.jpe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7.png"/><Relationship Id="rId11" Type="http://schemas.openxmlformats.org/officeDocument/2006/relationships/image" Target="../media/image48.png"/><Relationship Id="rId5" Type="http://schemas.openxmlformats.org/officeDocument/2006/relationships/image" Target="../media/image56.png"/><Relationship Id="rId10" Type="http://schemas.openxmlformats.org/officeDocument/2006/relationships/image" Target="../media/image47.png"/><Relationship Id="rId4" Type="http://schemas.openxmlformats.org/officeDocument/2006/relationships/image" Target="../media/image55.png"/><Relationship Id="rId9" Type="http://schemas.openxmlformats.org/officeDocument/2006/relationships/image" Target="../media/image4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43.jpe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0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36.png"/><Relationship Id="rId11" Type="http://schemas.openxmlformats.org/officeDocument/2006/relationships/image" Target="../media/image41.png"/><Relationship Id="rId5" Type="http://schemas.openxmlformats.org/officeDocument/2006/relationships/image" Target="../media/image35.pn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9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0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5" Type="http://schemas.openxmlformats.org/officeDocument/2006/relationships/image" Target="../media/image62.jpeg"/><Relationship Id="rId4" Type="http://schemas.openxmlformats.org/officeDocument/2006/relationships/image" Target="../media/image44.png"/><Relationship Id="rId9" Type="http://schemas.openxmlformats.org/officeDocument/2006/relationships/image" Target="../media/image63.jpe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43.jpe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8.png"/><Relationship Id="rId5" Type="http://schemas.openxmlformats.org/officeDocument/2006/relationships/image" Target="../media/image62.jpeg"/><Relationship Id="rId4" Type="http://schemas.openxmlformats.org/officeDocument/2006/relationships/image" Target="../media/image44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64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11" Type="http://schemas.openxmlformats.org/officeDocument/2006/relationships/image" Target="../media/image69.png"/><Relationship Id="rId5" Type="http://schemas.openxmlformats.org/officeDocument/2006/relationships/image" Target="../media/image65.jpeg"/><Relationship Id="rId10" Type="http://schemas.openxmlformats.org/officeDocument/2006/relationships/image" Target="../media/image68.png"/><Relationship Id="rId4" Type="http://schemas.openxmlformats.org/officeDocument/2006/relationships/image" Target="../media/image48.png"/><Relationship Id="rId9" Type="http://schemas.openxmlformats.org/officeDocument/2006/relationships/image" Target="../media/image67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7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5" Type="http://schemas.openxmlformats.org/officeDocument/2006/relationships/image" Target="../media/image45.jpeg"/><Relationship Id="rId10" Type="http://schemas.openxmlformats.org/officeDocument/2006/relationships/image" Target="../media/image42.pn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5" Type="http://schemas.openxmlformats.org/officeDocument/2006/relationships/image" Target="../media/image45.jpe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5" Type="http://schemas.openxmlformats.org/officeDocument/2006/relationships/image" Target="../media/image45.jpe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" y="20888"/>
            <a:ext cx="12190992" cy="685133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2106" y="321296"/>
            <a:ext cx="1533813" cy="9920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2644" y="14225"/>
            <a:ext cx="12166712" cy="6843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76987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/>
          <p:cNvPicPr>
            <a:picLocks noGrp="1" noChangeAspect="1"/>
          </p:cNvPicPr>
          <p:nvPr>
            <p:ph idx="4294967295"/>
          </p:nvPr>
        </p:nvPicPr>
        <p:blipFill>
          <a:blip r:embed="rId5"/>
          <a:stretch>
            <a:fillRect/>
          </a:stretch>
        </p:blipFill>
        <p:spPr>
          <a:xfrm>
            <a:off x="0" y="1649413"/>
            <a:ext cx="11677650" cy="3368675"/>
          </a:xfrm>
          <a:prstGeom prst="rect">
            <a:avLst/>
          </a:prstGeom>
        </p:spPr>
      </p:pic>
      <p:pic>
        <p:nvPicPr>
          <p:cNvPr id="7" name="Track 4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6688936" y="181906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3617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704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4A0D10A-42F7-4524-91C2-6D1B98460685}"/>
              </a:ext>
            </a:extLst>
          </p:cNvPr>
          <p:cNvSpPr/>
          <p:nvPr/>
        </p:nvSpPr>
        <p:spPr>
          <a:xfrm>
            <a:off x="6860246" y="1118833"/>
            <a:ext cx="1638975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Let’s check</a:t>
            </a:r>
            <a:r>
              <a:rPr lang="en-US" sz="2400" i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2400" b="0" i="1" cap="none" spc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Content Placeholder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587" y="1195511"/>
            <a:ext cx="11718827" cy="3380431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74A0D10A-42F7-4524-91C2-6D1B98460685}"/>
              </a:ext>
            </a:extLst>
          </p:cNvPr>
          <p:cNvSpPr/>
          <p:nvPr/>
        </p:nvSpPr>
        <p:spPr>
          <a:xfrm>
            <a:off x="6999946" y="1349665"/>
            <a:ext cx="1638975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Let’s check</a:t>
            </a:r>
            <a:r>
              <a:rPr lang="en-US" sz="2400" i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2400" b="0" i="1" cap="none" spc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FA87C51-8182-4281-9B56-4423B5C8C91C}"/>
              </a:ext>
            </a:extLst>
          </p:cNvPr>
          <p:cNvSpPr/>
          <p:nvPr/>
        </p:nvSpPr>
        <p:spPr>
          <a:xfrm>
            <a:off x="11374041" y="3856737"/>
            <a:ext cx="292509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35E85DD-BC94-449B-A568-5D22A24B116F}"/>
              </a:ext>
            </a:extLst>
          </p:cNvPr>
          <p:cNvSpPr/>
          <p:nvPr/>
        </p:nvSpPr>
        <p:spPr>
          <a:xfrm>
            <a:off x="8638921" y="3856737"/>
            <a:ext cx="289179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C436B22-DAB5-4B4C-A77A-234BC73198E9}"/>
              </a:ext>
            </a:extLst>
          </p:cNvPr>
          <p:cNvSpPr/>
          <p:nvPr/>
        </p:nvSpPr>
        <p:spPr>
          <a:xfrm>
            <a:off x="5795103" y="3856737"/>
            <a:ext cx="39787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E09EF25-0DAA-4024-9FCA-B3829667B075}"/>
              </a:ext>
            </a:extLst>
          </p:cNvPr>
          <p:cNvSpPr/>
          <p:nvPr/>
        </p:nvSpPr>
        <p:spPr>
          <a:xfrm>
            <a:off x="3126301" y="3856737"/>
            <a:ext cx="34290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69621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9" grpId="0"/>
      <p:bldP spid="22" grpId="0"/>
      <p:bldP spid="23" grpId="0"/>
      <p:bldP spid="24" grpId="0"/>
      <p:bldP spid="2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8B08DADD-9F9F-1B47-8D61-646B82611F72}"/>
              </a:ext>
            </a:extLst>
          </p:cNvPr>
          <p:cNvSpPr txBox="1">
            <a:spLocks/>
          </p:cNvSpPr>
          <p:nvPr/>
        </p:nvSpPr>
        <p:spPr>
          <a:xfrm>
            <a:off x="2330251" y="-452216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3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sz="60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Read and match.</a:t>
            </a:r>
            <a:endParaRPr lang="en-US" sz="6000" b="1" kern="0" dirty="0">
              <a:solidFill>
                <a:schemeClr val="accent3"/>
              </a:solidFill>
              <a:latin typeface="Kristen ITC" panose="03050502040202030202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033959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/>
          <p:cNvPicPr>
            <a:picLocks noGrp="1" noChangeAspect="1"/>
          </p:cNvPicPr>
          <p:nvPr>
            <p:ph idx="4294967295"/>
          </p:nvPr>
        </p:nvPicPr>
        <p:blipFill>
          <a:blip r:embed="rId3"/>
          <a:stretch>
            <a:fillRect/>
          </a:stretch>
        </p:blipFill>
        <p:spPr>
          <a:xfrm>
            <a:off x="1763486" y="368376"/>
            <a:ext cx="7848600" cy="5661025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0454FB9-67BF-4D0B-B63D-F7442752DF06}"/>
              </a:ext>
            </a:extLst>
          </p:cNvPr>
          <p:cNvCxnSpPr>
            <a:cxnSpLocks/>
          </p:cNvCxnSpPr>
          <p:nvPr/>
        </p:nvCxnSpPr>
        <p:spPr>
          <a:xfrm>
            <a:off x="4769045" y="2196648"/>
            <a:ext cx="2832419" cy="230099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37D94C6-3A38-4720-9A69-747ED124CF0D}"/>
              </a:ext>
            </a:extLst>
          </p:cNvPr>
          <p:cNvCxnSpPr>
            <a:cxnSpLocks/>
          </p:cNvCxnSpPr>
          <p:nvPr/>
        </p:nvCxnSpPr>
        <p:spPr>
          <a:xfrm>
            <a:off x="4769045" y="3167783"/>
            <a:ext cx="2832419" cy="2491699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5ACA10C-0F79-416F-A6A0-C7290308D3EC}"/>
              </a:ext>
            </a:extLst>
          </p:cNvPr>
          <p:cNvCxnSpPr>
            <a:cxnSpLocks/>
          </p:cNvCxnSpPr>
          <p:nvPr/>
        </p:nvCxnSpPr>
        <p:spPr>
          <a:xfrm flipV="1">
            <a:off x="4774488" y="2324076"/>
            <a:ext cx="2832419" cy="1808621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7B16C21-A47C-4897-ABCF-721AE70A67C1}"/>
              </a:ext>
            </a:extLst>
          </p:cNvPr>
          <p:cNvCxnSpPr>
            <a:cxnSpLocks/>
          </p:cNvCxnSpPr>
          <p:nvPr/>
        </p:nvCxnSpPr>
        <p:spPr>
          <a:xfrm flipV="1">
            <a:off x="4763602" y="3347143"/>
            <a:ext cx="2848748" cy="168824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2112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315CE720-D332-0A49-9AFC-3C8BF173A96F}"/>
              </a:ext>
            </a:extLst>
          </p:cNvPr>
          <p:cNvSpPr txBox="1">
            <a:spLocks/>
          </p:cNvSpPr>
          <p:nvPr/>
        </p:nvSpPr>
        <p:spPr>
          <a:xfrm>
            <a:off x="2936631" y="0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4</a:t>
            </a:r>
          </a:p>
          <a:p>
            <a:r>
              <a:rPr lang="en-US" sz="6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Let’s play.</a:t>
            </a:r>
            <a:endParaRPr lang="en-US" sz="5000" b="1" kern="0" dirty="0">
              <a:solidFill>
                <a:schemeClr val="accent3"/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4706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-318" t="1135" r="318" b="-1135"/>
          <a:stretch/>
        </p:blipFill>
        <p:spPr>
          <a:xfrm>
            <a:off x="1055716" y="683526"/>
            <a:ext cx="9788769" cy="5490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83952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29C38E55-F3E1-5943-8575-A81DC4DCF040}"/>
              </a:ext>
            </a:extLst>
          </p:cNvPr>
          <p:cNvSpPr txBox="1">
            <a:spLocks/>
          </p:cNvSpPr>
          <p:nvPr/>
        </p:nvSpPr>
        <p:spPr>
          <a:xfrm>
            <a:off x="2304840" y="2442965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Game time</a:t>
            </a:r>
          </a:p>
          <a:p>
            <a:endParaRPr lang="en-US" sz="6600" b="1" kern="0" dirty="0">
              <a:solidFill>
                <a:srgbClr val="FF0000"/>
              </a:solidFill>
              <a:latin typeface="Kristen ITC" panose="03050502040202030202" pitchFamily="66" charset="0"/>
            </a:endParaRPr>
          </a:p>
          <a:p>
            <a:endParaRPr lang="en-US" sz="5000" b="1" kern="0" dirty="0">
              <a:solidFill>
                <a:schemeClr val="accent3"/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392305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9737AB77-D763-0240-9AF5-5FD7A72F1D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6" name="Picture 2" descr="page9image1712000">
            <a:extLst>
              <a:ext uri="{FF2B5EF4-FFF2-40B4-BE49-F238E27FC236}">
                <a16:creationId xmlns:a16="http://schemas.microsoft.com/office/drawing/2014/main" id="{31482B87-3424-B348-94CA-67C294ABA7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5988" y="3150288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page8image1769120">
            <a:extLst>
              <a:ext uri="{FF2B5EF4-FFF2-40B4-BE49-F238E27FC236}">
                <a16:creationId xmlns:a16="http://schemas.microsoft.com/office/drawing/2014/main" id="{7FFBF736-8DAE-2C4B-96DE-3DC65A03C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4" descr="page4image1750304">
            <a:extLst>
              <a:ext uri="{FF2B5EF4-FFF2-40B4-BE49-F238E27FC236}">
                <a16:creationId xmlns:a16="http://schemas.microsoft.com/office/drawing/2014/main" id="{E725DF1D-2D9B-1D4D-8F1F-F9379C1185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14" y="3289160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5" descr="page7image1772480">
            <a:extLst>
              <a:ext uri="{FF2B5EF4-FFF2-40B4-BE49-F238E27FC236}">
                <a16:creationId xmlns:a16="http://schemas.microsoft.com/office/drawing/2014/main" id="{4BB3844A-92DD-8B44-871C-1E30041483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F6AFFA71-306C-4D17-A74A-5E5F4B91CF07}"/>
              </a:ext>
            </a:extLst>
          </p:cNvPr>
          <p:cNvSpPr txBox="1"/>
          <p:nvPr/>
        </p:nvSpPr>
        <p:spPr>
          <a:xfrm>
            <a:off x="4146336" y="1221349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Hình ảnh 11" descr="Ảnh có chứa đồ chơi, búp bê, đồ họa véc-tơ&#10;&#10;Mô tả được tạo tự động">
            <a:extLst>
              <a:ext uri="{FF2B5EF4-FFF2-40B4-BE49-F238E27FC236}">
                <a16:creationId xmlns:a16="http://schemas.microsoft.com/office/drawing/2014/main" id="{D5F6CE3A-38DD-4CBD-ACDC-224A67C697C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0945" y="1885511"/>
            <a:ext cx="2860662" cy="4873471"/>
          </a:xfrm>
          <a:prstGeom prst="rect">
            <a:avLst/>
          </a:prstGeom>
        </p:spPr>
      </p:pic>
      <p:sp>
        <p:nvSpPr>
          <p:cNvPr id="13" name="Hình chữ nhật 12">
            <a:extLst>
              <a:ext uri="{FF2B5EF4-FFF2-40B4-BE49-F238E27FC236}">
                <a16:creationId xmlns:a16="http://schemas.microsoft.com/office/drawing/2014/main" id="{29494DE1-B8D9-4283-A8B8-8CA8A28D7645}"/>
              </a:ext>
            </a:extLst>
          </p:cNvPr>
          <p:cNvSpPr/>
          <p:nvPr/>
        </p:nvSpPr>
        <p:spPr>
          <a:xfrm>
            <a:off x="4485612" y="3520921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C5C316EB-5E89-4F1A-84A8-14068B202B16}"/>
              </a:ext>
            </a:extLst>
          </p:cNvPr>
          <p:cNvSpPr/>
          <p:nvPr/>
        </p:nvSpPr>
        <p:spPr>
          <a:xfrm>
            <a:off x="4410208" y="3686921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Picture 10" descr="Boy Swimming clipart transparent 3 - Clipart World">
            <a:extLst>
              <a:ext uri="{FF2B5EF4-FFF2-40B4-BE49-F238E27FC236}">
                <a16:creationId xmlns:a16="http://schemas.microsoft.com/office/drawing/2014/main" id="{D4DF30B8-B061-46C9-B0F4-1F4B3BEC2A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0945" y="3705660"/>
            <a:ext cx="1045740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B08D976B-9CA4-46D5-A105-BF285E534E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657" y="4115766"/>
            <a:ext cx="1133475" cy="77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76387F5E-3E8C-4A81-8914-10A7D96844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0347" y="3429000"/>
            <a:ext cx="872946" cy="872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7794656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30198A50-9F4A-4E45-BE24-E159C8917C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id="{BE41B331-7C65-44B8-8AAD-080E3FE984E8}"/>
              </a:ext>
            </a:extLst>
          </p:cNvPr>
          <p:cNvSpPr/>
          <p:nvPr/>
        </p:nvSpPr>
        <p:spPr>
          <a:xfrm>
            <a:off x="4917058" y="3209056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ình chữ nhật: Góc Tròn 8">
            <a:extLst>
              <a:ext uri="{FF2B5EF4-FFF2-40B4-BE49-F238E27FC236}">
                <a16:creationId xmlns:a16="http://schemas.microsoft.com/office/drawing/2014/main" id="{4F80CC13-D078-48D8-9417-AFA670570248}"/>
              </a:ext>
            </a:extLst>
          </p:cNvPr>
          <p:cNvSpPr/>
          <p:nvPr/>
        </p:nvSpPr>
        <p:spPr>
          <a:xfrm>
            <a:off x="5060462" y="2976481"/>
            <a:ext cx="1241804" cy="54747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ình chữ nhật: Góc Tròn 9">
            <a:extLst>
              <a:ext uri="{FF2B5EF4-FFF2-40B4-BE49-F238E27FC236}">
                <a16:creationId xmlns:a16="http://schemas.microsoft.com/office/drawing/2014/main" id="{526BE169-2327-4394-B9FA-39D127806BBA}"/>
              </a:ext>
            </a:extLst>
          </p:cNvPr>
          <p:cNvSpPr/>
          <p:nvPr/>
        </p:nvSpPr>
        <p:spPr>
          <a:xfrm>
            <a:off x="4974420" y="3097340"/>
            <a:ext cx="1241804" cy="54747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Hình chữ nhật: Góc Tròn 10">
            <a:extLst>
              <a:ext uri="{FF2B5EF4-FFF2-40B4-BE49-F238E27FC236}">
                <a16:creationId xmlns:a16="http://schemas.microsoft.com/office/drawing/2014/main" id="{7A32168F-EFDD-45A9-8C20-38A32226F83F}"/>
              </a:ext>
            </a:extLst>
          </p:cNvPr>
          <p:cNvSpPr/>
          <p:nvPr/>
        </p:nvSpPr>
        <p:spPr>
          <a:xfrm>
            <a:off x="4974420" y="3202874"/>
            <a:ext cx="1241804" cy="54747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F6AFFA71-306C-4D17-A74A-5E5F4B91CF07}"/>
              </a:ext>
            </a:extLst>
          </p:cNvPr>
          <p:cNvSpPr txBox="1"/>
          <p:nvPr/>
        </p:nvSpPr>
        <p:spPr>
          <a:xfrm>
            <a:off x="3948336" y="1896390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Hình ảnh 11" descr="Ảnh có chứa đồ chơi, búp bê, đồ họa véc-tơ&#10;&#10;Mô tả được tạo tự động">
            <a:extLst>
              <a:ext uri="{FF2B5EF4-FFF2-40B4-BE49-F238E27FC236}">
                <a16:creationId xmlns:a16="http://schemas.microsoft.com/office/drawing/2014/main" id="{19CE6AB8-1A23-4AC3-98C5-80731DFBA6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6140" y="2500844"/>
            <a:ext cx="3440168" cy="3440166"/>
          </a:xfrm>
          <a:prstGeom prst="rect">
            <a:avLst/>
          </a:prstGeom>
        </p:spPr>
      </p:pic>
      <p:pic>
        <p:nvPicPr>
          <p:cNvPr id="19" name="Picture 2" descr="page9image1712000">
            <a:extLst>
              <a:ext uri="{FF2B5EF4-FFF2-40B4-BE49-F238E27FC236}">
                <a16:creationId xmlns:a16="http://schemas.microsoft.com/office/drawing/2014/main" id="{67AB75DC-240D-624D-84C2-75BE766A79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416" y="3131471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3" descr="page8image1769120">
            <a:extLst>
              <a:ext uri="{FF2B5EF4-FFF2-40B4-BE49-F238E27FC236}">
                <a16:creationId xmlns:a16="http://schemas.microsoft.com/office/drawing/2014/main" id="{B6571BA4-66A1-2F42-93D4-CAE275D324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page4image1750304">
            <a:extLst>
              <a:ext uri="{FF2B5EF4-FFF2-40B4-BE49-F238E27FC236}">
                <a16:creationId xmlns:a16="http://schemas.microsoft.com/office/drawing/2014/main" id="{6B6631B9-7B33-5B40-AD53-A7375BDAE1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3242" y="3270343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5" descr="page7image1772480">
            <a:extLst>
              <a:ext uri="{FF2B5EF4-FFF2-40B4-BE49-F238E27FC236}">
                <a16:creationId xmlns:a16="http://schemas.microsoft.com/office/drawing/2014/main" id="{A799AEAE-E5ED-0E44-8299-0CC55B9947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745776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2,128 Elementary Student Writing Illustrations &amp;amp; Clip Art - iStock">
            <a:extLst>
              <a:ext uri="{FF2B5EF4-FFF2-40B4-BE49-F238E27FC236}">
                <a16:creationId xmlns:a16="http://schemas.microsoft.com/office/drawing/2014/main" id="{F3E3FA71-1CF3-454E-8F6A-F3BAC073C7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315" b="22270"/>
          <a:stretch/>
        </p:blipFill>
        <p:spPr bwMode="auto">
          <a:xfrm>
            <a:off x="20" y="166856"/>
            <a:ext cx="11897571" cy="66911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B66A049C-924A-41C4-94D7-29E3180C80B2}"/>
              </a:ext>
            </a:extLst>
          </p:cNvPr>
          <p:cNvSpPr txBox="1"/>
          <p:nvPr/>
        </p:nvSpPr>
        <p:spPr>
          <a:xfrm>
            <a:off x="5686425" y="2286000"/>
            <a:ext cx="8858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singing</a:t>
            </a:r>
          </a:p>
        </p:txBody>
      </p:sp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D492E195-D3E3-454F-8B21-3809B0DD6DEA}"/>
              </a:ext>
            </a:extLst>
          </p:cNvPr>
          <p:cNvSpPr txBox="1"/>
          <p:nvPr/>
        </p:nvSpPr>
        <p:spPr>
          <a:xfrm>
            <a:off x="8743950" y="6210300"/>
            <a:ext cx="8858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singing</a:t>
            </a:r>
          </a:p>
        </p:txBody>
      </p:sp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777C5688-D4D8-412E-869B-8B8BA283822C}"/>
              </a:ext>
            </a:extLst>
          </p:cNvPr>
          <p:cNvSpPr txBox="1"/>
          <p:nvPr/>
        </p:nvSpPr>
        <p:spPr>
          <a:xfrm>
            <a:off x="4695825" y="6242566"/>
            <a:ext cx="12287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swimming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0BD91DEE-501B-4317-AE5B-B2B2EF0EE8D0}"/>
              </a:ext>
            </a:extLst>
          </p:cNvPr>
          <p:cNvSpPr txBox="1"/>
          <p:nvPr/>
        </p:nvSpPr>
        <p:spPr>
          <a:xfrm>
            <a:off x="9629775" y="2244850"/>
            <a:ext cx="12287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dancing</a:t>
            </a:r>
          </a:p>
        </p:txBody>
      </p:sp>
    </p:spTree>
    <p:extLst>
      <p:ext uri="{BB962C8B-B14F-4D97-AF65-F5344CB8AC3E}">
        <p14:creationId xmlns:p14="http://schemas.microsoft.com/office/powerpoint/2010/main" val="37398329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CDD038F0-0C5E-4B42-BFC5-E840D40CEDE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000"/>
          <a:stretch/>
        </p:blipFill>
        <p:spPr>
          <a:xfrm>
            <a:off x="1" y="0"/>
            <a:ext cx="823327" cy="68580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11839C6-14E5-4EFB-AD41-3AF2D69429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42" t="22022"/>
          <a:stretch/>
        </p:blipFill>
        <p:spPr>
          <a:xfrm>
            <a:off x="-14177" y="-14177"/>
            <a:ext cx="2469537" cy="2548549"/>
          </a:xfrm>
          <a:prstGeom prst="rect">
            <a:avLst/>
          </a:prstGeom>
        </p:spPr>
      </p:pic>
      <p:sp>
        <p:nvSpPr>
          <p:cNvPr id="9" name="3 Dikdörtgen">
            <a:extLst>
              <a:ext uri="{FF2B5EF4-FFF2-40B4-BE49-F238E27FC236}">
                <a16:creationId xmlns:a16="http://schemas.microsoft.com/office/drawing/2014/main" id="{94A563CC-9AB8-D943-8990-1059D296CFB4}"/>
              </a:ext>
            </a:extLst>
          </p:cNvPr>
          <p:cNvSpPr/>
          <p:nvPr/>
        </p:nvSpPr>
        <p:spPr>
          <a:xfrm>
            <a:off x="3763656" y="3278357"/>
            <a:ext cx="5842797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10541" cmpd="sng">
                  <a:solidFill>
                    <a:srgbClr val="7D7D7D">
                      <a:tint val="100000"/>
                      <a:shade val="100000"/>
                      <a:satMod val="110000"/>
                    </a:srgbClr>
                  </a:solidFill>
                  <a:prstDash val="solid"/>
                </a:ln>
                <a:solidFill>
                  <a:srgbClr val="AC66BB">
                    <a:lumMod val="75000"/>
                  </a:srgbClr>
                </a:solidFill>
                <a:effectLst/>
                <a:uLnTx/>
                <a:uFillTx/>
                <a:latin typeface="Verdana"/>
                <a:ea typeface="+mn-ea"/>
                <a:cs typeface="Arial" panose="020B0604020202020204" pitchFamily="34" charset="0"/>
              </a:rPr>
              <a:t>My hobbies</a:t>
            </a:r>
            <a:endParaRPr kumimoji="0" lang="tr-TR" sz="6000" b="1" i="0" u="none" strike="noStrike" kern="1200" cap="none" spc="0" normalizeH="0" baseline="0" noProof="0" dirty="0">
              <a:ln w="10541" cmpd="sng">
                <a:solidFill>
                  <a:srgbClr val="7D7D7D">
                    <a:tint val="100000"/>
                    <a:shade val="100000"/>
                    <a:satMod val="110000"/>
                  </a:srgbClr>
                </a:solidFill>
                <a:prstDash val="solid"/>
              </a:ln>
              <a:solidFill>
                <a:srgbClr val="AC66BB">
                  <a:lumMod val="75000"/>
                </a:srgbClr>
              </a:solidFill>
              <a:effectLst/>
              <a:uLnTx/>
              <a:uFillTx/>
              <a:latin typeface="Verdana"/>
              <a:ea typeface="+mn-ea"/>
              <a:cs typeface="Arial" panose="020B0604020202020204" pitchFamily="34" charset="0"/>
            </a:endParaRP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AECBA50C-76F2-A64F-8B76-77B802DF1D2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42" t="22022"/>
          <a:stretch/>
        </p:blipFill>
        <p:spPr>
          <a:xfrm>
            <a:off x="-14177" y="-14177"/>
            <a:ext cx="2469537" cy="2548549"/>
          </a:xfrm>
          <a:prstGeom prst="rect">
            <a:avLst/>
          </a:prstGeom>
        </p:spPr>
      </p:pic>
      <p:pic>
        <p:nvPicPr>
          <p:cNvPr id="11" name="Picture 17">
            <a:extLst>
              <a:ext uri="{FF2B5EF4-FFF2-40B4-BE49-F238E27FC236}">
                <a16:creationId xmlns:a16="http://schemas.microsoft.com/office/drawing/2014/main" id="{4A2A2225-BE92-B74D-8BB6-2723D4C216D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663" y="208466"/>
            <a:ext cx="943195" cy="479871"/>
          </a:xfrm>
          <a:prstGeom prst="rect">
            <a:avLst/>
          </a:prstGeom>
        </p:spPr>
      </p:pic>
      <p:sp>
        <p:nvSpPr>
          <p:cNvPr id="14" name="TextBox 19">
            <a:extLst>
              <a:ext uri="{FF2B5EF4-FFF2-40B4-BE49-F238E27FC236}">
                <a16:creationId xmlns:a16="http://schemas.microsoft.com/office/drawing/2014/main" id="{A4DA683A-604B-A743-A882-DF60109B41E3}"/>
              </a:ext>
            </a:extLst>
          </p:cNvPr>
          <p:cNvSpPr txBox="1"/>
          <p:nvPr/>
        </p:nvSpPr>
        <p:spPr>
          <a:xfrm>
            <a:off x="521863" y="454811"/>
            <a:ext cx="922164" cy="1733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66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port Day" pitchFamily="2" charset="0"/>
                <a:ea typeface="+mn-ea"/>
                <a:cs typeface="+mn-cs"/>
              </a:rPr>
              <a:t>5</a:t>
            </a:r>
          </a:p>
        </p:txBody>
      </p:sp>
      <p:pic>
        <p:nvPicPr>
          <p:cNvPr id="15" name="Picture 20">
            <a:extLst>
              <a:ext uri="{FF2B5EF4-FFF2-40B4-BE49-F238E27FC236}">
                <a16:creationId xmlns:a16="http://schemas.microsoft.com/office/drawing/2014/main" id="{1AE33C28-FDFD-2C46-BA24-6818D112E7D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3847" y="4595795"/>
            <a:ext cx="4274061" cy="1059567"/>
          </a:xfrm>
          <a:prstGeom prst="rect">
            <a:avLst/>
          </a:prstGeom>
        </p:spPr>
      </p:pic>
      <p:sp>
        <p:nvSpPr>
          <p:cNvPr id="16" name="TextBox 21">
            <a:extLst>
              <a:ext uri="{FF2B5EF4-FFF2-40B4-BE49-F238E27FC236}">
                <a16:creationId xmlns:a16="http://schemas.microsoft.com/office/drawing/2014/main" id="{9EFB5E38-827A-274B-B96F-B966FEFD786F}"/>
              </a:ext>
            </a:extLst>
          </p:cNvPr>
          <p:cNvSpPr txBox="1"/>
          <p:nvPr/>
        </p:nvSpPr>
        <p:spPr>
          <a:xfrm>
            <a:off x="4705172" y="4595795"/>
            <a:ext cx="3086457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LESSON 1</a:t>
            </a:r>
          </a:p>
        </p:txBody>
      </p:sp>
      <p:sp>
        <p:nvSpPr>
          <p:cNvPr id="17" name="Hộp Văn bản 13">
            <a:extLst>
              <a:ext uri="{FF2B5EF4-FFF2-40B4-BE49-F238E27FC236}">
                <a16:creationId xmlns:a16="http://schemas.microsoft.com/office/drawing/2014/main" id="{168F97A3-4AAD-F547-A72E-76F8DAE06516}"/>
              </a:ext>
            </a:extLst>
          </p:cNvPr>
          <p:cNvSpPr txBox="1"/>
          <p:nvPr/>
        </p:nvSpPr>
        <p:spPr>
          <a:xfrm>
            <a:off x="4516040" y="5528587"/>
            <a:ext cx="346471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Period 2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E6A37F31-27A1-154B-ABC1-A3BBE8798E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75078" y="1999897"/>
            <a:ext cx="1771897" cy="14670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DBF0A0B2-5BC2-0245-BB52-0E3397665A5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6235" y="721436"/>
            <a:ext cx="1819529" cy="14670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D94B7C71-64ED-8E4E-9AC9-72019C2595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21149" y="1801776"/>
            <a:ext cx="1781424" cy="147658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A4D33D59-FC47-6840-A0C1-053F630BA84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893509" y="4659516"/>
            <a:ext cx="1848108" cy="148610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691A74D3-219F-4BBA-8E86-EAF369C423D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726150" y="4029419"/>
            <a:ext cx="1581722" cy="19631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4562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276D5527-D15E-7949-B213-23FE4930B3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Picture 2" descr="page9image1712000">
            <a:extLst>
              <a:ext uri="{FF2B5EF4-FFF2-40B4-BE49-F238E27FC236}">
                <a16:creationId xmlns:a16="http://schemas.microsoft.com/office/drawing/2014/main" id="{5222C985-EFBC-3F4E-A540-E4420C8655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416" y="3131471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3" descr="page8image1769120">
            <a:extLst>
              <a:ext uri="{FF2B5EF4-FFF2-40B4-BE49-F238E27FC236}">
                <a16:creationId xmlns:a16="http://schemas.microsoft.com/office/drawing/2014/main" id="{0C9326D2-1D85-D349-B40E-63C6E1A86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page4image1750304">
            <a:extLst>
              <a:ext uri="{FF2B5EF4-FFF2-40B4-BE49-F238E27FC236}">
                <a16:creationId xmlns:a16="http://schemas.microsoft.com/office/drawing/2014/main" id="{D4BFF427-6007-DF44-B96D-C129B9CB0C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3242" y="3270343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page7image1772480">
            <a:extLst>
              <a:ext uri="{FF2B5EF4-FFF2-40B4-BE49-F238E27FC236}">
                <a16:creationId xmlns:a16="http://schemas.microsoft.com/office/drawing/2014/main" id="{3604170E-B3FD-0049-90A5-DAD289EE8D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id="{BE41B331-7C65-44B8-8AAD-080E3FE984E8}"/>
              </a:ext>
            </a:extLst>
          </p:cNvPr>
          <p:cNvSpPr/>
          <p:nvPr/>
        </p:nvSpPr>
        <p:spPr>
          <a:xfrm>
            <a:off x="2398973" y="5280804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ình chữ nhật: Góc Tròn 8">
            <a:extLst>
              <a:ext uri="{FF2B5EF4-FFF2-40B4-BE49-F238E27FC236}">
                <a16:creationId xmlns:a16="http://schemas.microsoft.com/office/drawing/2014/main" id="{4F80CC13-D078-48D8-9417-AFA670570248}"/>
              </a:ext>
            </a:extLst>
          </p:cNvPr>
          <p:cNvSpPr/>
          <p:nvPr/>
        </p:nvSpPr>
        <p:spPr>
          <a:xfrm>
            <a:off x="4492334" y="5304003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ình chữ nhật: Góc Tròn 9">
            <a:extLst>
              <a:ext uri="{FF2B5EF4-FFF2-40B4-BE49-F238E27FC236}">
                <a16:creationId xmlns:a16="http://schemas.microsoft.com/office/drawing/2014/main" id="{526BE169-2327-4394-B9FA-39D127806BBA}"/>
              </a:ext>
            </a:extLst>
          </p:cNvPr>
          <p:cNvSpPr/>
          <p:nvPr/>
        </p:nvSpPr>
        <p:spPr>
          <a:xfrm>
            <a:off x="7837485" y="5280803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Hình chữ nhật: Góc Tròn 10">
            <a:extLst>
              <a:ext uri="{FF2B5EF4-FFF2-40B4-BE49-F238E27FC236}">
                <a16:creationId xmlns:a16="http://schemas.microsoft.com/office/drawing/2014/main" id="{7A32168F-EFDD-45A9-8C20-38A32226F83F}"/>
              </a:ext>
            </a:extLst>
          </p:cNvPr>
          <p:cNvSpPr/>
          <p:nvPr/>
        </p:nvSpPr>
        <p:spPr>
          <a:xfrm>
            <a:off x="9676923" y="5278427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F6AFFA71-306C-4D17-A74A-5E5F4B91CF07}"/>
              </a:ext>
            </a:extLst>
          </p:cNvPr>
          <p:cNvSpPr txBox="1"/>
          <p:nvPr/>
        </p:nvSpPr>
        <p:spPr>
          <a:xfrm>
            <a:off x="4146336" y="1221349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71E9BAE5-C9AE-4B78-93E2-84E88DA01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356" y="5311315"/>
            <a:ext cx="771759" cy="561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576436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eacher with pupils in a classroom at a lesson Vector Image">
            <a:extLst>
              <a:ext uri="{FF2B5EF4-FFF2-40B4-BE49-F238E27FC236}">
                <a16:creationId xmlns:a16="http://schemas.microsoft.com/office/drawing/2014/main" id="{7F15E1E1-5360-4F5D-98A1-27E819AE9B6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3" b="18842"/>
          <a:stretch/>
        </p:blipFill>
        <p:spPr bwMode="auto">
          <a:xfrm>
            <a:off x="20" y="1282"/>
            <a:ext cx="12191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Bong bóng Lời nói: Hình bầu dục 3">
            <a:extLst>
              <a:ext uri="{FF2B5EF4-FFF2-40B4-BE49-F238E27FC236}">
                <a16:creationId xmlns:a16="http://schemas.microsoft.com/office/drawing/2014/main" id="{1EDDC8F6-4434-45E6-AA84-4380859781F6}"/>
              </a:ext>
            </a:extLst>
          </p:cNvPr>
          <p:cNvSpPr/>
          <p:nvPr/>
        </p:nvSpPr>
        <p:spPr>
          <a:xfrm>
            <a:off x="8953500" y="17149"/>
            <a:ext cx="1788175" cy="1085129"/>
          </a:xfrm>
          <a:prstGeom prst="wedgeEllipseCallout">
            <a:avLst>
              <a:gd name="adj1" fmla="val 43851"/>
              <a:gd name="adj2" fmla="val 46478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</a:p>
        </p:txBody>
      </p:sp>
    </p:spTree>
    <p:extLst>
      <p:ext uri="{BB962C8B-B14F-4D97-AF65-F5344CB8AC3E}">
        <p14:creationId xmlns:p14="http://schemas.microsoft.com/office/powerpoint/2010/main" val="6110962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7B3DCE34-4CF0-434C-8B0D-A704741243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Picture 2" descr="page9image1712000">
            <a:extLst>
              <a:ext uri="{FF2B5EF4-FFF2-40B4-BE49-F238E27FC236}">
                <a16:creationId xmlns:a16="http://schemas.microsoft.com/office/drawing/2014/main" id="{71A42C63-BC25-E249-97EF-E8450CB757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416" y="3131471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3" descr="page8image1769120">
            <a:extLst>
              <a:ext uri="{FF2B5EF4-FFF2-40B4-BE49-F238E27FC236}">
                <a16:creationId xmlns:a16="http://schemas.microsoft.com/office/drawing/2014/main" id="{F7AD5FF3-FD29-0A41-8E45-BB98440CB1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page4image1750304">
            <a:extLst>
              <a:ext uri="{FF2B5EF4-FFF2-40B4-BE49-F238E27FC236}">
                <a16:creationId xmlns:a16="http://schemas.microsoft.com/office/drawing/2014/main" id="{4DAF4DEC-C372-8C49-AA52-E03DA78B7C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3242" y="3270343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page7image1772480">
            <a:extLst>
              <a:ext uri="{FF2B5EF4-FFF2-40B4-BE49-F238E27FC236}">
                <a16:creationId xmlns:a16="http://schemas.microsoft.com/office/drawing/2014/main" id="{F68D1784-CAD4-A541-9EDF-2AAC95DD26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id="{BE41B331-7C65-44B8-8AAD-080E3FE984E8}"/>
              </a:ext>
            </a:extLst>
          </p:cNvPr>
          <p:cNvSpPr/>
          <p:nvPr/>
        </p:nvSpPr>
        <p:spPr>
          <a:xfrm>
            <a:off x="2398973" y="5177413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ình chữ nhật: Góc Tròn 8">
            <a:extLst>
              <a:ext uri="{FF2B5EF4-FFF2-40B4-BE49-F238E27FC236}">
                <a16:creationId xmlns:a16="http://schemas.microsoft.com/office/drawing/2014/main" id="{4F80CC13-D078-48D8-9417-AFA670570248}"/>
              </a:ext>
            </a:extLst>
          </p:cNvPr>
          <p:cNvSpPr/>
          <p:nvPr/>
        </p:nvSpPr>
        <p:spPr>
          <a:xfrm>
            <a:off x="4736101" y="5226342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ình chữ nhật: Góc Tròn 9">
            <a:extLst>
              <a:ext uri="{FF2B5EF4-FFF2-40B4-BE49-F238E27FC236}">
                <a16:creationId xmlns:a16="http://schemas.microsoft.com/office/drawing/2014/main" id="{526BE169-2327-4394-B9FA-39D127806BBA}"/>
              </a:ext>
            </a:extLst>
          </p:cNvPr>
          <p:cNvSpPr/>
          <p:nvPr/>
        </p:nvSpPr>
        <p:spPr>
          <a:xfrm>
            <a:off x="7922797" y="5158611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Hình chữ nhật: Góc Tròn 10">
            <a:extLst>
              <a:ext uri="{FF2B5EF4-FFF2-40B4-BE49-F238E27FC236}">
                <a16:creationId xmlns:a16="http://schemas.microsoft.com/office/drawing/2014/main" id="{7A32168F-EFDD-45A9-8C20-38A32226F83F}"/>
              </a:ext>
            </a:extLst>
          </p:cNvPr>
          <p:cNvSpPr/>
          <p:nvPr/>
        </p:nvSpPr>
        <p:spPr>
          <a:xfrm>
            <a:off x="9524733" y="5114055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F6AFFA71-306C-4D17-A74A-5E5F4B91CF07}"/>
              </a:ext>
            </a:extLst>
          </p:cNvPr>
          <p:cNvSpPr txBox="1"/>
          <p:nvPr/>
        </p:nvSpPr>
        <p:spPr>
          <a:xfrm>
            <a:off x="4146336" y="1221349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71E9BAE5-C9AE-4B78-93E2-84E88DA01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356" y="5207924"/>
            <a:ext cx="771759" cy="561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Hộp chú thích: Mũi tên Xuống 1">
            <a:extLst>
              <a:ext uri="{FF2B5EF4-FFF2-40B4-BE49-F238E27FC236}">
                <a16:creationId xmlns:a16="http://schemas.microsoft.com/office/drawing/2014/main" id="{27F8C005-CEC2-4CD8-A025-BA6CD284084C}"/>
              </a:ext>
            </a:extLst>
          </p:cNvPr>
          <p:cNvSpPr/>
          <p:nvPr/>
        </p:nvSpPr>
        <p:spPr>
          <a:xfrm>
            <a:off x="1267348" y="1221349"/>
            <a:ext cx="1638300" cy="1762125"/>
          </a:xfrm>
          <a:prstGeom prst="downArrow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6 pupils write SINGING</a:t>
            </a:r>
          </a:p>
          <a:p>
            <a:pPr algn="ctr"/>
            <a:r>
              <a:rPr lang="en-US" dirty="0"/>
              <a:t>=</a:t>
            </a:r>
          </a:p>
          <a:p>
            <a:pPr algn="ctr"/>
            <a:r>
              <a:rPr lang="en-US" dirty="0"/>
              <a:t>6 points</a:t>
            </a:r>
          </a:p>
        </p:txBody>
      </p:sp>
    </p:spTree>
    <p:extLst>
      <p:ext uri="{BB962C8B-B14F-4D97-AF65-F5344CB8AC3E}">
        <p14:creationId xmlns:p14="http://schemas.microsoft.com/office/powerpoint/2010/main" val="268471385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CC899D29-2D10-6747-8F41-354E5E790693}"/>
              </a:ext>
            </a:extLst>
          </p:cNvPr>
          <p:cNvSpPr txBox="1">
            <a:spLocks/>
          </p:cNvSpPr>
          <p:nvPr/>
        </p:nvSpPr>
        <p:spPr>
          <a:xfrm>
            <a:off x="2330251" y="-1204306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5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  <a:t>Fun corner</a:t>
            </a:r>
            <a:b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</a:br>
            <a: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  <a:t>and </a:t>
            </a:r>
            <a:b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</a:br>
            <a: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  <a:t>Wrap-up</a:t>
            </a:r>
            <a:endParaRPr lang="en-US" sz="5000" b="1" kern="0" dirty="0">
              <a:solidFill>
                <a:schemeClr val="accent3"/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97807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A32FF162-A012-D349-BCDD-B3BEC39E7A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8990" y="4130838"/>
            <a:ext cx="3033730" cy="2806200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id="{AD2DD582-6755-4D56-94C2-250FF1B917D2}"/>
              </a:ext>
            </a:extLst>
          </p:cNvPr>
          <p:cNvSpPr/>
          <p:nvPr/>
        </p:nvSpPr>
        <p:spPr>
          <a:xfrm>
            <a:off x="4395836" y="3210857"/>
            <a:ext cx="588669" cy="62551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BA2E641C-1005-4516-8AE3-5A61D3736D74}"/>
              </a:ext>
            </a:extLst>
          </p:cNvPr>
          <p:cNvSpPr/>
          <p:nvPr/>
        </p:nvSpPr>
        <p:spPr>
          <a:xfrm>
            <a:off x="4354866" y="2460057"/>
            <a:ext cx="582850" cy="66562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id="{6B375456-C17D-47B1-9E58-D96CF1A0B0A4}"/>
              </a:ext>
            </a:extLst>
          </p:cNvPr>
          <p:cNvSpPr/>
          <p:nvPr/>
        </p:nvSpPr>
        <p:spPr>
          <a:xfrm>
            <a:off x="5291342" y="2421623"/>
            <a:ext cx="522213" cy="655706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645" y="2528276"/>
            <a:ext cx="423291" cy="5946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id="{A3EFEE57-8612-41CC-A329-A6EF3DF0EA48}"/>
              </a:ext>
            </a:extLst>
          </p:cNvPr>
          <p:cNvSpPr/>
          <p:nvPr/>
        </p:nvSpPr>
        <p:spPr>
          <a:xfrm>
            <a:off x="5316608" y="3210857"/>
            <a:ext cx="522214" cy="60667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6608" y="2536627"/>
            <a:ext cx="471680" cy="4554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6607" y="3258244"/>
            <a:ext cx="531449" cy="4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2225" y="3305989"/>
            <a:ext cx="515889" cy="491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Hình chữ nhật 23">
            <a:extLst>
              <a:ext uri="{FF2B5EF4-FFF2-40B4-BE49-F238E27FC236}">
                <a16:creationId xmlns:a16="http://schemas.microsoft.com/office/drawing/2014/main" id="{3D3A38CC-D373-4728-839E-C50233E2EB91}"/>
              </a:ext>
            </a:extLst>
          </p:cNvPr>
          <p:cNvSpPr/>
          <p:nvPr/>
        </p:nvSpPr>
        <p:spPr>
          <a:xfrm>
            <a:off x="6085819" y="4177108"/>
            <a:ext cx="705506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Hình chữ nhật 25">
            <a:extLst>
              <a:ext uri="{FF2B5EF4-FFF2-40B4-BE49-F238E27FC236}">
                <a16:creationId xmlns:a16="http://schemas.microsoft.com/office/drawing/2014/main" id="{A435EA79-7DB9-456F-B71F-854A02EB9A8A}"/>
              </a:ext>
            </a:extLst>
          </p:cNvPr>
          <p:cNvSpPr/>
          <p:nvPr/>
        </p:nvSpPr>
        <p:spPr>
          <a:xfrm>
            <a:off x="6162347" y="4211477"/>
            <a:ext cx="552450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Hình chữ nhật 26">
            <a:extLst>
              <a:ext uri="{FF2B5EF4-FFF2-40B4-BE49-F238E27FC236}">
                <a16:creationId xmlns:a16="http://schemas.microsoft.com/office/drawing/2014/main" id="{2CA3923D-033F-4AF1-8505-AFE62F3F0D63}"/>
              </a:ext>
            </a:extLst>
          </p:cNvPr>
          <p:cNvSpPr/>
          <p:nvPr/>
        </p:nvSpPr>
        <p:spPr>
          <a:xfrm>
            <a:off x="6200939" y="4177581"/>
            <a:ext cx="552450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Hình chữ nhật 28">
            <a:extLst>
              <a:ext uri="{FF2B5EF4-FFF2-40B4-BE49-F238E27FC236}">
                <a16:creationId xmlns:a16="http://schemas.microsoft.com/office/drawing/2014/main" id="{AC0283BA-2847-43E1-A471-F3788850B661}"/>
              </a:ext>
            </a:extLst>
          </p:cNvPr>
          <p:cNvSpPr/>
          <p:nvPr/>
        </p:nvSpPr>
        <p:spPr>
          <a:xfrm>
            <a:off x="6195346" y="4176635"/>
            <a:ext cx="552450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Hình chữ nhật 21">
            <a:extLst>
              <a:ext uri="{FF2B5EF4-FFF2-40B4-BE49-F238E27FC236}">
                <a16:creationId xmlns:a16="http://schemas.microsoft.com/office/drawing/2014/main" id="{C638DC27-A0E0-4154-9D99-5DDD41997768}"/>
              </a:ext>
            </a:extLst>
          </p:cNvPr>
          <p:cNvSpPr/>
          <p:nvPr/>
        </p:nvSpPr>
        <p:spPr>
          <a:xfrm>
            <a:off x="7993603" y="2437293"/>
            <a:ext cx="522213" cy="60048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5" name="Picture 10" descr="Boy Swimming clipart transparent 3 - Clipart World">
            <a:extLst>
              <a:ext uri="{FF2B5EF4-FFF2-40B4-BE49-F238E27FC236}">
                <a16:creationId xmlns:a16="http://schemas.microsoft.com/office/drawing/2014/main" id="{1D5F8770-B31F-40B6-93A0-DC6CEFB94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0947" y="2574643"/>
            <a:ext cx="471680" cy="417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Hình chữ nhật 27">
            <a:extLst>
              <a:ext uri="{FF2B5EF4-FFF2-40B4-BE49-F238E27FC236}">
                <a16:creationId xmlns:a16="http://schemas.microsoft.com/office/drawing/2014/main" id="{A37D80EB-D3B1-4A23-BE06-9882032D920A}"/>
              </a:ext>
            </a:extLst>
          </p:cNvPr>
          <p:cNvSpPr/>
          <p:nvPr/>
        </p:nvSpPr>
        <p:spPr>
          <a:xfrm>
            <a:off x="7090656" y="2402148"/>
            <a:ext cx="582850" cy="66562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0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701444E4-39A2-4398-B048-9144AC92A7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0177" y="2484458"/>
            <a:ext cx="423291" cy="544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Hình chữ nhật 30">
            <a:extLst>
              <a:ext uri="{FF2B5EF4-FFF2-40B4-BE49-F238E27FC236}">
                <a16:creationId xmlns:a16="http://schemas.microsoft.com/office/drawing/2014/main" id="{55C03D35-9F00-419F-BBA4-414FDCAA8ED0}"/>
              </a:ext>
            </a:extLst>
          </p:cNvPr>
          <p:cNvSpPr/>
          <p:nvPr/>
        </p:nvSpPr>
        <p:spPr>
          <a:xfrm>
            <a:off x="7120493" y="3242617"/>
            <a:ext cx="588669" cy="62551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Hình chữ nhật 31">
            <a:extLst>
              <a:ext uri="{FF2B5EF4-FFF2-40B4-BE49-F238E27FC236}">
                <a16:creationId xmlns:a16="http://schemas.microsoft.com/office/drawing/2014/main" id="{DEAC476E-9626-4150-8534-B059F850C25F}"/>
              </a:ext>
            </a:extLst>
          </p:cNvPr>
          <p:cNvSpPr/>
          <p:nvPr/>
        </p:nvSpPr>
        <p:spPr>
          <a:xfrm>
            <a:off x="7953604" y="3248316"/>
            <a:ext cx="522214" cy="60667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3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781CF1D0-5CD2-42BF-A0C1-A3D2917EDA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3603" y="3380330"/>
            <a:ext cx="437892" cy="4371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2168DF76-A712-4CF2-A7EA-CB8B2F526F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0889" y="3326205"/>
            <a:ext cx="515889" cy="491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27174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Picture 33">
            <a:extLst>
              <a:ext uri="{FF2B5EF4-FFF2-40B4-BE49-F238E27FC236}">
                <a16:creationId xmlns:a16="http://schemas.microsoft.com/office/drawing/2014/main" id="{C7427C28-7EC9-084C-9862-6FAAF81DD7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694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0150" y="3867315"/>
            <a:ext cx="3324641" cy="3075293"/>
          </a:xfrm>
          <a:prstGeom prst="rect">
            <a:avLst/>
          </a:prstGeom>
        </p:spPr>
      </p:pic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885" y="1972966"/>
            <a:ext cx="553441" cy="743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226" y="3030613"/>
            <a:ext cx="641445" cy="610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Hình chữ nhật 21">
            <a:extLst>
              <a:ext uri="{FF2B5EF4-FFF2-40B4-BE49-F238E27FC236}">
                <a16:creationId xmlns:a16="http://schemas.microsoft.com/office/drawing/2014/main" id="{5AA1589D-853B-4BBE-89E2-70C2CA97B845}"/>
              </a:ext>
            </a:extLst>
          </p:cNvPr>
          <p:cNvSpPr/>
          <p:nvPr/>
        </p:nvSpPr>
        <p:spPr>
          <a:xfrm>
            <a:off x="3676853" y="2712785"/>
            <a:ext cx="1069202" cy="27251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drawing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Hình chữ nhật 22">
            <a:extLst>
              <a:ext uri="{FF2B5EF4-FFF2-40B4-BE49-F238E27FC236}">
                <a16:creationId xmlns:a16="http://schemas.microsoft.com/office/drawing/2014/main" id="{AC21697A-A70C-4CB8-87C9-ED545D6F4679}"/>
              </a:ext>
            </a:extLst>
          </p:cNvPr>
          <p:cNvSpPr/>
          <p:nvPr/>
        </p:nvSpPr>
        <p:spPr>
          <a:xfrm>
            <a:off x="3746934" y="3638086"/>
            <a:ext cx="1055226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Hình chữ nhật 23">
            <a:extLst>
              <a:ext uri="{FF2B5EF4-FFF2-40B4-BE49-F238E27FC236}">
                <a16:creationId xmlns:a16="http://schemas.microsoft.com/office/drawing/2014/main" id="{49D51987-1FF9-4202-8474-2CB956B014B9}"/>
              </a:ext>
            </a:extLst>
          </p:cNvPr>
          <p:cNvSpPr/>
          <p:nvPr/>
        </p:nvSpPr>
        <p:spPr>
          <a:xfrm>
            <a:off x="7486711" y="2719722"/>
            <a:ext cx="1256587" cy="2909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swimming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Hình chữ nhật 24">
            <a:extLst>
              <a:ext uri="{FF2B5EF4-FFF2-40B4-BE49-F238E27FC236}">
                <a16:creationId xmlns:a16="http://schemas.microsoft.com/office/drawing/2014/main" id="{79E7A3AE-B73C-4241-8BC3-BC95A23EE97B}"/>
              </a:ext>
            </a:extLst>
          </p:cNvPr>
          <p:cNvSpPr/>
          <p:nvPr/>
        </p:nvSpPr>
        <p:spPr>
          <a:xfrm>
            <a:off x="7437534" y="3674661"/>
            <a:ext cx="1256587" cy="2909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dancing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" name="Picture 10" descr="Boy Swimming clipart transparent 3 - Clipart World">
            <a:extLst>
              <a:ext uri="{FF2B5EF4-FFF2-40B4-BE49-F238E27FC236}">
                <a16:creationId xmlns:a16="http://schemas.microsoft.com/office/drawing/2014/main" id="{AD2A8341-2701-4C0D-A3F6-FB483B0D3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7694" y="2051740"/>
            <a:ext cx="595902" cy="575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66C02572-AE61-4F5D-BE9D-CAF7E91CF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0150" y="3053969"/>
            <a:ext cx="703446" cy="637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Hình chữ nhật 27">
            <a:extLst>
              <a:ext uri="{FF2B5EF4-FFF2-40B4-BE49-F238E27FC236}">
                <a16:creationId xmlns:a16="http://schemas.microsoft.com/office/drawing/2014/main" id="{40DA8B9D-B1CC-4280-AE37-D6E8FEBD26BC}"/>
              </a:ext>
            </a:extLst>
          </p:cNvPr>
          <p:cNvSpPr/>
          <p:nvPr/>
        </p:nvSpPr>
        <p:spPr>
          <a:xfrm>
            <a:off x="4809011" y="2712785"/>
            <a:ext cx="1256587" cy="2909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swimming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Hình chữ nhật 28">
            <a:extLst>
              <a:ext uri="{FF2B5EF4-FFF2-40B4-BE49-F238E27FC236}">
                <a16:creationId xmlns:a16="http://schemas.microsoft.com/office/drawing/2014/main" id="{39EA4946-9EC9-4F9E-B74F-B11767FD9EB6}"/>
              </a:ext>
            </a:extLst>
          </p:cNvPr>
          <p:cNvSpPr/>
          <p:nvPr/>
        </p:nvSpPr>
        <p:spPr>
          <a:xfrm>
            <a:off x="4888175" y="3654327"/>
            <a:ext cx="1110540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dancing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Hình chữ nhật 31">
            <a:extLst>
              <a:ext uri="{FF2B5EF4-FFF2-40B4-BE49-F238E27FC236}">
                <a16:creationId xmlns:a16="http://schemas.microsoft.com/office/drawing/2014/main" id="{2407AAD0-DF44-4039-B1B4-9FA864994BC5}"/>
              </a:ext>
            </a:extLst>
          </p:cNvPr>
          <p:cNvSpPr/>
          <p:nvPr/>
        </p:nvSpPr>
        <p:spPr>
          <a:xfrm>
            <a:off x="6152800" y="2716347"/>
            <a:ext cx="1055226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drawing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Hình chữ nhật 32">
            <a:extLst>
              <a:ext uri="{FF2B5EF4-FFF2-40B4-BE49-F238E27FC236}">
                <a16:creationId xmlns:a16="http://schemas.microsoft.com/office/drawing/2014/main" id="{36602C6F-7A4F-40B4-B013-18CE02E70D15}"/>
              </a:ext>
            </a:extLst>
          </p:cNvPr>
          <p:cNvSpPr/>
          <p:nvPr/>
        </p:nvSpPr>
        <p:spPr>
          <a:xfrm>
            <a:off x="6210277" y="3696687"/>
            <a:ext cx="1055226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5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1169" y="1967748"/>
            <a:ext cx="553441" cy="743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Boy Swimming clipart transparent 3 - Clipart World">
            <a:extLst>
              <a:ext uri="{FF2B5EF4-FFF2-40B4-BE49-F238E27FC236}">
                <a16:creationId xmlns:a16="http://schemas.microsoft.com/office/drawing/2014/main" id="{AD2A8341-2701-4C0D-A3F6-FB483B0D3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6223" y="2141224"/>
            <a:ext cx="595902" cy="575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4274" y="3081063"/>
            <a:ext cx="641445" cy="610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66C02572-AE61-4F5D-BE9D-CAF7E91CF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636" y="3058693"/>
            <a:ext cx="703446" cy="637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5496087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Teacher is Teaching in Classroom clipart - Clipart World">
            <a:extLst>
              <a:ext uri="{FF2B5EF4-FFF2-40B4-BE49-F238E27FC236}">
                <a16:creationId xmlns:a16="http://schemas.microsoft.com/office/drawing/2014/main" id="{CBE8A40A-032D-4444-B537-38B26CBA51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58"/>
          <a:stretch/>
        </p:blipFill>
        <p:spPr bwMode="auto">
          <a:xfrm>
            <a:off x="20" y="1282"/>
            <a:ext cx="12191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Hình chữ nhật 4">
            <a:extLst>
              <a:ext uri="{FF2B5EF4-FFF2-40B4-BE49-F238E27FC236}">
                <a16:creationId xmlns:a16="http://schemas.microsoft.com/office/drawing/2014/main" id="{B5FDF7F7-300D-4F6C-919E-A6E22E048D76}"/>
              </a:ext>
            </a:extLst>
          </p:cNvPr>
          <p:cNvSpPr/>
          <p:nvPr/>
        </p:nvSpPr>
        <p:spPr>
          <a:xfrm>
            <a:off x="2280976" y="113937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2C713511-7A13-48A9-BD06-3A36EFC372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0622" y="148036"/>
            <a:ext cx="872946" cy="872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Hình chữ nhật 6">
            <a:extLst>
              <a:ext uri="{FF2B5EF4-FFF2-40B4-BE49-F238E27FC236}">
                <a16:creationId xmlns:a16="http://schemas.microsoft.com/office/drawing/2014/main" id="{39798B2D-8E73-4B25-A4D9-F1154F171D9E}"/>
              </a:ext>
            </a:extLst>
          </p:cNvPr>
          <p:cNvSpPr/>
          <p:nvPr/>
        </p:nvSpPr>
        <p:spPr>
          <a:xfrm>
            <a:off x="3908815" y="113937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Hình chữ nhật 7">
            <a:extLst>
              <a:ext uri="{FF2B5EF4-FFF2-40B4-BE49-F238E27FC236}">
                <a16:creationId xmlns:a16="http://schemas.microsoft.com/office/drawing/2014/main" id="{0CF0831C-6C8A-4B3D-9935-8CFD06A130B3}"/>
              </a:ext>
            </a:extLst>
          </p:cNvPr>
          <p:cNvSpPr/>
          <p:nvPr/>
        </p:nvSpPr>
        <p:spPr>
          <a:xfrm>
            <a:off x="5536654" y="91328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104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4D026F70-83AE-41F0-8681-5DB7BC6E82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9432" y="148036"/>
            <a:ext cx="1045980" cy="862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Hình chữ nhật 12">
            <a:extLst>
              <a:ext uri="{FF2B5EF4-FFF2-40B4-BE49-F238E27FC236}">
                <a16:creationId xmlns:a16="http://schemas.microsoft.com/office/drawing/2014/main" id="{B26FE6CC-BDCF-444E-9F70-3BD8BF5ADB11}"/>
              </a:ext>
            </a:extLst>
          </p:cNvPr>
          <p:cNvSpPr/>
          <p:nvPr/>
        </p:nvSpPr>
        <p:spPr>
          <a:xfrm>
            <a:off x="7085108" y="83705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106" name="Picture 10" descr="Boy Swimming clipart transparent 3 - Clipart World">
            <a:extLst>
              <a:ext uri="{FF2B5EF4-FFF2-40B4-BE49-F238E27FC236}">
                <a16:creationId xmlns:a16="http://schemas.microsoft.com/office/drawing/2014/main" id="{84868C98-FA24-4159-A2F0-2BBC2FBE05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7391" y="110067"/>
            <a:ext cx="1045740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552F34DF-056A-44DB-A385-3B7A8D8BC9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978" y="148036"/>
            <a:ext cx="1133475" cy="77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Bong bóng Lời nói: Hình bầu dục 1">
            <a:extLst>
              <a:ext uri="{FF2B5EF4-FFF2-40B4-BE49-F238E27FC236}">
                <a16:creationId xmlns:a16="http://schemas.microsoft.com/office/drawing/2014/main" id="{922DFFAD-71F5-4453-ADA2-EB405E96F18A}"/>
              </a:ext>
            </a:extLst>
          </p:cNvPr>
          <p:cNvSpPr/>
          <p:nvPr/>
        </p:nvSpPr>
        <p:spPr>
          <a:xfrm>
            <a:off x="9234422" y="17149"/>
            <a:ext cx="1979678" cy="1042771"/>
          </a:xfrm>
          <a:prstGeom prst="wedgeEllipseCallout">
            <a:avLst>
              <a:gd name="adj1" fmla="val -48833"/>
              <a:gd name="adj2" fmla="val 24534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What’s your hobby?</a:t>
            </a:r>
          </a:p>
        </p:txBody>
      </p:sp>
      <p:pic>
        <p:nvPicPr>
          <p:cNvPr id="14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B926D30D-8BF6-4437-A730-7A0083301D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0622" y="119461"/>
            <a:ext cx="872946" cy="872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BDFEFD3-3B0F-4408-A718-04A300E9E7E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97407" y="207204"/>
            <a:ext cx="1545487" cy="864962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7DC9FAC-0D7E-473D-AB08-C41AE2073C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21359" y="184344"/>
            <a:ext cx="1546549" cy="87557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70D05E5C-A83D-42E0-9C60-07B94F4DAC9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12677" y="142013"/>
            <a:ext cx="1590988" cy="897708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CE663E09-AE77-44D8-AE96-1539FF8D195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957100" y="130747"/>
            <a:ext cx="1603229" cy="908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50368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33" y="8608"/>
            <a:ext cx="12155734" cy="6837599"/>
          </a:xfr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88FAC3-FAEB-29C7-8449-B171E7BC8FC1}"/>
              </a:ext>
            </a:extLst>
          </p:cNvPr>
          <p:cNvSpPr txBox="1"/>
          <p:nvPr/>
        </p:nvSpPr>
        <p:spPr>
          <a:xfrm>
            <a:off x="2238948" y="5868238"/>
            <a:ext cx="8117367" cy="8307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399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Website</a:t>
            </a:r>
            <a:r>
              <a:rPr lang="en-US" sz="2399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399" i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hoclieu.vn</a:t>
            </a:r>
          </a:p>
          <a:p>
            <a:pPr algn="ctr"/>
            <a:r>
              <a:rPr lang="en-US" sz="2399" b="1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Fanpage</a:t>
            </a:r>
            <a:r>
              <a:rPr lang="en-US" sz="2399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vi-VN" sz="2399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399" i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facebook.com/</a:t>
            </a:r>
            <a:r>
              <a:rPr lang="vi-VN" sz="2399" i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www.tienganhglobalsuccess.vn</a:t>
            </a:r>
            <a:endParaRPr lang="en-GB" sz="2399" i="1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26480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B90F7D-ECD7-D747-B505-79711CEEB5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500" dirty="0"/>
              <a:t>Content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8B8A9F-1C9D-2E43-9EA9-FDB2FF82A37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 rot="462530">
            <a:off x="620890" y="1091299"/>
            <a:ext cx="2116975" cy="531894"/>
          </a:xfrm>
        </p:spPr>
        <p:txBody>
          <a:bodyPr>
            <a:noAutofit/>
          </a:bodyPr>
          <a:lstStyle/>
          <a:p>
            <a:r>
              <a:rPr lang="en-US" sz="3000" dirty="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14526EE-F8C9-674F-9684-302D92F8095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 rot="21076257">
            <a:off x="938410" y="4510091"/>
            <a:ext cx="2116975" cy="549820"/>
          </a:xfrm>
        </p:spPr>
        <p:txBody>
          <a:bodyPr>
            <a:normAutofit fontScale="92500" lnSpcReduction="20000"/>
          </a:bodyPr>
          <a:lstStyle/>
          <a:p>
            <a:r>
              <a:rPr lang="en-US" sz="3000" dirty="0"/>
              <a:t>2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89F5A8D-D98F-7144-8BC7-9CE06F3848E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837546" y="4884525"/>
            <a:ext cx="2493818" cy="561534"/>
          </a:xfrm>
        </p:spPr>
        <p:txBody>
          <a:bodyPr>
            <a:noAutofit/>
          </a:bodyPr>
          <a:lstStyle/>
          <a:p>
            <a:r>
              <a:rPr lang="en-US" sz="3000" dirty="0"/>
              <a:t>3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D3C0C8A-E12A-1B40-8C55-F8373193069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20865409">
            <a:off x="8857696" y="4221461"/>
            <a:ext cx="1706880" cy="487627"/>
          </a:xfrm>
        </p:spPr>
        <p:txBody>
          <a:bodyPr>
            <a:noAutofit/>
          </a:bodyPr>
          <a:lstStyle/>
          <a:p>
            <a:r>
              <a:rPr lang="en-US" sz="3000" dirty="0"/>
              <a:t>4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9815EB3-2ADF-9443-8812-46525D00F64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 rot="21424352">
            <a:off x="9371223" y="1078189"/>
            <a:ext cx="2116975" cy="571692"/>
          </a:xfrm>
        </p:spPr>
        <p:txBody>
          <a:bodyPr>
            <a:normAutofit fontScale="92500" lnSpcReduction="10000"/>
          </a:bodyPr>
          <a:lstStyle/>
          <a:p>
            <a:r>
              <a:rPr lang="en-US" sz="3000" dirty="0"/>
              <a:t>5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4EC51AE-8C2A-634E-8BC0-C5A5627C427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Warm-up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79FD21D-44D5-834D-BD2C-7D5CC43F9D8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Listen and number.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AAB06AF-D72B-C943-BC9A-73C4485B02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Read and match.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66FC23DB-1BF2-F24F-832F-BBD972F1325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Let’s play.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7CCACFC-4D80-9B4B-A9A3-90B221E91C7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Fun corner and Wrap-up.</a:t>
            </a:r>
          </a:p>
        </p:txBody>
      </p:sp>
    </p:spTree>
    <p:extLst>
      <p:ext uri="{BB962C8B-B14F-4D97-AF65-F5344CB8AC3E}">
        <p14:creationId xmlns:p14="http://schemas.microsoft.com/office/powerpoint/2010/main" val="23133680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FCF76EF4-B4A1-3641-993F-E9FBA35390BA}"/>
              </a:ext>
            </a:extLst>
          </p:cNvPr>
          <p:cNvSpPr txBox="1">
            <a:spLocks/>
          </p:cNvSpPr>
          <p:nvPr/>
        </p:nvSpPr>
        <p:spPr>
          <a:xfrm>
            <a:off x="2330251" y="-985236"/>
            <a:ext cx="7531497" cy="14909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1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sz="9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Warm-up</a:t>
            </a:r>
            <a:endParaRPr lang="en-US" sz="6600" b="1" kern="0" dirty="0">
              <a:solidFill>
                <a:schemeClr val="accent3"/>
              </a:solidFill>
              <a:latin typeface="Kristen ITC" panose="03050502040202030202" pitchFamily="66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97883B-2E73-814F-8645-02D14C0916CE}"/>
              </a:ext>
            </a:extLst>
          </p:cNvPr>
          <p:cNvSpPr/>
          <p:nvPr/>
        </p:nvSpPr>
        <p:spPr>
          <a:xfrm>
            <a:off x="1318590" y="4878505"/>
            <a:ext cx="9554817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600" b="1" i="1" dirty="0">
                <a:ln w="11430" cmpd="sng">
                  <a:noFill/>
                  <a:prstDash val="solid"/>
                  <a:miter lim="800000"/>
                </a:ln>
                <a:solidFill>
                  <a:srgbClr val="002060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</a:effectLst>
                <a:latin typeface="Snap ITC" panose="04040A07060A02020202" pitchFamily="82" charset="0"/>
              </a:rPr>
              <a:t>Game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5416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4.16667E-7 -4.81481E-6 L -4.16667E-7 -0.07222 " pathEditMode="relative" rAng="0" ptsTypes="AA">
                                      <p:cBhvr>
                                        <p:cTn id="9" dur="375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0" dur="18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88" fill="hold">
                                          <p:stCondLst>
                                            <p:cond delay="18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88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88" fill="hold">
                                          <p:stCondLst>
                                            <p:cond delay="56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461F2CE-511C-684A-9DD6-A0085789C77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650" y="3552824"/>
            <a:ext cx="3324641" cy="3075293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id="{AD2DD582-6755-4D56-94C2-250FF1B917D2}"/>
              </a:ext>
            </a:extLst>
          </p:cNvPr>
          <p:cNvSpPr/>
          <p:nvPr/>
        </p:nvSpPr>
        <p:spPr>
          <a:xfrm>
            <a:off x="4993072" y="292495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BA2E641C-1005-4516-8AE3-5A61D3736D74}"/>
              </a:ext>
            </a:extLst>
          </p:cNvPr>
          <p:cNvSpPr/>
          <p:nvPr/>
        </p:nvSpPr>
        <p:spPr>
          <a:xfrm>
            <a:off x="4998891" y="202944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id="{6B375456-C17D-47B1-9E58-D96CF1A0B0A4}"/>
              </a:ext>
            </a:extLst>
          </p:cNvPr>
          <p:cNvSpPr/>
          <p:nvPr/>
        </p:nvSpPr>
        <p:spPr>
          <a:xfrm>
            <a:off x="6240538" y="203179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4059" y="2061221"/>
            <a:ext cx="708014" cy="6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id="{A3EFEE57-8612-41CC-A329-A6EF3DF0EA48}"/>
              </a:ext>
            </a:extLst>
          </p:cNvPr>
          <p:cNvSpPr/>
          <p:nvPr/>
        </p:nvSpPr>
        <p:spPr>
          <a:xfrm>
            <a:off x="6291070" y="291308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1070" y="2110853"/>
            <a:ext cx="743543" cy="535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859" y="3031852"/>
            <a:ext cx="788273" cy="557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5852" y="2969777"/>
            <a:ext cx="724439" cy="68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Hình ảnh 11" descr="Ảnh có chứa hình bóng&#10;&#10;Mô tả được tạo tự động">
            <a:extLst>
              <a:ext uri="{FF2B5EF4-FFF2-40B4-BE49-F238E27FC236}">
                <a16:creationId xmlns:a16="http://schemas.microsoft.com/office/drawing/2014/main" id="{8EEF10BC-3230-4516-A008-F762C262FB9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3388" y="1509694"/>
            <a:ext cx="3262693" cy="2682396"/>
          </a:xfrm>
          <a:prstGeom prst="rect">
            <a:avLst/>
          </a:prstGeom>
        </p:spPr>
      </p:pic>
      <p:pic>
        <p:nvPicPr>
          <p:cNvPr id="24" name="Hình ảnh 23" descr="Ảnh có chứa hình bóng&#10;&#10;Mô tả được tạo tự động">
            <a:extLst>
              <a:ext uri="{FF2B5EF4-FFF2-40B4-BE49-F238E27FC236}">
                <a16:creationId xmlns:a16="http://schemas.microsoft.com/office/drawing/2014/main" id="{20341E9C-4079-4AE7-A6A9-8793A612331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7628" y="2061835"/>
            <a:ext cx="2891192" cy="2376969"/>
          </a:xfrm>
          <a:prstGeom prst="rect">
            <a:avLst/>
          </a:prstGeom>
        </p:spPr>
      </p:pic>
      <p:sp>
        <p:nvSpPr>
          <p:cNvPr id="25" name="Bong bóng Lời nói: Hình bầu dục 24">
            <a:extLst>
              <a:ext uri="{FF2B5EF4-FFF2-40B4-BE49-F238E27FC236}">
                <a16:creationId xmlns:a16="http://schemas.microsoft.com/office/drawing/2014/main" id="{CA668DD6-5A6B-40AB-BAD8-A1284F422376}"/>
              </a:ext>
            </a:extLst>
          </p:cNvPr>
          <p:cNvSpPr/>
          <p:nvPr/>
        </p:nvSpPr>
        <p:spPr>
          <a:xfrm>
            <a:off x="9234422" y="133350"/>
            <a:ext cx="1462153" cy="978453"/>
          </a:xfrm>
          <a:prstGeom prst="wedgeEllipseCallout">
            <a:avLst>
              <a:gd name="adj1" fmla="val -34298"/>
              <a:gd name="adj2" fmla="val 85101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1F5F0DAA-0454-4C2B-8CA7-BAB057EABAC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978" y="2029447"/>
            <a:ext cx="2576195" cy="4267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31285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>
            <a:extLst>
              <a:ext uri="{FF2B5EF4-FFF2-40B4-BE49-F238E27FC236}">
                <a16:creationId xmlns:a16="http://schemas.microsoft.com/office/drawing/2014/main" id="{3EAA16BC-094C-B14A-AE5F-E26F68BECB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650" y="3552824"/>
            <a:ext cx="3324641" cy="3075293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id="{AD2DD582-6755-4D56-94C2-250FF1B917D2}"/>
              </a:ext>
            </a:extLst>
          </p:cNvPr>
          <p:cNvSpPr/>
          <p:nvPr/>
        </p:nvSpPr>
        <p:spPr>
          <a:xfrm>
            <a:off x="4993072" y="292495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BA2E641C-1005-4516-8AE3-5A61D3736D74}"/>
              </a:ext>
            </a:extLst>
          </p:cNvPr>
          <p:cNvSpPr/>
          <p:nvPr/>
        </p:nvSpPr>
        <p:spPr>
          <a:xfrm>
            <a:off x="4998891" y="202944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id="{6B375456-C17D-47B1-9E58-D96CF1A0B0A4}"/>
              </a:ext>
            </a:extLst>
          </p:cNvPr>
          <p:cNvSpPr/>
          <p:nvPr/>
        </p:nvSpPr>
        <p:spPr>
          <a:xfrm>
            <a:off x="6240538" y="203179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4059" y="2061221"/>
            <a:ext cx="708014" cy="6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id="{A3EFEE57-8612-41CC-A329-A6EF3DF0EA48}"/>
              </a:ext>
            </a:extLst>
          </p:cNvPr>
          <p:cNvSpPr/>
          <p:nvPr/>
        </p:nvSpPr>
        <p:spPr>
          <a:xfrm>
            <a:off x="6291070" y="291308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1070" y="2110853"/>
            <a:ext cx="743543" cy="535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859" y="3031852"/>
            <a:ext cx="788273" cy="557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5852" y="2969777"/>
            <a:ext cx="724439" cy="68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Hình ảnh 11" descr="Ảnh có chứa hình bóng&#10;&#10;Mô tả được tạo tự động">
            <a:extLst>
              <a:ext uri="{FF2B5EF4-FFF2-40B4-BE49-F238E27FC236}">
                <a16:creationId xmlns:a16="http://schemas.microsoft.com/office/drawing/2014/main" id="{8EEF10BC-3230-4516-A008-F762C262FB9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4864" y="1571889"/>
            <a:ext cx="3262693" cy="2682396"/>
          </a:xfrm>
          <a:prstGeom prst="rect">
            <a:avLst/>
          </a:prstGeom>
        </p:spPr>
      </p:pic>
      <p:sp>
        <p:nvSpPr>
          <p:cNvPr id="22" name="Bong bóng Lời nói: Hình bầu dục 21">
            <a:extLst>
              <a:ext uri="{FF2B5EF4-FFF2-40B4-BE49-F238E27FC236}">
                <a16:creationId xmlns:a16="http://schemas.microsoft.com/office/drawing/2014/main" id="{2DF50FBC-7BC6-4529-A9C7-C3222C3CBDF3}"/>
              </a:ext>
            </a:extLst>
          </p:cNvPr>
          <p:cNvSpPr/>
          <p:nvPr/>
        </p:nvSpPr>
        <p:spPr>
          <a:xfrm>
            <a:off x="1759789" y="2574590"/>
            <a:ext cx="3107423" cy="1085129"/>
          </a:xfrm>
          <a:prstGeom prst="wedgeEllipseCallout">
            <a:avLst>
              <a:gd name="adj1" fmla="val 59861"/>
              <a:gd name="adj2" fmla="val 63156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What’s your hobby?</a:t>
            </a:r>
          </a:p>
        </p:txBody>
      </p:sp>
      <p:sp>
        <p:nvSpPr>
          <p:cNvPr id="23" name="Bong bóng Lời nói: Hình bầu dục 22">
            <a:extLst>
              <a:ext uri="{FF2B5EF4-FFF2-40B4-BE49-F238E27FC236}">
                <a16:creationId xmlns:a16="http://schemas.microsoft.com/office/drawing/2014/main" id="{FDA28A45-57D3-40C3-B9EF-573009B25566}"/>
              </a:ext>
            </a:extLst>
          </p:cNvPr>
          <p:cNvSpPr/>
          <p:nvPr/>
        </p:nvSpPr>
        <p:spPr>
          <a:xfrm>
            <a:off x="7210387" y="2646201"/>
            <a:ext cx="1847349" cy="866140"/>
          </a:xfrm>
          <a:prstGeom prst="wedgeEllipseCallout">
            <a:avLst>
              <a:gd name="adj1" fmla="val -16134"/>
              <a:gd name="adj2" fmla="val 66026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It’s singing.</a:t>
            </a:r>
          </a:p>
        </p:txBody>
      </p:sp>
    </p:spTree>
    <p:extLst>
      <p:ext uri="{BB962C8B-B14F-4D97-AF65-F5344CB8AC3E}">
        <p14:creationId xmlns:p14="http://schemas.microsoft.com/office/powerpoint/2010/main" val="140087002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>
            <a:extLst>
              <a:ext uri="{FF2B5EF4-FFF2-40B4-BE49-F238E27FC236}">
                <a16:creationId xmlns:a16="http://schemas.microsoft.com/office/drawing/2014/main" id="{9FF10BA0-D36B-9A4E-AD0F-F8FA9379E9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650" y="3552824"/>
            <a:ext cx="3324641" cy="3075293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id="{AD2DD582-6755-4D56-94C2-250FF1B917D2}"/>
              </a:ext>
            </a:extLst>
          </p:cNvPr>
          <p:cNvSpPr/>
          <p:nvPr/>
        </p:nvSpPr>
        <p:spPr>
          <a:xfrm>
            <a:off x="4993072" y="292495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BA2E641C-1005-4516-8AE3-5A61D3736D74}"/>
              </a:ext>
            </a:extLst>
          </p:cNvPr>
          <p:cNvSpPr/>
          <p:nvPr/>
        </p:nvSpPr>
        <p:spPr>
          <a:xfrm>
            <a:off x="4998891" y="202944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id="{6B375456-C17D-47B1-9E58-D96CF1A0B0A4}"/>
              </a:ext>
            </a:extLst>
          </p:cNvPr>
          <p:cNvSpPr/>
          <p:nvPr/>
        </p:nvSpPr>
        <p:spPr>
          <a:xfrm>
            <a:off x="6240538" y="203179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4059" y="2061221"/>
            <a:ext cx="708014" cy="6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id="{A3EFEE57-8612-41CC-A329-A6EF3DF0EA48}"/>
              </a:ext>
            </a:extLst>
          </p:cNvPr>
          <p:cNvSpPr/>
          <p:nvPr/>
        </p:nvSpPr>
        <p:spPr>
          <a:xfrm>
            <a:off x="6291070" y="291308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1070" y="2110853"/>
            <a:ext cx="743543" cy="535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859" y="3031852"/>
            <a:ext cx="788273" cy="557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5852" y="2969777"/>
            <a:ext cx="724439" cy="68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Hình ảnh 11" descr="Ảnh có chứa hình bóng&#10;&#10;Mô tả được tạo tự động">
            <a:extLst>
              <a:ext uri="{FF2B5EF4-FFF2-40B4-BE49-F238E27FC236}">
                <a16:creationId xmlns:a16="http://schemas.microsoft.com/office/drawing/2014/main" id="{8EEF10BC-3230-4516-A008-F762C262FB9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0751" y="2087487"/>
            <a:ext cx="2855502" cy="2347627"/>
          </a:xfrm>
          <a:prstGeom prst="rect">
            <a:avLst/>
          </a:prstGeom>
        </p:spPr>
      </p:pic>
      <p:sp>
        <p:nvSpPr>
          <p:cNvPr id="22" name="Bong bóng Lời nói: Hình bầu dục 21">
            <a:extLst>
              <a:ext uri="{FF2B5EF4-FFF2-40B4-BE49-F238E27FC236}">
                <a16:creationId xmlns:a16="http://schemas.microsoft.com/office/drawing/2014/main" id="{51B2F3FD-1A5D-4EC1-A752-AEADD13B0C98}"/>
              </a:ext>
            </a:extLst>
          </p:cNvPr>
          <p:cNvSpPr/>
          <p:nvPr/>
        </p:nvSpPr>
        <p:spPr>
          <a:xfrm>
            <a:off x="7376367" y="2506538"/>
            <a:ext cx="2266136" cy="1085129"/>
          </a:xfrm>
          <a:prstGeom prst="wedgeEllipseCallout">
            <a:avLst>
              <a:gd name="adj1" fmla="val -33667"/>
              <a:gd name="adj2" fmla="val 72812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What’s your hobby?</a:t>
            </a:r>
          </a:p>
        </p:txBody>
      </p:sp>
      <p:sp>
        <p:nvSpPr>
          <p:cNvPr id="23" name="Bong bóng Lời nói: Hình bầu dục 22">
            <a:extLst>
              <a:ext uri="{FF2B5EF4-FFF2-40B4-BE49-F238E27FC236}">
                <a16:creationId xmlns:a16="http://schemas.microsoft.com/office/drawing/2014/main" id="{510161AA-C054-4D3D-864E-01833B06D3DB}"/>
              </a:ext>
            </a:extLst>
          </p:cNvPr>
          <p:cNvSpPr/>
          <p:nvPr/>
        </p:nvSpPr>
        <p:spPr>
          <a:xfrm>
            <a:off x="3054501" y="3080775"/>
            <a:ext cx="1913318" cy="866140"/>
          </a:xfrm>
          <a:prstGeom prst="wedgeEllipseCallout">
            <a:avLst>
              <a:gd name="adj1" fmla="val 53539"/>
              <a:gd name="adj2" fmla="val 61834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It’s dancing.</a:t>
            </a:r>
          </a:p>
        </p:txBody>
      </p:sp>
    </p:spTree>
    <p:extLst>
      <p:ext uri="{BB962C8B-B14F-4D97-AF65-F5344CB8AC3E}">
        <p14:creationId xmlns:p14="http://schemas.microsoft.com/office/powerpoint/2010/main" val="7591889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89221" y="341988"/>
            <a:ext cx="4689763" cy="6174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03353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74C01910-3ADA-1E48-834E-BC44C9B1DCAB}"/>
              </a:ext>
            </a:extLst>
          </p:cNvPr>
          <p:cNvSpPr txBox="1">
            <a:spLocks/>
          </p:cNvSpPr>
          <p:nvPr/>
        </p:nvSpPr>
        <p:spPr>
          <a:xfrm>
            <a:off x="2790929" y="-1529862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2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sz="6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Listen and number.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2389802"/>
      </p:ext>
    </p:extLst>
  </p:cSld>
  <p:clrMapOvr>
    <a:masterClrMapping/>
  </p:clrMapOvr>
</p:sld>
</file>

<file path=ppt/theme/theme1.xml><?xml version="1.0" encoding="utf-8"?>
<a:theme xmlns:a="http://schemas.openxmlformats.org/drawingml/2006/main" name="Secondary">
  <a:themeElements>
    <a:clrScheme name="Custom 12">
      <a:dk1>
        <a:sysClr val="windowText" lastClr="000000"/>
      </a:dk1>
      <a:lt1>
        <a:sysClr val="window" lastClr="FFFFFF"/>
      </a:lt1>
      <a:dk2>
        <a:srgbClr val="445EA2"/>
      </a:dk2>
      <a:lt2>
        <a:srgbClr val="EBEBEB"/>
      </a:lt2>
      <a:accent1>
        <a:srgbClr val="4495A2"/>
      </a:accent1>
      <a:accent2>
        <a:srgbClr val="7CA655"/>
      </a:accent2>
      <a:accent3>
        <a:srgbClr val="DFB240"/>
      </a:accent3>
      <a:accent4>
        <a:srgbClr val="DF8C40"/>
      </a:accent4>
      <a:accent5>
        <a:srgbClr val="DF5D40"/>
      </a:accent5>
      <a:accent6>
        <a:srgbClr val="8760AD"/>
      </a:accent6>
      <a:hlink>
        <a:srgbClr val="DF5D40"/>
      </a:hlink>
      <a:folHlink>
        <a:srgbClr val="8760AD"/>
      </a:folHlink>
    </a:clrScheme>
    <a:fontScheme name="Elementary">
      <a:majorFont>
        <a:latin typeface="Kristen ITC"/>
        <a:ea typeface=""/>
        <a:cs typeface=""/>
      </a:majorFont>
      <a:minorFont>
        <a:latin typeface="Quir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piritWeekCalendar_Elementary_JB_v2" id="{EEC30A67-62CF-4CD0-BA31-C53701EAF32D}" vid="{F1B8EAC4-5A8F-4A98-A64C-D35376179D5F}"/>
    </a:ext>
  </a:extLst>
</a:theme>
</file>

<file path=ppt/theme/theme2.xml><?xml version="1.0" encoding="utf-8"?>
<a:theme xmlns:a="http://schemas.openxmlformats.org/drawingml/2006/main" name="Theme1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D67A2581-0BE7-6647-AFCB-7FE85069D6DA}" vid="{B2BE7F0D-480D-9842-B184-F71AD14B50B6}"/>
    </a:ext>
  </a:extLst>
</a:theme>
</file>

<file path=ppt/theme/theme3.xml><?xml version="1.0" encoding="utf-8"?>
<a:theme xmlns:a="http://schemas.openxmlformats.org/drawingml/2006/main" name="Theme5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5" id="{1CCA966D-E434-4541-9F85-49615B1A4687}" vid="{00596507-BDB8-C943-A867-7E33A80F6E79}"/>
    </a:ext>
  </a:extLst>
</a:theme>
</file>

<file path=ppt/theme/theme4.xml><?xml version="1.0" encoding="utf-8"?>
<a:theme xmlns:a="http://schemas.openxmlformats.org/drawingml/2006/main" name="Over The Rainbow by Slidesgo">
  <a:themeElements>
    <a:clrScheme name="Simple Light">
      <a:dk1>
        <a:srgbClr val="A578DA"/>
      </a:dk1>
      <a:lt1>
        <a:srgbClr val="FFDEDE"/>
      </a:lt1>
      <a:dk2>
        <a:srgbClr val="FE6761"/>
      </a:dk2>
      <a:lt2>
        <a:srgbClr val="FEA667"/>
      </a:lt2>
      <a:accent1>
        <a:srgbClr val="FCC552"/>
      </a:accent1>
      <a:accent2>
        <a:srgbClr val="52CFDD"/>
      </a:accent2>
      <a:accent3>
        <a:srgbClr val="82B3E8"/>
      </a:accent3>
      <a:accent4>
        <a:srgbClr val="98D1A1"/>
      </a:accent4>
      <a:accent5>
        <a:srgbClr val="FFFFFF"/>
      </a:accent5>
      <a:accent6>
        <a:srgbClr val="FFFFFF"/>
      </a:accent6>
      <a:hlink>
        <a:srgbClr val="A578D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heme4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4" id="{6A5A0BF6-C9D1-754C-8421-F4C6C8892770}" vid="{8841B0CD-D109-8F4E-8598-AC505A4D9092}"/>
    </a:ext>
  </a:extLst>
</a:theme>
</file>

<file path=ppt/theme/theme6.xml><?xml version="1.0" encoding="utf-8"?>
<a:theme xmlns:a="http://schemas.openxmlformats.org/drawingml/2006/main" name="1_Theme1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D67A2581-0BE7-6647-AFCB-7FE85069D6DA}" vid="{B2BE7F0D-480D-9842-B184-F71AD14B50B6}"/>
    </a:ext>
  </a:extLst>
</a:theme>
</file>

<file path=ppt/theme/theme7.xml><?xml version="1.0" encoding="utf-8"?>
<a:theme xmlns:a="http://schemas.openxmlformats.org/drawingml/2006/main" name="1_Theme4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4" id="{6A5A0BF6-C9D1-754C-8421-F4C6C8892770}" vid="{8841B0CD-D109-8F4E-8598-AC505A4D9092}"/>
    </a:ext>
  </a:extLst>
</a:theme>
</file>

<file path=ppt/theme/theme8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9.xml><?xml version="1.0" encoding="utf-8"?>
<a:theme xmlns:a="http://schemas.openxmlformats.org/drawingml/2006/main" name="Chủ đề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636</TotalTime>
  <Words>975</Words>
  <Application>Microsoft Office PowerPoint</Application>
  <PresentationFormat>Widescreen</PresentationFormat>
  <Paragraphs>139</Paragraphs>
  <Slides>27</Slides>
  <Notes>24</Notes>
  <HiddenSlides>0</HiddenSlides>
  <MMClips>1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27</vt:i4>
      </vt:variant>
    </vt:vector>
  </HeadingPairs>
  <TitlesOfParts>
    <vt:vector size="55" baseType="lpstr">
      <vt:lpstr>Arial</vt:lpstr>
      <vt:lpstr>Barlow</vt:lpstr>
      <vt:lpstr>Calibri</vt:lpstr>
      <vt:lpstr>Calibri Light</vt:lpstr>
      <vt:lpstr>Comic Sans MS</vt:lpstr>
      <vt:lpstr>Fira Sans Extra Condensed Medium</vt:lpstr>
      <vt:lpstr>Fredoka One</vt:lpstr>
      <vt:lpstr>Hind</vt:lpstr>
      <vt:lpstr>Kristen ITC</vt:lpstr>
      <vt:lpstr>Montserrat</vt:lpstr>
      <vt:lpstr>MyriadPro-Bold</vt:lpstr>
      <vt:lpstr>MyriadPro-It</vt:lpstr>
      <vt:lpstr>MyriadPro-Regular</vt:lpstr>
      <vt:lpstr>PT Sans</vt:lpstr>
      <vt:lpstr>Quire Sans</vt:lpstr>
      <vt:lpstr>Snap ITC</vt:lpstr>
      <vt:lpstr>Sport Day</vt:lpstr>
      <vt:lpstr>Tempus Sans ITC</vt:lpstr>
      <vt:lpstr>Times New Roman</vt:lpstr>
      <vt:lpstr>Verdana</vt:lpstr>
      <vt:lpstr>Secondary</vt:lpstr>
      <vt:lpstr>Theme1</vt:lpstr>
      <vt:lpstr>Theme5</vt:lpstr>
      <vt:lpstr>Over The Rainbow by Slidesgo</vt:lpstr>
      <vt:lpstr>Theme4</vt:lpstr>
      <vt:lpstr>1_Theme1</vt:lpstr>
      <vt:lpstr>1_Theme4</vt:lpstr>
      <vt:lpstr>Office Theme</vt:lpstr>
      <vt:lpstr>PowerPoint Presentation</vt:lpstr>
      <vt:lpstr>PowerPoint Presentation</vt:lpstr>
      <vt:lpstr>Content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tran ngan</dc:creator>
  <cp:lastModifiedBy>HEID</cp:lastModifiedBy>
  <cp:revision>30</cp:revision>
  <dcterms:created xsi:type="dcterms:W3CDTF">2022-01-14T19:59:28Z</dcterms:created>
  <dcterms:modified xsi:type="dcterms:W3CDTF">2023-08-01T02:14:11Z</dcterms:modified>
</cp:coreProperties>
</file>