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41"/>
  </p:notesMasterIdLst>
  <p:sldIdLst>
    <p:sldId id="340" r:id="rId3"/>
    <p:sldId id="256" r:id="rId4"/>
    <p:sldId id="257" r:id="rId5"/>
    <p:sldId id="273" r:id="rId6"/>
    <p:sldId id="316" r:id="rId7"/>
    <p:sldId id="341" r:id="rId8"/>
    <p:sldId id="265" r:id="rId9"/>
    <p:sldId id="317" r:id="rId10"/>
    <p:sldId id="318" r:id="rId11"/>
    <p:sldId id="320" r:id="rId12"/>
    <p:sldId id="319" r:id="rId13"/>
    <p:sldId id="322" r:id="rId14"/>
    <p:sldId id="321" r:id="rId15"/>
    <p:sldId id="259" r:id="rId16"/>
    <p:sldId id="260" r:id="rId17"/>
    <p:sldId id="274" r:id="rId18"/>
    <p:sldId id="275" r:id="rId19"/>
    <p:sldId id="286" r:id="rId20"/>
    <p:sldId id="278" r:id="rId21"/>
    <p:sldId id="281" r:id="rId22"/>
    <p:sldId id="280" r:id="rId23"/>
    <p:sldId id="279" r:id="rId24"/>
    <p:sldId id="323" r:id="rId25"/>
    <p:sldId id="282" r:id="rId26"/>
    <p:sldId id="345" r:id="rId27"/>
    <p:sldId id="276" r:id="rId28"/>
    <p:sldId id="261" r:id="rId29"/>
    <p:sldId id="277" r:id="rId30"/>
    <p:sldId id="343" r:id="rId31"/>
    <p:sldId id="307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11" r:id="rId40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2"/>
    </p:embeddedFont>
    <p:embeddedFont>
      <p:font typeface="Bryndan Write" panose="020B060402020202020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appy Font TH" panose="020B0604020202020204" charset="-34"/>
      <p:regular r:id="rId48"/>
    </p:embeddedFont>
    <p:embeddedFont>
      <p:font typeface="Sport Day" panose="020B060402020202020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C72E5-E4B7-41E7-AE29-778A8E8D989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A60A4-3742-40ED-8C8C-6A453C0BA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2A60A4-3742-40ED-8C8C-6A453C0BAB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21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2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4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4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58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08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1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5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42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63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4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8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7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8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9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70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" Type="http://schemas.openxmlformats.org/officeDocument/2006/relationships/audio" Target="../media/media1.mp3"/><Relationship Id="rId16" Type="http://schemas.openxmlformats.org/officeDocument/2006/relationships/image" Target="../media/image79.png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17" Type="http://schemas.openxmlformats.org/officeDocument/2006/relationships/image" Target="../media/image81.png"/><Relationship Id="rId2" Type="http://schemas.openxmlformats.org/officeDocument/2006/relationships/audio" Target="../media/media2.mp3"/><Relationship Id="rId16" Type="http://schemas.openxmlformats.org/officeDocument/2006/relationships/image" Target="../media/image79.png"/><Relationship Id="rId1" Type="http://schemas.microsoft.com/office/2007/relationships/media" Target="../media/media2.mp3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3.svg"/><Relationship Id="rId15" Type="http://schemas.openxmlformats.org/officeDocument/2006/relationships/image" Target="../media/image7.svg"/><Relationship Id="rId10" Type="http://schemas.openxmlformats.org/officeDocument/2006/relationships/image" Target="../media/image75.png"/><Relationship Id="rId4" Type="http://schemas.openxmlformats.org/officeDocument/2006/relationships/image" Target="../media/image2.png"/><Relationship Id="rId9" Type="http://schemas.openxmlformats.org/officeDocument/2006/relationships/image" Target="../media/image74.svg"/><Relationship Id="rId1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3.mp3"/><Relationship Id="rId16" Type="http://schemas.openxmlformats.org/officeDocument/2006/relationships/image" Target="../media/image88.jpeg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svg"/><Relationship Id="rId3" Type="http://schemas.openxmlformats.org/officeDocument/2006/relationships/image" Target="../media/image3.svg"/><Relationship Id="rId21" Type="http://schemas.openxmlformats.org/officeDocument/2006/relationships/image" Target="../media/image21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sv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4.mp3"/><Relationship Id="rId16" Type="http://schemas.openxmlformats.org/officeDocument/2006/relationships/image" Target="../media/image89.jpeg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openxmlformats.org/officeDocument/2006/relationships/image" Target="../media/image79.png"/><Relationship Id="rId2" Type="http://schemas.openxmlformats.org/officeDocument/2006/relationships/audio" Target="../media/media5.mp3"/><Relationship Id="rId16" Type="http://schemas.openxmlformats.org/officeDocument/2006/relationships/image" Target="../media/image90.jpeg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11.sv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" Type="http://schemas.openxmlformats.org/officeDocument/2006/relationships/audio" Target="../media/media6.mp3"/><Relationship Id="rId16" Type="http://schemas.openxmlformats.org/officeDocument/2006/relationships/image" Target="../media/image91.png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85.svg"/><Relationship Id="rId5" Type="http://schemas.openxmlformats.org/officeDocument/2006/relationships/image" Target="../media/image72.svg"/><Relationship Id="rId15" Type="http://schemas.openxmlformats.org/officeDocument/2006/relationships/image" Target="../media/image87.svg"/><Relationship Id="rId10" Type="http://schemas.openxmlformats.org/officeDocument/2006/relationships/image" Target="../media/image84.png"/><Relationship Id="rId4" Type="http://schemas.openxmlformats.org/officeDocument/2006/relationships/image" Target="../media/image71.png"/><Relationship Id="rId9" Type="http://schemas.openxmlformats.org/officeDocument/2006/relationships/image" Target="../media/image83.svg"/><Relationship Id="rId1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88.jpe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89.jpeg"/><Relationship Id="rId2" Type="http://schemas.openxmlformats.org/officeDocument/2006/relationships/image" Target="../media/image71.png"/><Relationship Id="rId16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microsoft.com/office/2007/relationships/hdphoto" Target="../media/hdphoto3.wdp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18" Type="http://schemas.openxmlformats.org/officeDocument/2006/relationships/image" Target="../media/image91.pn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17" Type="http://schemas.openxmlformats.org/officeDocument/2006/relationships/image" Target="../media/image90.jpeg"/><Relationship Id="rId2" Type="http://schemas.openxmlformats.org/officeDocument/2006/relationships/image" Target="../media/image71.png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88.jpeg"/><Relationship Id="rId10" Type="http://schemas.openxmlformats.org/officeDocument/2006/relationships/image" Target="../media/image10.png"/><Relationship Id="rId19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85.svg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87.svg"/><Relationship Id="rId3" Type="http://schemas.openxmlformats.org/officeDocument/2006/relationships/image" Target="../media/image72.sv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svg"/><Relationship Id="rId5" Type="http://schemas.openxmlformats.org/officeDocument/2006/relationships/image" Target="../media/image3.svg"/><Relationship Id="rId10" Type="http://schemas.openxmlformats.org/officeDocument/2006/relationships/image" Target="../media/image84.png"/><Relationship Id="rId4" Type="http://schemas.openxmlformats.org/officeDocument/2006/relationships/image" Target="../media/image2.png"/><Relationship Id="rId9" Type="http://schemas.openxmlformats.org/officeDocument/2006/relationships/image" Target="../media/image11.svg"/><Relationship Id="rId1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3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5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7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95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3.png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68.gif"/><Relationship Id="rId2" Type="http://schemas.openxmlformats.org/officeDocument/2006/relationships/video" Target="../media/media8.mp4"/><Relationship Id="rId16" Type="http://schemas.microsoft.com/office/2007/relationships/hdphoto" Target="../media/hdphoto4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95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17" Type="http://schemas.openxmlformats.org/officeDocument/2006/relationships/image" Target="../media/image97.gif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55.png"/><Relationship Id="rId17" Type="http://schemas.openxmlformats.org/officeDocument/2006/relationships/image" Target="../media/image70.gif"/><Relationship Id="rId2" Type="http://schemas.openxmlformats.org/officeDocument/2006/relationships/video" Target="../media/media8.mp4"/><Relationship Id="rId16" Type="http://schemas.openxmlformats.org/officeDocument/2006/relationships/image" Target="../media/image96.png"/><Relationship Id="rId1" Type="http://schemas.microsoft.com/office/2007/relationships/media" Target="../media/media8.mp4"/><Relationship Id="rId6" Type="http://schemas.openxmlformats.org/officeDocument/2006/relationships/image" Target="../media/image59.png"/><Relationship Id="rId11" Type="http://schemas.openxmlformats.org/officeDocument/2006/relationships/image" Target="../media/image54.svg"/><Relationship Id="rId5" Type="http://schemas.microsoft.com/office/2007/relationships/hdphoto" Target="../media/hdphoto4.wdp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image" Target="../media/image95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12" Type="http://schemas.openxmlformats.org/officeDocument/2006/relationships/image" Target="../media/image96.png"/><Relationship Id="rId17" Type="http://schemas.openxmlformats.org/officeDocument/2006/relationships/image" Target="../media/image98.gif"/><Relationship Id="rId2" Type="http://schemas.openxmlformats.org/officeDocument/2006/relationships/video" Target="../media/media8.mp4"/><Relationship Id="rId16" Type="http://schemas.microsoft.com/office/2007/relationships/hdphoto" Target="../media/hdphoto1.wdp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svg"/><Relationship Id="rId7" Type="http://schemas.openxmlformats.org/officeDocument/2006/relationships/image" Target="../media/image4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3.png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svg"/><Relationship Id="rId19" Type="http://schemas.openxmlformats.org/officeDocument/2006/relationships/image" Target="../media/image64.gif"/><Relationship Id="rId4" Type="http://schemas.openxmlformats.org/officeDocument/2006/relationships/image" Target="../media/image3.svg"/><Relationship Id="rId9" Type="http://schemas.openxmlformats.org/officeDocument/2006/relationships/image" Target="../media/image55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5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1.wdp"/><Relationship Id="rId18" Type="http://schemas.openxmlformats.org/officeDocument/2006/relationships/image" Target="../media/image66.gif"/><Relationship Id="rId3" Type="http://schemas.openxmlformats.org/officeDocument/2006/relationships/image" Target="../media/image3.svg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17" Type="http://schemas.microsoft.com/office/2007/relationships/hdphoto" Target="../media/hdphoto2.wdp"/><Relationship Id="rId2" Type="http://schemas.openxmlformats.org/officeDocument/2006/relationships/image" Target="../media/image2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image" Target="../media/image52.svg"/><Relationship Id="rId15" Type="http://schemas.openxmlformats.org/officeDocument/2006/relationships/image" Target="../media/image61.sv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4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71BEB05-5AE2-B051-6113-9452D0C00563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86320" y="164852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611712" y="397179"/>
            <a:ext cx="1356360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You can see her on TV or on the radio. She reports the news.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e p _ _ t _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1722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658990-3AEE-6D9C-593F-AB6A60CAC884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6146" name="Picture 2" descr="Reporting Breaking News Sticker by Carolynn for iOS &amp; Android | GIPHY |  Animated clipart, Cartoon news, Animated gift">
              <a:extLst>
                <a:ext uri="{FF2B5EF4-FFF2-40B4-BE49-F238E27FC236}">
                  <a16:creationId xmlns:a16="http://schemas.microsoft.com/office/drawing/2014/main" id="{198D15D1-62B8-2423-87F7-E4A9E2B8F4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2651202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6285707-33CD-2BA5-D53D-E5AD4712E4CA}"/>
              </a:ext>
            </a:extLst>
          </p:cNvPr>
          <p:cNvSpPr txBox="1"/>
          <p:nvPr/>
        </p:nvSpPr>
        <p:spPr>
          <a:xfrm>
            <a:off x="9026613" y="799196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D9A93-2D43-50DD-FEE6-C5CC7E8D5876}"/>
              </a:ext>
            </a:extLst>
          </p:cNvPr>
          <p:cNvSpPr txBox="1"/>
          <p:nvPr/>
        </p:nvSpPr>
        <p:spPr>
          <a:xfrm>
            <a:off x="10152657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4A55F1-2B6C-E9BD-D937-8FDB92EE9EAC}"/>
              </a:ext>
            </a:extLst>
          </p:cNvPr>
          <p:cNvSpPr txBox="1"/>
          <p:nvPr/>
        </p:nvSpPr>
        <p:spPr>
          <a:xfrm>
            <a:off x="11613811" y="795767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9335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75377" y="1529455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24141" y="206954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 reading stories and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writing new stories.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r _ _ e r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32691" y="792208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34785C-0156-2AF9-901A-B9747FF9CA3A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4098" name="Picture 2" descr="Pin by lina faisal on انفو جرافيييك | Animated images, Book gif, Cute gif">
              <a:extLst>
                <a:ext uri="{FF2B5EF4-FFF2-40B4-BE49-F238E27FC236}">
                  <a16:creationId xmlns:a16="http://schemas.microsoft.com/office/drawing/2014/main" id="{FDD8F3A3-3FC0-6470-03BB-86501A304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606" y="28575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C03E24E-1CD6-FA60-0882-7C6CCE1E42D4}"/>
              </a:ext>
            </a:extLst>
          </p:cNvPr>
          <p:cNvSpPr txBox="1"/>
          <p:nvPr/>
        </p:nvSpPr>
        <p:spPr>
          <a:xfrm>
            <a:off x="8872564" y="79647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2E53E0-670F-36B6-D1EC-16F2729A50DC}"/>
              </a:ext>
            </a:extLst>
          </p:cNvPr>
          <p:cNvSpPr txBox="1"/>
          <p:nvPr/>
        </p:nvSpPr>
        <p:spPr>
          <a:xfrm>
            <a:off x="9649606" y="797012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499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586220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861727" y="360346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helps sick people.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hospital.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_ t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858000" y="793126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A5263B-8CE9-7523-C3DC-AA819A54FFEC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7172" name="Picture 4" descr="Doctor Cartoon GIF - Vector Characters">
              <a:extLst>
                <a:ext uri="{FF2B5EF4-FFF2-40B4-BE49-F238E27FC236}">
                  <a16:creationId xmlns:a16="http://schemas.microsoft.com/office/drawing/2014/main" id="{3E1BC485-8A79-BA6E-BBB2-E098160EB4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" t="2739" r="13644" b="3928"/>
            <a:stretch/>
          </p:blipFill>
          <p:spPr bwMode="auto">
            <a:xfrm>
              <a:off x="8484886" y="3002488"/>
              <a:ext cx="2329439" cy="4115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147AB8A-2B25-50AC-35C3-0FAA85E3666E}"/>
              </a:ext>
            </a:extLst>
          </p:cNvPr>
          <p:cNvSpPr txBox="1"/>
          <p:nvPr/>
        </p:nvSpPr>
        <p:spPr>
          <a:xfrm>
            <a:off x="8753829" y="7953357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01B20-A914-921D-C0D1-4B908C05E2BD}"/>
              </a:ext>
            </a:extLst>
          </p:cNvPr>
          <p:cNvSpPr txBox="1"/>
          <p:nvPr/>
        </p:nvSpPr>
        <p:spPr>
          <a:xfrm>
            <a:off x="11696520" y="7998242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32758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4" y="1565222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3293494" y="347871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works in the restaurant.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loves cooking.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o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772400" y="7921353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23567E-A30D-642B-A980-13303A4FFE39}"/>
              </a:ext>
            </a:extLst>
          </p:cNvPr>
          <p:cNvGrpSpPr/>
          <p:nvPr/>
        </p:nvGrpSpPr>
        <p:grpSpPr>
          <a:xfrm>
            <a:off x="4572000" y="2476500"/>
            <a:ext cx="10155212" cy="5192998"/>
            <a:chOff x="4572000" y="2476500"/>
            <a:chExt cx="10155212" cy="5192998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8194" name="Picture 2" descr="animated cook gif png - Clip Art Library">
              <a:extLst>
                <a:ext uri="{FF2B5EF4-FFF2-40B4-BE49-F238E27FC236}">
                  <a16:creationId xmlns:a16="http://schemas.microsoft.com/office/drawing/2014/main" id="{8DDA9110-68A0-45D6-ACC8-8B1B2EF96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2476500"/>
              <a:ext cx="4882604" cy="4882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330ACC-F9D7-7F83-5028-05E8DB56E5EB}"/>
              </a:ext>
            </a:extLst>
          </p:cNvPr>
          <p:cNvSpPr txBox="1"/>
          <p:nvPr/>
        </p:nvSpPr>
        <p:spPr>
          <a:xfrm>
            <a:off x="8679400" y="78779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4FE331-1216-52E4-DA2B-BAB1BD52A49F}"/>
              </a:ext>
            </a:extLst>
          </p:cNvPr>
          <p:cNvSpPr txBox="1"/>
          <p:nvPr/>
        </p:nvSpPr>
        <p:spPr>
          <a:xfrm>
            <a:off x="10625841" y="795889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08899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2066725"/>
            <a:ext cx="41168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02.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505200" y="3629168"/>
            <a:ext cx="130358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E0A7CF-9308-A4F3-F610-38AF9E1104A8}"/>
              </a:ext>
            </a:extLst>
          </p:cNvPr>
          <p:cNvSpPr/>
          <p:nvPr/>
        </p:nvSpPr>
        <p:spPr>
          <a:xfrm>
            <a:off x="3163516" y="665905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6CCE0E0F-9C99-7715-986B-394B261BF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059115" y="957267"/>
            <a:ext cx="1200024" cy="1200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8F5AE-F568-F0C7-A2E5-FF673AE023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63516" y="2189987"/>
            <a:ext cx="11471365" cy="78005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99908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3142620">
            <a:off x="-93587" y="8785076"/>
            <a:ext cx="1542033" cy="290257"/>
          </a:xfrm>
          <a:custGeom>
            <a:avLst/>
            <a:gdLst/>
            <a:ahLst/>
            <a:cxnLst/>
            <a:rect l="l" t="t" r="r" b="b"/>
            <a:pathLst>
              <a:path w="2804443" h="943313">
                <a:moveTo>
                  <a:pt x="0" y="0"/>
                </a:moveTo>
                <a:lnTo>
                  <a:pt x="2804443" y="0"/>
                </a:lnTo>
                <a:lnTo>
                  <a:pt x="2804443" y="943312"/>
                </a:lnTo>
                <a:lnTo>
                  <a:pt x="0" y="94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avLst/>
            <a:gdLst/>
            <a:ahLst/>
            <a:cxnLst/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862787">
            <a:off x="950973" y="271273"/>
            <a:ext cx="1488953" cy="789265"/>
          </a:xfrm>
          <a:custGeom>
            <a:avLst/>
            <a:gdLst/>
            <a:ahLst/>
            <a:cxnLst/>
            <a:rect l="l" t="t" r="r" b="b"/>
            <a:pathLst>
              <a:path w="3154700" h="1678195">
                <a:moveTo>
                  <a:pt x="0" y="0"/>
                </a:moveTo>
                <a:lnTo>
                  <a:pt x="3154700" y="0"/>
                </a:lnTo>
                <a:lnTo>
                  <a:pt x="3154700" y="1678195"/>
                </a:lnTo>
                <a:lnTo>
                  <a:pt x="0" y="1678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/>
          <p:cNvSpPr/>
          <p:nvPr/>
        </p:nvSpPr>
        <p:spPr>
          <a:xfrm>
            <a:off x="17485656" y="2024900"/>
            <a:ext cx="637873" cy="736531"/>
          </a:xfrm>
          <a:custGeom>
            <a:avLst/>
            <a:gdLst/>
            <a:ahLst/>
            <a:cxnLst/>
            <a:rect l="l" t="t" r="r" b="b"/>
            <a:pathLst>
              <a:path w="1678555" h="1715995">
                <a:moveTo>
                  <a:pt x="0" y="0"/>
                </a:moveTo>
                <a:lnTo>
                  <a:pt x="1678555" y="0"/>
                </a:lnTo>
                <a:lnTo>
                  <a:pt x="1678555" y="1715995"/>
                </a:lnTo>
                <a:lnTo>
                  <a:pt x="0" y="17159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8808752">
            <a:off x="16348748" y="302663"/>
            <a:ext cx="1167947" cy="937234"/>
          </a:xfrm>
          <a:custGeom>
            <a:avLst/>
            <a:gdLst/>
            <a:ahLst/>
            <a:cxnLst/>
            <a:rect l="l" t="t" r="r" b="b"/>
            <a:pathLst>
              <a:path w="2297343" h="2348585">
                <a:moveTo>
                  <a:pt x="0" y="0"/>
                </a:moveTo>
                <a:lnTo>
                  <a:pt x="2297343" y="0"/>
                </a:lnTo>
                <a:lnTo>
                  <a:pt x="2297343" y="2348585"/>
                </a:lnTo>
                <a:lnTo>
                  <a:pt x="0" y="2348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889443">
            <a:off x="17572269" y="3982705"/>
            <a:ext cx="876166" cy="1143200"/>
          </a:xfrm>
          <a:custGeom>
            <a:avLst/>
            <a:gdLst/>
            <a:ahLst/>
            <a:cxnLst/>
            <a:rect l="l" t="t" r="r" b="b"/>
            <a:pathLst>
              <a:path w="2571470" h="2628826">
                <a:moveTo>
                  <a:pt x="0" y="0"/>
                </a:moveTo>
                <a:lnTo>
                  <a:pt x="2571469" y="0"/>
                </a:lnTo>
                <a:lnTo>
                  <a:pt x="2571469" y="2628826"/>
                </a:lnTo>
                <a:lnTo>
                  <a:pt x="0" y="2628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4763919" y="952500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18" name="Track 49 (mp3cut.net)">
            <a:hlinkClick r:id="" action="ppaction://media"/>
            <a:extLst>
              <a:ext uri="{FF2B5EF4-FFF2-40B4-BE49-F238E27FC236}">
                <a16:creationId xmlns:a16="http://schemas.microsoft.com/office/drawing/2014/main" id="{E384EF50-C8C8-8A31-D87D-086001AE8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71143" y="1107690"/>
            <a:ext cx="1013057" cy="101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5D749C-338C-17E0-0976-D76BBFF051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91001" y="2250236"/>
            <a:ext cx="10589598" cy="699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010400" y="2628900"/>
            <a:ext cx="3888292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159778" y="4035522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39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4338572" y="8122507"/>
            <a:ext cx="10646249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teach children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8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355B196D-5499-27E9-D618-BB18250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5364032" y="935342"/>
            <a:ext cx="8153400" cy="70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each children">
            <a:hlinkClick r:id="" action="ppaction://media"/>
            <a:extLst>
              <a:ext uri="{FF2B5EF4-FFF2-40B4-BE49-F238E27FC236}">
                <a16:creationId xmlns:a16="http://schemas.microsoft.com/office/drawing/2014/main" id="{04238935-69EA-7E6E-F17A-06EB0C835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51167" y="7959517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avLst/>
            <a:gdLst/>
            <a:ahLst/>
            <a:cxnLst/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07813" y="2436241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42"/>
              </a:lnSpc>
            </a:pPr>
            <a:r>
              <a:rPr lang="en-US" sz="13665" dirty="0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avLst/>
            <a:gdLst/>
            <a:ahLst/>
            <a:cxnLst/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avLst/>
            <a:gdLst/>
            <a:ahLst/>
            <a:cxnLst/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900" y="4259117"/>
            <a:ext cx="1509760" cy="1817054"/>
          </a:xfrm>
          <a:custGeom>
            <a:avLst/>
            <a:gdLst/>
            <a:ahLst/>
            <a:cxnLst/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avLst/>
            <a:gdLst/>
            <a:ahLst/>
            <a:cxnLst/>
            <a:rect l="l" t="t" r="r" b="b"/>
            <a:pathLst>
              <a:path w="1837276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avLst/>
            <a:gdLst/>
            <a:ahLst/>
            <a:cxnLst/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avLst/>
            <a:gdLst/>
            <a:ahLst/>
            <a:cxnLst/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avLst/>
            <a:gdLst/>
            <a:ahLst/>
            <a:cxnLst/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avLst/>
            <a:gdLst/>
            <a:ahLst/>
            <a:cxnLst/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avLst/>
            <a:gdLst/>
            <a:ahLst/>
            <a:cxnLst/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avLst/>
            <a:gdLst/>
            <a:ahLst/>
            <a:cxnLst/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avLst/>
            <a:gdLst/>
            <a:ahLst/>
            <a:cxnLst/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avLst/>
            <a:gdLst/>
            <a:ahLst/>
            <a:cxnLst/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avLst/>
            <a:gdLst/>
            <a:ahLst/>
            <a:cxnLst/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360E5519-743E-4A1B-ABAF-9E6EB96DF894}"/>
              </a:ext>
            </a:extLst>
          </p:cNvPr>
          <p:cNvSpPr txBox="1"/>
          <p:nvPr/>
        </p:nvSpPr>
        <p:spPr>
          <a:xfrm>
            <a:off x="5085333" y="461458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  <p:sp>
        <p:nvSpPr>
          <p:cNvPr id="27" name="TextBox 4">
            <a:extLst>
              <a:ext uri="{FF2B5EF4-FFF2-40B4-BE49-F238E27FC236}">
                <a16:creationId xmlns:a16="http://schemas.microsoft.com/office/drawing/2014/main" id="{216909B3-0917-4D7E-90A1-8A965A08D6AD}"/>
              </a:ext>
            </a:extLst>
          </p:cNvPr>
          <p:cNvSpPr txBox="1"/>
          <p:nvPr/>
        </p:nvSpPr>
        <p:spPr>
          <a:xfrm>
            <a:off x="5085333" y="4641663"/>
            <a:ext cx="12725400" cy="100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Lesson 2 - Period 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3576469" y="8424952"/>
            <a:ext cx="1184183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report the news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9218" name="Picture 2" descr="Cartoon Reporter Images - Free Download on Freepik">
            <a:extLst>
              <a:ext uri="{FF2B5EF4-FFF2-40B4-BE49-F238E27FC236}">
                <a16:creationId xmlns:a16="http://schemas.microsoft.com/office/drawing/2014/main" id="{6CE20008-B4F9-A2C9-E044-D58612A62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449" y="266700"/>
            <a:ext cx="6056147" cy="87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port the news">
            <a:hlinkClick r:id="" action="ppaction://media"/>
            <a:extLst>
              <a:ext uri="{FF2B5EF4-FFF2-40B4-BE49-F238E27FC236}">
                <a16:creationId xmlns:a16="http://schemas.microsoft.com/office/drawing/2014/main" id="{8E8025AE-B19C-4EEC-1C3F-CB8B9E86E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771221" y="7732170"/>
            <a:ext cx="1281829" cy="128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2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4978099" y="8106867"/>
            <a:ext cx="940039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grow flowers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Man gardener planting and admiring flower Vector Image">
            <a:extLst>
              <a:ext uri="{FF2B5EF4-FFF2-40B4-BE49-F238E27FC236}">
                <a16:creationId xmlns:a16="http://schemas.microsoft.com/office/drawing/2014/main" id="{3D0521C6-1903-541C-DC5C-1AD056BDF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5351679" y="1395862"/>
            <a:ext cx="8158604" cy="63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ow flowers">
            <a:hlinkClick r:id="" action="ppaction://media"/>
            <a:extLst>
              <a:ext uri="{FF2B5EF4-FFF2-40B4-BE49-F238E27FC236}">
                <a16:creationId xmlns:a16="http://schemas.microsoft.com/office/drawing/2014/main" id="{256FADFD-5867-360D-306A-89F0B936F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44683" y="7701068"/>
            <a:ext cx="1235451" cy="12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4808024" y="8242379"/>
            <a:ext cx="9132628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write stories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2290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56BFBFFF-70E2-8E42-E173-C4C2862EC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836" y="952500"/>
            <a:ext cx="7772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write stories">
            <a:hlinkClick r:id="" action="ppaction://media"/>
            <a:extLst>
              <a:ext uri="{FF2B5EF4-FFF2-40B4-BE49-F238E27FC236}">
                <a16:creationId xmlns:a16="http://schemas.microsoft.com/office/drawing/2014/main" id="{F35B88E5-451A-F778-1937-E0A71BF4E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275385" y="8091924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D22112-A1EA-A8A8-80AD-B36BA6E6B12A}"/>
              </a:ext>
            </a:extLst>
          </p:cNvPr>
          <p:cNvGrpSpPr/>
          <p:nvPr/>
        </p:nvGrpSpPr>
        <p:grpSpPr>
          <a:xfrm>
            <a:off x="11118331" y="5848985"/>
            <a:ext cx="5630067" cy="4225754"/>
            <a:chOff x="11118331" y="5848985"/>
            <a:chExt cx="5630067" cy="42257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19B9080-FCE0-910D-BFC0-97AACBC6BB51}"/>
                </a:ext>
              </a:extLst>
            </p:cNvPr>
            <p:cNvSpPr/>
            <p:nvPr/>
          </p:nvSpPr>
          <p:spPr>
            <a:xfrm>
              <a:off x="11118331" y="8905188"/>
              <a:ext cx="5630067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write stories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2290" name="Picture 2" descr="Exam Writing Clip Art Clipart - Taking Test Clipart, HD Png Download -  559x588(#4539169) - PngFind">
              <a:extLst>
                <a:ext uri="{FF2B5EF4-FFF2-40B4-BE49-F238E27FC236}">
                  <a16:creationId xmlns:a16="http://schemas.microsoft.com/office/drawing/2014/main" id="{56BFBFFF-70E2-8E42-E173-C4C2862EC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2167" y="5848985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46802F-CDF7-5106-0207-FFFBADFC8EBF}"/>
              </a:ext>
            </a:extLst>
          </p:cNvPr>
          <p:cNvGrpSpPr/>
          <p:nvPr/>
        </p:nvGrpSpPr>
        <p:grpSpPr>
          <a:xfrm>
            <a:off x="2179919" y="5806289"/>
            <a:ext cx="5791585" cy="4223137"/>
            <a:chOff x="2179919" y="5806289"/>
            <a:chExt cx="5791585" cy="422313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96CE208-7FB9-6F82-2F81-FB3C9229AF2D}"/>
                </a:ext>
              </a:extLst>
            </p:cNvPr>
            <p:cNvSpPr/>
            <p:nvPr/>
          </p:nvSpPr>
          <p:spPr>
            <a:xfrm>
              <a:off x="2179919" y="8859875"/>
              <a:ext cx="579158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grow flowers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6" name="Picture 2" descr="Man gardener planting and admiring flower Vector Image">
              <a:extLst>
                <a:ext uri="{FF2B5EF4-FFF2-40B4-BE49-F238E27FC236}">
                  <a16:creationId xmlns:a16="http://schemas.microsoft.com/office/drawing/2014/main" id="{3A75983B-14B7-3D5F-D464-3FA57FBA7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2" t="8818" r="7163" b="17824"/>
            <a:stretch/>
          </p:blipFill>
          <p:spPr bwMode="auto">
            <a:xfrm>
              <a:off x="2936488" y="5806289"/>
              <a:ext cx="3985283" cy="31162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5D2366-5B01-4F97-9D12-846EB02F7090}"/>
              </a:ext>
            </a:extLst>
          </p:cNvPr>
          <p:cNvGrpSpPr/>
          <p:nvPr/>
        </p:nvGrpSpPr>
        <p:grpSpPr>
          <a:xfrm>
            <a:off x="9142474" y="445477"/>
            <a:ext cx="7023205" cy="4814631"/>
            <a:chOff x="9142474" y="445477"/>
            <a:chExt cx="7023205" cy="48146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E667EA-6918-6C2D-4740-C26DBA6E60D7}"/>
                </a:ext>
              </a:extLst>
            </p:cNvPr>
            <p:cNvSpPr/>
            <p:nvPr/>
          </p:nvSpPr>
          <p:spPr>
            <a:xfrm>
              <a:off x="9142474" y="4090557"/>
              <a:ext cx="7023205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report the news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9" name="Picture 2" descr="Cartoon Reporter Images - Free Download on Freepik">
              <a:extLst>
                <a:ext uri="{FF2B5EF4-FFF2-40B4-BE49-F238E27FC236}">
                  <a16:creationId xmlns:a16="http://schemas.microsoft.com/office/drawing/2014/main" id="{400C247C-2020-9B92-6481-0F3689F4E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6250" y="445477"/>
              <a:ext cx="2681850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0CCABC-756B-1970-BEFF-205C7E52D408}"/>
              </a:ext>
            </a:extLst>
          </p:cNvPr>
          <p:cNvGrpSpPr/>
          <p:nvPr/>
        </p:nvGrpSpPr>
        <p:grpSpPr>
          <a:xfrm>
            <a:off x="1055552" y="676462"/>
            <a:ext cx="6619312" cy="4845655"/>
            <a:chOff x="1055552" y="676462"/>
            <a:chExt cx="6619312" cy="48456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2AB552-3639-50F3-07E8-961CA07165C4}"/>
                </a:ext>
              </a:extLst>
            </p:cNvPr>
            <p:cNvSpPr/>
            <p:nvPr/>
          </p:nvSpPr>
          <p:spPr>
            <a:xfrm>
              <a:off x="1055552" y="4352566"/>
              <a:ext cx="6619312" cy="116955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000" dirty="0">
                  <a:solidFill>
                    <a:srgbClr val="704848"/>
                  </a:solidFill>
                  <a:latin typeface="Arial Rounded MT Bold" panose="020F0704030504030204" pitchFamily="34" charset="0"/>
                </a:rPr>
                <a:t>teach children</a:t>
              </a:r>
              <a:r>
                <a:rPr lang="en-US" sz="7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 Rounded MT Bold" panose="020F0704030504030204" pitchFamily="34" charset="0"/>
                </a:rPr>
                <a:t> </a:t>
              </a:r>
              <a:endParaRPr lang="en-US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endParaRPr>
            </a:p>
          </p:txBody>
        </p:sp>
        <p:pic>
          <p:nvPicPr>
            <p:cNvPr id="15" name="Picture 6" descr="Teacher Gif PNG Transparent Images Free Download | Vector Files | Pngtree">
              <a:extLst>
                <a:ext uri="{FF2B5EF4-FFF2-40B4-BE49-F238E27FC236}">
                  <a16:creationId xmlns:a16="http://schemas.microsoft.com/office/drawing/2014/main" id="{4A060CBB-62CC-7A96-EB75-1BB292C0C5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533"/>
            <a:stretch/>
          </p:blipFill>
          <p:spPr bwMode="auto">
            <a:xfrm>
              <a:off x="1537039" y="676462"/>
              <a:ext cx="4091883" cy="3562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57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4593862" y="-73325"/>
            <a:ext cx="956095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D7BE3-7C04-41BE-8727-EA5DFC47BC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48" t="32916" r="64617" b="56955"/>
          <a:stretch/>
        </p:blipFill>
        <p:spPr>
          <a:xfrm>
            <a:off x="1145800" y="2925389"/>
            <a:ext cx="10131800" cy="3844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19FBD7-E98C-538B-0C79-B8260FAC8BB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987" t="45646" r="65717" b="44162"/>
          <a:stretch/>
        </p:blipFill>
        <p:spPr>
          <a:xfrm>
            <a:off x="8258485" y="6367367"/>
            <a:ext cx="8992711" cy="3121698"/>
          </a:xfrm>
          <a:prstGeom prst="rect">
            <a:avLst/>
          </a:prstGeom>
        </p:spPr>
      </p:pic>
      <p:pic>
        <p:nvPicPr>
          <p:cNvPr id="15" name="Picture 6" descr="Teacher Gif PNG Transparent Images Free Download | Vector Files | Pngtree">
            <a:extLst>
              <a:ext uri="{FF2B5EF4-FFF2-40B4-BE49-F238E27FC236}">
                <a16:creationId xmlns:a16="http://schemas.microsoft.com/office/drawing/2014/main" id="{2CAD799E-ABCF-A863-2EA6-0131BB8B1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3"/>
          <a:stretch/>
        </p:blipFill>
        <p:spPr bwMode="auto">
          <a:xfrm>
            <a:off x="12682130" y="1805436"/>
            <a:ext cx="4045713" cy="352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artoon Reporter Images - Free Download on Freepik">
            <a:extLst>
              <a:ext uri="{FF2B5EF4-FFF2-40B4-BE49-F238E27FC236}">
                <a16:creationId xmlns:a16="http://schemas.microsoft.com/office/drawing/2014/main" id="{1B7C9CB2-20DC-F435-672F-35EFA4C58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539" y="1128215"/>
            <a:ext cx="336545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Man gardener planting and admiring flower Vector Image">
            <a:extLst>
              <a:ext uri="{FF2B5EF4-FFF2-40B4-BE49-F238E27FC236}">
                <a16:creationId xmlns:a16="http://schemas.microsoft.com/office/drawing/2014/main" id="{D56C246F-506D-951D-E04A-A30B9904D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818" r="7163" b="17824"/>
          <a:stretch/>
        </p:blipFill>
        <p:spPr bwMode="auto">
          <a:xfrm>
            <a:off x="12406989" y="1700153"/>
            <a:ext cx="4899683" cy="383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Exam Writing Clip Art Clipart - Taking Test Clipart, HD Png Download -  559x588(#4539169) - PngFind">
            <a:extLst>
              <a:ext uri="{FF2B5EF4-FFF2-40B4-BE49-F238E27FC236}">
                <a16:creationId xmlns:a16="http://schemas.microsoft.com/office/drawing/2014/main" id="{BE8752B3-1D35-B417-E3A9-C72DB7505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17" y="1428024"/>
            <a:ext cx="4280811" cy="428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ABD38-1486-47E1-8AD8-582E01B5C6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087" y="2019300"/>
            <a:ext cx="12315825" cy="5610225"/>
          </a:xfrm>
          <a:prstGeom prst="rect">
            <a:avLst/>
          </a:prstGeom>
        </p:spPr>
      </p:pic>
      <p:pic>
        <p:nvPicPr>
          <p:cNvPr id="6" name="Track 50">
            <a:hlinkClick r:id="" action="ppaction://media"/>
            <a:extLst>
              <a:ext uri="{FF2B5EF4-FFF2-40B4-BE49-F238E27FC236}">
                <a16:creationId xmlns:a16="http://schemas.microsoft.com/office/drawing/2014/main" id="{0B2080A9-7DCB-4148-BB91-D29268454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3999" y="217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151095" y="2400300"/>
            <a:ext cx="3812093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04.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avLst/>
            <a:gdLst/>
            <a:ahLst/>
            <a:cxnLst/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avLst/>
            <a:gdLst/>
            <a:ahLst/>
            <a:cxnLst/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avLst/>
            <a:gdLst/>
            <a:ahLst/>
            <a:cxnLst/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avLst/>
            <a:gdLst/>
            <a:ahLst/>
            <a:cxnLst/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3" y="-132892"/>
            <a:ext cx="1523759" cy="1560390"/>
          </a:xfrm>
          <a:custGeom>
            <a:avLst/>
            <a:gdLst/>
            <a:ahLst/>
            <a:cxnLst/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F2B87F-F0C5-ABEA-F9AD-D180C17BDB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1232" y="1181100"/>
            <a:ext cx="15599659" cy="77723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799726" y="1573994"/>
            <a:ext cx="36977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05.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159778" y="2481554"/>
            <a:ext cx="11816607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4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528316" y="1891879"/>
            <a:ext cx="15264011" cy="6180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600" dirty="0">
                <a:solidFill>
                  <a:srgbClr val="704848"/>
                </a:solidFill>
                <a:latin typeface="Happy Font TH"/>
              </a:rPr>
              <a:t>Look and say. </a:t>
            </a:r>
          </a:p>
          <a:p>
            <a:pPr algn="ctr">
              <a:lnSpc>
                <a:spcPct val="150000"/>
              </a:lnSpc>
            </a:pPr>
            <a:endParaRPr lang="en-US" sz="115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70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03927" y="-188737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5096195" y="-3453332"/>
            <a:ext cx="9144000" cy="17240142"/>
          </a:xfrm>
          <a:custGeom>
            <a:avLst/>
            <a:gdLst/>
            <a:ahLst/>
            <a:cxnLst/>
            <a:rect l="l" t="t" r="r" b="b"/>
            <a:pathLst>
              <a:path w="9159033" h="13839198">
                <a:moveTo>
                  <a:pt x="0" y="0"/>
                </a:moveTo>
                <a:lnTo>
                  <a:pt x="9159033" y="0"/>
                </a:lnTo>
                <a:lnTo>
                  <a:pt x="9159033" y="13839198"/>
                </a:lnTo>
                <a:lnTo>
                  <a:pt x="0" y="13839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07080" y="2971814"/>
            <a:ext cx="7778473" cy="991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01. Warm-up</a:t>
            </a:r>
            <a:endParaRPr lang="en-US" sz="7200" dirty="0">
              <a:solidFill>
                <a:srgbClr val="704848"/>
              </a:solidFill>
              <a:latin typeface="Happy Font TH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537852" y="1028700"/>
            <a:ext cx="12651941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69"/>
              </a:lnSpc>
            </a:pPr>
            <a:r>
              <a:rPr lang="en-US" sz="10527" dirty="0">
                <a:solidFill>
                  <a:srgbClr val="704848"/>
                </a:solidFill>
                <a:latin typeface="Bryndan Write"/>
              </a:rPr>
              <a:t>TABLE OF CONTENTs</a:t>
            </a:r>
          </a:p>
        </p:txBody>
      </p:sp>
      <p:sp>
        <p:nvSpPr>
          <p:cNvPr id="7" name="Freeform 7"/>
          <p:cNvSpPr/>
          <p:nvPr/>
        </p:nvSpPr>
        <p:spPr>
          <a:xfrm rot="828769">
            <a:off x="16340810" y="4335398"/>
            <a:ext cx="1729750" cy="1662683"/>
          </a:xfrm>
          <a:custGeom>
            <a:avLst/>
            <a:gdLst/>
            <a:ahLst/>
            <a:cxnLst/>
            <a:rect l="l" t="t" r="r" b="b"/>
            <a:pathLst>
              <a:path w="3478678" h="3383805">
                <a:moveTo>
                  <a:pt x="0" y="0"/>
                </a:moveTo>
                <a:lnTo>
                  <a:pt x="3478678" y="0"/>
                </a:lnTo>
                <a:lnTo>
                  <a:pt x="3478678" y="3383805"/>
                </a:lnTo>
                <a:lnTo>
                  <a:pt x="0" y="33838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0144949">
            <a:off x="15188030" y="-131201"/>
            <a:ext cx="2439571" cy="1432266"/>
          </a:xfrm>
          <a:custGeom>
            <a:avLst/>
            <a:gdLst/>
            <a:ahLst/>
            <a:cxnLst/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6"/>
                </a:lnTo>
                <a:lnTo>
                  <a:pt x="0" y="20911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37336" y="1885108"/>
            <a:ext cx="1704681" cy="1810592"/>
          </a:xfrm>
          <a:custGeom>
            <a:avLst/>
            <a:gdLst/>
            <a:ahLst/>
            <a:cxnLst/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949693" y="2789283"/>
            <a:ext cx="2520199" cy="1822439"/>
          </a:xfrm>
          <a:custGeom>
            <a:avLst/>
            <a:gdLst/>
            <a:ahLst/>
            <a:cxnLst/>
            <a:rect l="l" t="t" r="r" b="b"/>
            <a:pathLst>
              <a:path w="5040401" h="4114800">
                <a:moveTo>
                  <a:pt x="0" y="0"/>
                </a:moveTo>
                <a:lnTo>
                  <a:pt x="5040400" y="0"/>
                </a:lnTo>
                <a:lnTo>
                  <a:pt x="50404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BCA425-1EE4-5574-2CBC-D4F16BF3F691}"/>
              </a:ext>
            </a:extLst>
          </p:cNvPr>
          <p:cNvSpPr txBox="1"/>
          <p:nvPr/>
        </p:nvSpPr>
        <p:spPr>
          <a:xfrm>
            <a:off x="3276600" y="4208035"/>
            <a:ext cx="13504926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02. Look, listen and repeat. 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728CA9E-F247-C83E-F732-A5B51ABF14E3}"/>
              </a:ext>
            </a:extLst>
          </p:cNvPr>
          <p:cNvSpPr txBox="1"/>
          <p:nvPr/>
        </p:nvSpPr>
        <p:spPr>
          <a:xfrm>
            <a:off x="3246120" y="5562248"/>
            <a:ext cx="13320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03. Listen, point and say.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CA27BCD-E945-AFED-01C4-CEF9AB94761D}"/>
              </a:ext>
            </a:extLst>
          </p:cNvPr>
          <p:cNvSpPr txBox="1"/>
          <p:nvPr/>
        </p:nvSpPr>
        <p:spPr>
          <a:xfrm>
            <a:off x="3276600" y="7002429"/>
            <a:ext cx="6843281" cy="976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04. Let’s talk.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7D71397-2E40-9FED-5AF3-2025FAB81140}"/>
              </a:ext>
            </a:extLst>
          </p:cNvPr>
          <p:cNvSpPr txBox="1"/>
          <p:nvPr/>
        </p:nvSpPr>
        <p:spPr>
          <a:xfrm>
            <a:off x="3276600" y="8232270"/>
            <a:ext cx="108204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9" lvl="1">
              <a:lnSpc>
                <a:spcPts val="8399"/>
              </a:lnSpc>
            </a:pPr>
            <a:r>
              <a:rPr lang="en-US" sz="60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05. Fun corner and wrap-up</a:t>
            </a:r>
            <a:r>
              <a:rPr lang="en-US" sz="7200" dirty="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8208" y="2275745"/>
            <a:ext cx="5976984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948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</a:t>
            </a:r>
            <a:r>
              <a:rPr lang="en-US" altLang="zh-CN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</a:t>
            </a: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 would you like to be </a:t>
            </a:r>
          </a:p>
          <a:p>
            <a:pPr algn="ctr">
              <a:lnSpc>
                <a:spcPct val="65000"/>
              </a:lnSpc>
            </a:pPr>
            <a:r>
              <a:rPr lang="en-US" sz="90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in the future?</a:t>
            </a: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2658" y="1913706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305282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A. Why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2808" y="4470401"/>
            <a:ext cx="5976984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14797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B. What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508" y="6826349"/>
            <a:ext cx="5976984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198886" y="7834706"/>
            <a:ext cx="5334000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C. Because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25731" y="512532"/>
            <a:ext cx="7518402" cy="111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9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What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2876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gardener?</a:t>
            </a:r>
          </a:p>
          <a:p>
            <a:pPr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B: .............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I like to grow flowers.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1828800" y="1364625"/>
            <a:ext cx="5516154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Because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993705" y="1706912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A. What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883166" y="5957691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 B. When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851498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Because</a:t>
            </a:r>
          </a:p>
        </p:txBody>
      </p:sp>
      <p:pic>
        <p:nvPicPr>
          <p:cNvPr id="18" name="Picture 2" descr="Pin on Gifs">
            <a:extLst>
              <a:ext uri="{FF2B5EF4-FFF2-40B4-BE49-F238E27FC236}">
                <a16:creationId xmlns:a16="http://schemas.microsoft.com/office/drawing/2014/main" id="{25742420-28C1-BFDC-BA9E-6DC60DEF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9BB8D3"/>
              </a:clrFrom>
              <a:clrTo>
                <a:srgbClr val="9BB8D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903" y="4140162"/>
            <a:ext cx="4141849" cy="39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9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2901" y="2544782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8943" y="4558196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961" y="6726142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3339986" y="328157"/>
            <a:ext cx="12175849" cy="247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</a:t>
            </a:r>
          </a:p>
          <a:p>
            <a:pPr algn="ctr">
              <a:lnSpc>
                <a:spcPct val="90000"/>
              </a:lnSpc>
            </a:pP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be a ........</a:t>
            </a:r>
            <a:r>
              <a:rPr lang="en-US" altLang="zh-CN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8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7924800" y="1545132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reporter</a:t>
            </a:r>
          </a:p>
        </p:txBody>
      </p:sp>
      <p:pic>
        <p:nvPicPr>
          <p:cNvPr id="14" name="Picture 2" descr="Reporting Breaking News Sticker by Carolynn for iOS &amp; Android | GIPHY |  Animated clipart, Cartoon news, Animated gift">
            <a:extLst>
              <a:ext uri="{FF2B5EF4-FFF2-40B4-BE49-F238E27FC236}">
                <a16:creationId xmlns:a16="http://schemas.microsoft.com/office/drawing/2014/main" id="{189F2DBE-A730-5245-D80B-35B74E669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474" y="360169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7086600" y="3632866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reporter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7391400" y="5702782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gardener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293051" y="7849880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C</a:t>
            </a:r>
            <a:r>
              <a:rPr lang="en-US" sz="7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. doctor</a:t>
            </a:r>
          </a:p>
        </p:txBody>
      </p:sp>
    </p:spTree>
    <p:extLst>
      <p:ext uri="{BB962C8B-B14F-4D97-AF65-F5344CB8AC3E}">
        <p14:creationId xmlns:p14="http://schemas.microsoft.com/office/powerpoint/2010/main" val="31255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8321" y="2622112"/>
            <a:ext cx="5976984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teacher?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 to teach children.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7538" y="4874583"/>
            <a:ext cx="5976985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6703" y="7186496"/>
            <a:ext cx="6299230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5486400" y="1272486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like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7059526" y="3634015"/>
            <a:ext cx="497767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to like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6422392" y="5945928"/>
            <a:ext cx="5330396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likes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6352012" y="8213709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like</a:t>
            </a:r>
          </a:p>
        </p:txBody>
      </p:sp>
      <p:pic>
        <p:nvPicPr>
          <p:cNvPr id="13" name="Picture 8" descr="Free Animated Teacher Cliparts, Download Free Animated Teacher Cliparts png  images, Free ClipArts on Clipart Library">
            <a:extLst>
              <a:ext uri="{FF2B5EF4-FFF2-40B4-BE49-F238E27FC236}">
                <a16:creationId xmlns:a16="http://schemas.microsoft.com/office/drawing/2014/main" id="{13755113-9C11-BE36-0739-22B242B76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0666" r="10446" b="11468"/>
          <a:stretch/>
        </p:blipFill>
        <p:spPr bwMode="auto">
          <a:xfrm>
            <a:off x="12998513" y="4737183"/>
            <a:ext cx="4191994" cy="416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06423" y="-3567456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39306" y="9238426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61278" y="-49905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31636" y="11193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61511" y="8393508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484200" y="9196305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2" descr="Chalk lines in different colors Premium Vector">
            <a:extLst>
              <a:ext uri="{FF2B5EF4-FFF2-40B4-BE49-F238E27FC236}">
                <a16:creationId xmlns:a16="http://schemas.microsoft.com/office/drawing/2014/main" id="{530C3427-6617-4715-7AD6-FD8473967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37012" y="2004465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CB82-757E-79CB-4C9B-07415235482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1266" y="2543727"/>
            <a:ext cx="6027315" cy="2669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3FD22-2A30-BB60-D561-4E1BB39989B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79" y="4610802"/>
            <a:ext cx="6027315" cy="26691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F91011-B342-FF0F-0B59-B7CF3660326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9326" y="6725087"/>
            <a:ext cx="5994068" cy="2654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8045FE-1E55-6239-2312-63B165E1CD4C}"/>
              </a:ext>
            </a:extLst>
          </p:cNvPr>
          <p:cNvSpPr txBox="1"/>
          <p:nvPr/>
        </p:nvSpPr>
        <p:spPr>
          <a:xfrm>
            <a:off x="1383629" y="557976"/>
            <a:ext cx="16558501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write new stories.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B4D769-903B-FED2-87AE-CA603849FBE2}"/>
              </a:ext>
            </a:extLst>
          </p:cNvPr>
          <p:cNvSpPr txBox="1"/>
          <p:nvPr/>
        </p:nvSpPr>
        <p:spPr>
          <a:xfrm>
            <a:off x="11930949" y="489683"/>
            <a:ext cx="479771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writer</a:t>
            </a:r>
          </a:p>
        </p:txBody>
      </p:sp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C941A531-C3A9-5243-6CC6-B66D4A0C66C4}"/>
              </a:ext>
            </a:extLst>
          </p:cNvPr>
          <p:cNvSpPr txBox="1">
            <a:spLocks/>
          </p:cNvSpPr>
          <p:nvPr/>
        </p:nvSpPr>
        <p:spPr>
          <a:xfrm>
            <a:off x="6864699" y="3552438"/>
            <a:ext cx="5417482" cy="104462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writer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0E3C92A7-C968-9502-2922-96B6F494FCF2}"/>
              </a:ext>
            </a:extLst>
          </p:cNvPr>
          <p:cNvSpPr txBox="1">
            <a:spLocks/>
          </p:cNvSpPr>
          <p:nvPr/>
        </p:nvSpPr>
        <p:spPr>
          <a:xfrm>
            <a:off x="6793152" y="5585274"/>
            <a:ext cx="4953000" cy="10233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cook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4CFCFF58-9F86-326F-8764-FF1287046797}"/>
              </a:ext>
            </a:extLst>
          </p:cNvPr>
          <p:cNvSpPr txBox="1">
            <a:spLocks/>
          </p:cNvSpPr>
          <p:nvPr/>
        </p:nvSpPr>
        <p:spPr>
          <a:xfrm>
            <a:off x="7520106" y="7653534"/>
            <a:ext cx="4632317" cy="115615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farmer</a:t>
            </a:r>
          </a:p>
        </p:txBody>
      </p:sp>
      <p:pic>
        <p:nvPicPr>
          <p:cNvPr id="18" name="Picture 2" descr="Pin by lina faisal on انفو جرافيييك | Animated images, Book gif, Cute gif">
            <a:extLst>
              <a:ext uri="{FF2B5EF4-FFF2-40B4-BE49-F238E27FC236}">
                <a16:creationId xmlns:a16="http://schemas.microsoft.com/office/drawing/2014/main" id="{B27BB823-DCBD-7263-4F1B-8AD41EFBA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2755" y="3726742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32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3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38200" y="778949"/>
            <a:ext cx="17983202" cy="1453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doctor?</a:t>
            </a:r>
          </a:p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...............................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71408" y="3472586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teach children</a:t>
            </a:r>
            <a:endParaRPr lang="en-US" sz="8000" dirty="0">
              <a:solidFill>
                <a:schemeClr val="bg1">
                  <a:lumMod val="95000"/>
                </a:schemeClr>
              </a:solidFill>
              <a:latin typeface="Happy Font TH" panose="02010600030101010101" charset="-34"/>
              <a:cs typeface="Happy Font TH" panose="02010600030101010101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B. help sick people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5849982" y="7566111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play football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0307742" y="1379606"/>
            <a:ext cx="7518402" cy="792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6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help sick people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6386" name="Picture 2" descr="carolynnyoe — Hello Doctor!">
            <a:extLst>
              <a:ext uri="{FF2B5EF4-FFF2-40B4-BE49-F238E27FC236}">
                <a16:creationId xmlns:a16="http://schemas.microsoft.com/office/drawing/2014/main" id="{2DD7A5BA-0E26-723C-FDD3-FB662E8D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9FAFBE"/>
              </a:clrFrom>
              <a:clrTo>
                <a:srgbClr val="9FAF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4" t="5000" r="9000"/>
          <a:stretch/>
        </p:blipFill>
        <p:spPr bwMode="auto">
          <a:xfrm>
            <a:off x="1689457" y="3385995"/>
            <a:ext cx="4026267" cy="51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0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74CB4CF4-8C62-8387-46B6-41A620913E14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890841-E617-4FE3-8691-66119B29C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069" y="2334560"/>
            <a:ext cx="8153400" cy="2646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36DE6D-F2D9-429B-A941-A2B8F1C20189}"/>
              </a:ext>
            </a:extLst>
          </p:cNvPr>
          <p:cNvSpPr txBox="1"/>
          <p:nvPr/>
        </p:nvSpPr>
        <p:spPr>
          <a:xfrm>
            <a:off x="857992" y="352169"/>
            <a:ext cx="1798320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A: Why would you like to be a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...................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?</a:t>
            </a:r>
          </a:p>
          <a:p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          B: Because I like to 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cook.</a:t>
            </a:r>
            <a:endParaRPr lang="en-US" sz="6600" dirty="0">
              <a:solidFill>
                <a:srgbClr val="002060"/>
              </a:solidFill>
              <a:latin typeface="Happy Font TH" panose="02010600030101010101" charset="-34"/>
              <a:cs typeface="Happy Font TH" panose="02010600030101010101" charset="-34"/>
              <a:sym typeface="Sue Ellen Francisco"/>
            </a:endParaRPr>
          </a:p>
        </p:txBody>
      </p:sp>
      <p:pic>
        <p:nvPicPr>
          <p:cNvPr id="1026" name="Picture 2" descr="Chalk lines in different colors Premium Vector">
            <a:extLst>
              <a:ext uri="{FF2B5EF4-FFF2-40B4-BE49-F238E27FC236}">
                <a16:creationId xmlns:a16="http://schemas.microsoft.com/office/drawing/2014/main" id="{BF5E1FB3-C5D0-468F-B155-3BBF1B68F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045524" y="1890568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66;p25">
            <a:extLst>
              <a:ext uri="{FF2B5EF4-FFF2-40B4-BE49-F238E27FC236}">
                <a16:creationId xmlns:a16="http://schemas.microsoft.com/office/drawing/2014/main" id="{8EE6C4AE-C6F3-416C-BB34-8E35A91F0878}"/>
              </a:ext>
            </a:extLst>
          </p:cNvPr>
          <p:cNvSpPr txBox="1">
            <a:spLocks/>
          </p:cNvSpPr>
          <p:nvPr/>
        </p:nvSpPr>
        <p:spPr>
          <a:xfrm>
            <a:off x="6333308" y="3215277"/>
            <a:ext cx="68873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A. farmer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86E443-569E-4A0A-B044-BD8BCDC12B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1643" y="4438986"/>
            <a:ext cx="8153400" cy="2646878"/>
          </a:xfrm>
          <a:prstGeom prst="rect">
            <a:avLst/>
          </a:prstGeom>
        </p:spPr>
      </p:pic>
      <p:sp>
        <p:nvSpPr>
          <p:cNvPr id="12" name="Google Shape;266;p25">
            <a:extLst>
              <a:ext uri="{FF2B5EF4-FFF2-40B4-BE49-F238E27FC236}">
                <a16:creationId xmlns:a16="http://schemas.microsoft.com/office/drawing/2014/main" id="{9FBB33DA-6713-4C35-8BCD-1B2BB28D698B}"/>
              </a:ext>
            </a:extLst>
          </p:cNvPr>
          <p:cNvSpPr txBox="1">
            <a:spLocks/>
          </p:cNvSpPr>
          <p:nvPr/>
        </p:nvSpPr>
        <p:spPr>
          <a:xfrm>
            <a:off x="6371408" y="5499187"/>
            <a:ext cx="6811192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    B. cook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E0B65E-6AD0-4212-9878-1490B0FCB7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4612" y="6505910"/>
            <a:ext cx="8168005" cy="2646878"/>
          </a:xfrm>
          <a:prstGeom prst="rect">
            <a:avLst/>
          </a:prstGeom>
        </p:spPr>
      </p:pic>
      <p:sp>
        <p:nvSpPr>
          <p:cNvPr id="14" name="Google Shape;266;p25">
            <a:extLst>
              <a:ext uri="{FF2B5EF4-FFF2-40B4-BE49-F238E27FC236}">
                <a16:creationId xmlns:a16="http://schemas.microsoft.com/office/drawing/2014/main" id="{CD910169-CE1C-436A-82C4-6FE9C449D64D}"/>
              </a:ext>
            </a:extLst>
          </p:cNvPr>
          <p:cNvSpPr txBox="1">
            <a:spLocks/>
          </p:cNvSpPr>
          <p:nvPr/>
        </p:nvSpPr>
        <p:spPr>
          <a:xfrm>
            <a:off x="6333308" y="7406787"/>
            <a:ext cx="7178069" cy="137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>
                    <a:lumMod val="95000"/>
                  </a:schemeClr>
                </a:solidFill>
                <a:latin typeface="Happy Font TH" panose="02010600030101010101" charset="-34"/>
                <a:cs typeface="Happy Font TH" panose="02010600030101010101" charset="-34"/>
              </a:rPr>
              <a:t>C. dancer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EADC2-3946-4047-8CCD-A2B763648712}"/>
              </a:ext>
            </a:extLst>
          </p:cNvPr>
          <p:cNvSpPr txBox="1"/>
          <p:nvPr/>
        </p:nvSpPr>
        <p:spPr>
          <a:xfrm>
            <a:off x="11125200" y="411266"/>
            <a:ext cx="7518402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cook</a:t>
            </a:r>
          </a:p>
        </p:txBody>
      </p:sp>
      <p:sp>
        <p:nvSpPr>
          <p:cNvPr id="3" name="Freeform 16">
            <a:extLst>
              <a:ext uri="{FF2B5EF4-FFF2-40B4-BE49-F238E27FC236}">
                <a16:creationId xmlns:a16="http://schemas.microsoft.com/office/drawing/2014/main" id="{015797B1-545C-0DC5-B66D-D0C518F8DAB3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7D73309-65A7-D56E-A5CE-5A6BE588D57D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9">
            <a:extLst>
              <a:ext uri="{FF2B5EF4-FFF2-40B4-BE49-F238E27FC236}">
                <a16:creationId xmlns:a16="http://schemas.microsoft.com/office/drawing/2014/main" id="{0165C8E7-E614-77C8-88D0-777A65C4FCAB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DB45DF71-4728-73F4-78E9-19D0921493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4B5732EA-2A5B-CF60-B4A8-747AB23902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15" name="Picture 2" descr="animated cook gif png - Clip Art Library">
            <a:extLst>
              <a:ext uri="{FF2B5EF4-FFF2-40B4-BE49-F238E27FC236}">
                <a16:creationId xmlns:a16="http://schemas.microsoft.com/office/drawing/2014/main" id="{7EAB1CBE-9B6A-514B-73FD-C831DD35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9" y="3176970"/>
            <a:ext cx="5347217" cy="534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77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/>
      <p:bldP spid="14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765CA351-6196-C84A-C1AC-AA668D586655}"/>
              </a:ext>
            </a:extLst>
          </p:cNvPr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Freeform 16">
            <a:extLst>
              <a:ext uri="{FF2B5EF4-FFF2-40B4-BE49-F238E27FC236}">
                <a16:creationId xmlns:a16="http://schemas.microsoft.com/office/drawing/2014/main" id="{DE75B4C9-BE7D-0DF4-1BB6-0611C92E9FA8}"/>
              </a:ext>
            </a:extLst>
          </p:cNvPr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8">
            <a:extLst>
              <a:ext uri="{FF2B5EF4-FFF2-40B4-BE49-F238E27FC236}">
                <a16:creationId xmlns:a16="http://schemas.microsoft.com/office/drawing/2014/main" id="{D2A12FC9-E06A-508F-E0A5-DEAD3D973F95}"/>
              </a:ext>
            </a:extLst>
          </p:cNvPr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25E5509-F678-5B55-0627-CB5AE6CAB7B0}"/>
              </a:ext>
            </a:extLst>
          </p:cNvPr>
          <p:cNvSpPr/>
          <p:nvPr/>
        </p:nvSpPr>
        <p:spPr>
          <a:xfrm>
            <a:off x="-1" y="112985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197828F9-F2E6-72FB-BFC5-3E55CB59C8F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10 Second Countdown _ After Effects">
            <a:hlinkClick r:id="" action="ppaction://media"/>
            <a:extLst>
              <a:ext uri="{FF2B5EF4-FFF2-40B4-BE49-F238E27FC236}">
                <a16:creationId xmlns:a16="http://schemas.microsoft.com/office/drawing/2014/main" id="{F2A3ECBB-76C2-E397-EC00-9D092DDB63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15835" y="9197360"/>
            <a:ext cx="1289714" cy="725464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F5DD-12C9-4B82-3428-88D262830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2622112"/>
            <a:ext cx="7210172" cy="26468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8723A6-C3C6-CB48-1CCA-EC02A07333E9}"/>
              </a:ext>
            </a:extLst>
          </p:cNvPr>
          <p:cNvSpPr txBox="1"/>
          <p:nvPr/>
        </p:nvSpPr>
        <p:spPr>
          <a:xfrm>
            <a:off x="304800" y="377712"/>
            <a:ext cx="181356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Why would you like to be a singer?</a:t>
            </a:r>
          </a:p>
          <a:p>
            <a:pPr algn="ctr">
              <a:lnSpc>
                <a:spcPct val="90000"/>
              </a:lnSpc>
            </a:pP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- Because I like to ...........</a:t>
            </a:r>
            <a:r>
              <a:rPr lang="en-US" altLang="zh-CN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.....</a:t>
            </a:r>
            <a:r>
              <a:rPr lang="en-US" sz="6600" dirty="0">
                <a:solidFill>
                  <a:srgbClr val="00206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....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510C22-5B8E-5316-27FD-E240EB36921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5133" y="4850987"/>
            <a:ext cx="7208123" cy="27402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3193B9-1452-8C82-E51E-5DE4CF0B0DB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2837" r="94326">
                        <a14:foregroundMark x1="5674" y1="45000" x2="3191" y2="78000"/>
                        <a14:foregroundMark x1="85816" y1="28000" x2="85816" y2="28000"/>
                        <a14:foregroundMark x1="90780" y1="26000" x2="90780" y2="26000"/>
                        <a14:foregroundMark x1="94326" y1="32000" x2="94326" y2="32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2600" y="7186496"/>
            <a:ext cx="7333333" cy="2740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3761D4-F6A5-7710-B3B5-3DDFD238C873}"/>
              </a:ext>
            </a:extLst>
          </p:cNvPr>
          <p:cNvSpPr txBox="1"/>
          <p:nvPr/>
        </p:nvSpPr>
        <p:spPr>
          <a:xfrm>
            <a:off x="9982888" y="1266814"/>
            <a:ext cx="5516154" cy="1005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65000"/>
              </a:lnSpc>
            </a:pPr>
            <a:r>
              <a:rPr lang="en-US" sz="8600" b="1" dirty="0">
                <a:solidFill>
                  <a:srgbClr val="C00000"/>
                </a:solidFill>
                <a:latin typeface="Happy Font TH" panose="02010600030101010101" charset="-34"/>
                <a:cs typeface="Happy Font TH" panose="02010600030101010101" charset="-34"/>
                <a:sym typeface="Sue Ellen Francisco"/>
              </a:rPr>
              <a:t>sing</a:t>
            </a:r>
          </a:p>
        </p:txBody>
      </p:sp>
      <p:pic>
        <p:nvPicPr>
          <p:cNvPr id="14" name="Picture 2" descr="Chalk lines in different colors Premium Vector">
            <a:extLst>
              <a:ext uri="{FF2B5EF4-FFF2-40B4-BE49-F238E27FC236}">
                <a16:creationId xmlns:a16="http://schemas.microsoft.com/office/drawing/2014/main" id="{DA6728CE-2577-61DE-FFE1-25FA0FDEC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168647" y="2005520"/>
            <a:ext cx="17155342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266;p25">
            <a:extLst>
              <a:ext uri="{FF2B5EF4-FFF2-40B4-BE49-F238E27FC236}">
                <a16:creationId xmlns:a16="http://schemas.microsoft.com/office/drawing/2014/main" id="{87CCF384-0BC7-344E-9F32-C537EFEDF3F6}"/>
              </a:ext>
            </a:extLst>
          </p:cNvPr>
          <p:cNvSpPr txBox="1">
            <a:spLocks/>
          </p:cNvSpPr>
          <p:nvPr/>
        </p:nvSpPr>
        <p:spPr>
          <a:xfrm>
            <a:off x="5867400" y="3633979"/>
            <a:ext cx="6041361" cy="88467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0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A. help people </a:t>
            </a:r>
          </a:p>
        </p:txBody>
      </p:sp>
      <p:sp>
        <p:nvSpPr>
          <p:cNvPr id="16" name="Google Shape;266;p25">
            <a:extLst>
              <a:ext uri="{FF2B5EF4-FFF2-40B4-BE49-F238E27FC236}">
                <a16:creationId xmlns:a16="http://schemas.microsoft.com/office/drawing/2014/main" id="{CC2B87B2-C401-6D44-A557-DABC9CA8BABA}"/>
              </a:ext>
            </a:extLst>
          </p:cNvPr>
          <p:cNvSpPr txBox="1">
            <a:spLocks/>
          </p:cNvSpPr>
          <p:nvPr/>
        </p:nvSpPr>
        <p:spPr>
          <a:xfrm>
            <a:off x="5779293" y="5905698"/>
            <a:ext cx="6268422" cy="12060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B. write stories</a:t>
            </a:r>
          </a:p>
        </p:txBody>
      </p:sp>
      <p:sp>
        <p:nvSpPr>
          <p:cNvPr id="17" name="Google Shape;266;p25">
            <a:extLst>
              <a:ext uri="{FF2B5EF4-FFF2-40B4-BE49-F238E27FC236}">
                <a16:creationId xmlns:a16="http://schemas.microsoft.com/office/drawing/2014/main" id="{1A771C61-D121-807F-E919-B5F154F2188F}"/>
              </a:ext>
            </a:extLst>
          </p:cNvPr>
          <p:cNvSpPr txBox="1">
            <a:spLocks/>
          </p:cNvSpPr>
          <p:nvPr/>
        </p:nvSpPr>
        <p:spPr>
          <a:xfrm>
            <a:off x="4794921" y="8191008"/>
            <a:ext cx="5237810" cy="68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600" dirty="0">
                <a:solidFill>
                  <a:schemeClr val="bg1"/>
                </a:solidFill>
                <a:latin typeface="Happy Font TH" panose="02010600030101010101" charset="-34"/>
                <a:cs typeface="Happy Font TH" panose="02010600030101010101" charset="-34"/>
              </a:rPr>
              <a:t>C. sing</a:t>
            </a:r>
          </a:p>
        </p:txBody>
      </p:sp>
      <p:pic>
        <p:nvPicPr>
          <p:cNvPr id="22530" name="Picture 2" descr="Girl Singing Sticker by Carolynn for iOS &amp; Android | GIPHY">
            <a:extLst>
              <a:ext uri="{FF2B5EF4-FFF2-40B4-BE49-F238E27FC236}">
                <a16:creationId xmlns:a16="http://schemas.microsoft.com/office/drawing/2014/main" id="{3F3A4F97-476C-E8A9-8CFE-40D540DC9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61" y="3568786"/>
            <a:ext cx="5482107" cy="548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87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3" cy="11604570"/>
          </a:xfrm>
          <a:custGeom>
            <a:avLst/>
            <a:gdLst/>
            <a:ahLst/>
            <a:cxnLst/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992600" y="2705100"/>
            <a:ext cx="3043827" cy="1661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400"/>
              </a:lnSpc>
            </a:pPr>
            <a:r>
              <a:rPr lang="en-US" sz="20000" dirty="0">
                <a:solidFill>
                  <a:srgbClr val="DF576D"/>
                </a:solidFill>
                <a:latin typeface="Bryndan Write Bold"/>
              </a:rPr>
              <a:t>01. 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avLst/>
            <a:gdLst/>
            <a:ahLst/>
            <a:cxnLst/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7" y="-14288"/>
            <a:ext cx="1463432" cy="1416390"/>
          </a:xfrm>
          <a:custGeom>
            <a:avLst/>
            <a:gdLst/>
            <a:ahLst/>
            <a:cxnLst/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avLst/>
            <a:gdLst/>
            <a:ahLst/>
            <a:cxnLst/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53A3F98-2213-9789-57E4-4D4E1EEC173A}"/>
              </a:ext>
            </a:extLst>
          </p:cNvPr>
          <p:cNvSpPr txBox="1"/>
          <p:nvPr/>
        </p:nvSpPr>
        <p:spPr>
          <a:xfrm>
            <a:off x="4572000" y="3551368"/>
            <a:ext cx="11816607" cy="28393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86036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16C0C130-8631-49B3-8F33-FF478C76968D}"/>
              </a:ext>
            </a:extLst>
          </p:cNvPr>
          <p:cNvSpPr txBox="1"/>
          <p:nvPr/>
        </p:nvSpPr>
        <p:spPr>
          <a:xfrm>
            <a:off x="2122090" y="3551368"/>
            <a:ext cx="1426651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800" dirty="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1371195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loves children.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She works at school.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_ a c _ e_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647700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EA4E72-74C6-9285-AA7D-46E0D1391BA5}"/>
              </a:ext>
            </a:extLst>
          </p:cNvPr>
          <p:cNvSpPr txBox="1"/>
          <p:nvPr/>
        </p:nvSpPr>
        <p:spPr>
          <a:xfrm>
            <a:off x="7377476" y="79864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3E48BF-ABB7-37F7-B796-092FF729F907}"/>
              </a:ext>
            </a:extLst>
          </p:cNvPr>
          <p:cNvSpPr txBox="1"/>
          <p:nvPr/>
        </p:nvSpPr>
        <p:spPr>
          <a:xfrm>
            <a:off x="10379611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33C844-6133-7EB0-67AE-FCBDE9B9C522}"/>
              </a:ext>
            </a:extLst>
          </p:cNvPr>
          <p:cNvSpPr txBox="1"/>
          <p:nvPr/>
        </p:nvSpPr>
        <p:spPr>
          <a:xfrm>
            <a:off x="12154027" y="797558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474CFC-A336-8DFA-68B4-D43646F9D212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2056" name="Picture 8" descr="Free Animated Teacher Cliparts, Download Free Animated Teacher Cliparts png  images, Free ClipArts on Clipart Library">
              <a:extLst>
                <a:ext uri="{FF2B5EF4-FFF2-40B4-BE49-F238E27FC236}">
                  <a16:creationId xmlns:a16="http://schemas.microsoft.com/office/drawing/2014/main" id="{28B798BC-D38E-6D6B-5B6F-D5BD163995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8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0666" r="10446" b="11468"/>
            <a:stretch/>
          </p:blipFill>
          <p:spPr bwMode="auto">
            <a:xfrm>
              <a:off x="7539854" y="2960769"/>
              <a:ext cx="4191994" cy="4160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53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364018" y="165735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sometimes works in the office </a:t>
            </a:r>
          </a:p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and sometimes in the street.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o l _ _ e m _ n</a:t>
            </a:r>
            <a:r>
              <a:rPr lang="en-US" sz="8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308737" y="800151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89D7E1-6ACD-6AEA-8314-92DECA5FE9DD}"/>
              </a:ext>
            </a:extLst>
          </p:cNvPr>
          <p:cNvSpPr txBox="1"/>
          <p:nvPr/>
        </p:nvSpPr>
        <p:spPr>
          <a:xfrm>
            <a:off x="8077200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i</a:t>
            </a:r>
            <a:endParaRPr lang="en-US" sz="9600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8FF3FC-59CA-7429-17D0-EBA43BC98B05}"/>
              </a:ext>
            </a:extLst>
          </p:cNvPr>
          <p:cNvSpPr txBox="1"/>
          <p:nvPr/>
        </p:nvSpPr>
        <p:spPr>
          <a:xfrm>
            <a:off x="8902517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0B3108-6880-2DAF-C0CA-FF0452AE658E}"/>
              </a:ext>
            </a:extLst>
          </p:cNvPr>
          <p:cNvSpPr txBox="1"/>
          <p:nvPr/>
        </p:nvSpPr>
        <p:spPr>
          <a:xfrm>
            <a:off x="12152611" y="7964285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5F10A71-DCC9-9C75-BA15-4627BB1996A3}"/>
              </a:ext>
            </a:extLst>
          </p:cNvPr>
          <p:cNvGrpSpPr/>
          <p:nvPr/>
        </p:nvGrpSpPr>
        <p:grpSpPr>
          <a:xfrm>
            <a:off x="4572000" y="1910682"/>
            <a:ext cx="10155212" cy="6611055"/>
            <a:chOff x="4572000" y="1910682"/>
            <a:chExt cx="10155212" cy="661105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A893FC-3175-2E67-C58D-43FAA612B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683" b="96585" l="2715" r="97436">
                          <a14:foregroundMark x1="6637" y1="3902" x2="6637" y2="3902"/>
                          <a14:foregroundMark x1="10860" y1="3659" x2="10860" y2="3659"/>
                          <a14:foregroundMark x1="14480" y1="2927" x2="14480" y2="2927"/>
                          <a14:foregroundMark x1="18401" y1="3659" x2="18401" y2="3659"/>
                          <a14:foregroundMark x1="22021" y1="2927" x2="22021" y2="2927"/>
                          <a14:foregroundMark x1="27149" y1="3902" x2="27149" y2="3902"/>
                          <a14:foregroundMark x1="32127" y1="3902" x2="32127" y2="3902"/>
                          <a14:foregroundMark x1="34087" y1="3659" x2="34087" y2="3659"/>
                          <a14:foregroundMark x1="35596" y1="3659" x2="35596" y2="3659"/>
                          <a14:foregroundMark x1="40573" y1="3659" x2="40573" y2="3659"/>
                          <a14:foregroundMark x1="44796" y1="3415" x2="44796" y2="3415"/>
                          <a14:foregroundMark x1="49774" y1="3415" x2="49774" y2="3415"/>
                          <a14:foregroundMark x1="53243" y1="3659" x2="53243" y2="3659"/>
                          <a14:foregroundMark x1="57315" y1="3659" x2="57315" y2="3659"/>
                          <a14:foregroundMark x1="61237" y1="3659" x2="61237" y2="3659"/>
                          <a14:foregroundMark x1="66063" y1="3659" x2="66063" y2="3659"/>
                          <a14:foregroundMark x1="68778" y1="3659" x2="68778" y2="3659"/>
                          <a14:foregroundMark x1="73152" y1="3659" x2="73152" y2="3659"/>
                          <a14:foregroundMark x1="77979" y1="3659" x2="77979" y2="3659"/>
                          <a14:foregroundMark x1="81599" y1="2683" x2="81599" y2="2683"/>
                          <a14:foregroundMark x1="84615" y1="2927" x2="84615" y2="2927"/>
                          <a14:foregroundMark x1="88839" y1="3659" x2="88839" y2="3659"/>
                          <a14:foregroundMark x1="92911" y1="3415" x2="92911" y2="3415"/>
                          <a14:foregroundMark x1="97436" y1="3902" x2="97436" y2="3902"/>
                          <a14:foregroundMark x1="97134" y1="15122" x2="97134" y2="15122"/>
                          <a14:foregroundMark x1="96833" y1="23902" x2="96833" y2="23902"/>
                          <a14:foregroundMark x1="97285" y1="13171" x2="97285" y2="13171"/>
                          <a14:foregroundMark x1="97285" y1="9512" x2="97285" y2="9512"/>
                          <a14:foregroundMark x1="97285" y1="18049" x2="97285" y2="18049"/>
                          <a14:foregroundMark x1="96833" y1="28049" x2="96833" y2="28049"/>
                          <a14:foregroundMark x1="96833" y1="33902" x2="96833" y2="33902"/>
                          <a14:foregroundMark x1="97436" y1="32927" x2="97436" y2="32927"/>
                          <a14:foregroundMark x1="97134" y1="27073" x2="97134" y2="27073"/>
                          <a14:foregroundMark x1="97134" y1="38049" x2="97134" y2="38049"/>
                          <a14:foregroundMark x1="96833" y1="44634" x2="96833" y2="44634"/>
                          <a14:foregroundMark x1="97134" y1="50732" x2="97134" y2="50732"/>
                          <a14:foregroundMark x1="97285" y1="57073" x2="97285" y2="57073"/>
                          <a14:foregroundMark x1="97285" y1="62195" x2="97285" y2="62195"/>
                          <a14:foregroundMark x1="97285" y1="55366" x2="97285" y2="55366"/>
                          <a14:foregroundMark x1="97134" y1="65854" x2="97134" y2="65854"/>
                          <a14:foregroundMark x1="96833" y1="70244" x2="96833" y2="70244"/>
                          <a14:foregroundMark x1="96833" y1="74634" x2="96833" y2="74634"/>
                          <a14:foregroundMark x1="97436" y1="79512" x2="97436" y2="79512"/>
                          <a14:foregroundMark x1="97436" y1="84634" x2="97436" y2="84634"/>
                          <a14:foregroundMark x1="97134" y1="90488" x2="97134" y2="90488"/>
                          <a14:foregroundMark x1="97134" y1="97073" x2="97134" y2="97073"/>
                          <a14:foregroundMark x1="94118" y1="96341" x2="94118" y2="96341"/>
                          <a14:foregroundMark x1="90045" y1="95122" x2="90045" y2="95122"/>
                          <a14:foregroundMark x1="85973" y1="95122" x2="85973" y2="95122"/>
                          <a14:foregroundMark x1="82051" y1="95122" x2="82051" y2="95122"/>
                          <a14:foregroundMark x1="77828" y1="95122" x2="77828" y2="95122"/>
                          <a14:foregroundMark x1="74811" y1="95122" x2="74811" y2="95122"/>
                          <a14:foregroundMark x1="71946" y1="94146" x2="71946" y2="94146"/>
                          <a14:foregroundMark x1="68175" y1="95122" x2="68175" y2="95122"/>
                          <a14:foregroundMark x1="64253" y1="95122" x2="64253" y2="95122"/>
                          <a14:foregroundMark x1="65309" y1="96341" x2="65309" y2="96341"/>
                          <a14:foregroundMark x1="62293" y1="96098" x2="62293" y2="96098"/>
                          <a14:foregroundMark x1="58673" y1="96098" x2="58673" y2="96098"/>
                          <a14:foregroundMark x1="54902" y1="95366" x2="54902" y2="95366"/>
                          <a14:foregroundMark x1="48265" y1="95122" x2="48265" y2="95122"/>
                          <a14:foregroundMark x1="49774" y1="95122" x2="49774" y2="95122"/>
                          <a14:foregroundMark x1="46154" y1="95122" x2="46154" y2="95122"/>
                          <a14:foregroundMark x1="42232" y1="96098" x2="42232" y2="96098"/>
                          <a14:foregroundMark x1="38160" y1="96098" x2="38160" y2="96098"/>
                          <a14:foregroundMark x1="32278" y1="96341" x2="32278" y2="96341"/>
                          <a14:foregroundMark x1="28658" y1="97073" x2="28658" y2="97073"/>
                          <a14:foregroundMark x1="22926" y1="96585" x2="22926" y2="96585"/>
                          <a14:foregroundMark x1="20060" y1="96341" x2="20060" y2="96341"/>
                          <a14:foregroundMark x1="25038" y1="96341" x2="25038" y2="96341"/>
                          <a14:foregroundMark x1="24434" y1="95610" x2="24434" y2="95610"/>
                          <a14:foregroundMark x1="15083" y1="96585" x2="15083" y2="96585"/>
                          <a14:foregroundMark x1="9955" y1="97073" x2="9955" y2="97073"/>
                          <a14:foregroundMark x1="3017" y1="96341" x2="3017" y2="96341"/>
                          <a14:foregroundMark x1="3017" y1="89512" x2="3771" y2="88780"/>
                          <a14:foregroundMark x1="2715" y1="78780" x2="2715" y2="78780"/>
                          <a14:foregroundMark x1="3771" y1="72927" x2="3771" y2="72927"/>
                          <a14:foregroundMark x1="3318" y1="64390" x2="3318" y2="64390"/>
                          <a14:foregroundMark x1="3318" y1="80488" x2="3318" y2="80488"/>
                          <a14:foregroundMark x1="2715" y1="57561" x2="3017" y2="56585"/>
                          <a14:foregroundMark x1="3620" y1="49268" x2="3620" y2="49268"/>
                          <a14:foregroundMark x1="3017" y1="42683" x2="3017" y2="42683"/>
                          <a14:foregroundMark x1="3318" y1="37073" x2="3318" y2="37073"/>
                          <a14:foregroundMark x1="3620" y1="30732" x2="3620" y2="30732"/>
                          <a14:foregroundMark x1="3017" y1="21951" x2="3017" y2="21951"/>
                          <a14:foregroundMark x1="3167" y1="16098" x2="3167" y2="16098"/>
                          <a14:foregroundMark x1="3167" y1="8780" x2="3167" y2="8780"/>
                          <a14:foregroundMark x1="3620" y1="4878" x2="3620" y2="48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0" y="2590022"/>
              <a:ext cx="10155212" cy="507947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3DA56E-66AF-BA9D-E60C-610F630D1AA4}"/>
                </a:ext>
              </a:extLst>
            </p:cNvPr>
            <p:cNvSpPr/>
            <p:nvPr/>
          </p:nvSpPr>
          <p:spPr>
            <a:xfrm>
              <a:off x="5227638" y="3034794"/>
              <a:ext cx="8851120" cy="41150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pic>
          <p:nvPicPr>
            <p:cNvPr id="1030" name="Picture 6" descr="Car Sticker for iOS &amp; Android | GIPHY">
              <a:extLst>
                <a:ext uri="{FF2B5EF4-FFF2-40B4-BE49-F238E27FC236}">
                  <a16:creationId xmlns:a16="http://schemas.microsoft.com/office/drawing/2014/main" id="{A543F73E-D05A-E667-2DE4-290D9E44C5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37" y="1910682"/>
              <a:ext cx="6652634" cy="66110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dirty="0">
                <a:solidFill>
                  <a:srgbClr val="704848"/>
                </a:solidFill>
                <a:latin typeface="Happy Font TH"/>
              </a:rPr>
              <a:t>She loves plants and flowers. 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g _ r d_ n e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7008547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0B09BA6-77C1-FBE4-4BD6-09A1F5110465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3074" name="Picture 2" descr="Pin on Gifs">
              <a:extLst>
                <a:ext uri="{FF2B5EF4-FFF2-40B4-BE49-F238E27FC236}">
                  <a16:creationId xmlns:a16="http://schemas.microsoft.com/office/drawing/2014/main" id="{D147C898-9CD6-D22D-A133-E72D8DBAA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9BB8D3"/>
                </a:clrFrom>
                <a:clrTo>
                  <a:srgbClr val="9BB8D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681" y="3071449"/>
              <a:ext cx="4141849" cy="3977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216DE0B-78B7-4F87-ECC9-23DCA2361C32}"/>
              </a:ext>
            </a:extLst>
          </p:cNvPr>
          <p:cNvSpPr txBox="1"/>
          <p:nvPr/>
        </p:nvSpPr>
        <p:spPr>
          <a:xfrm>
            <a:off x="9620906" y="7943971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792B91-33FB-2F0C-03C9-38EA6A5C680B}"/>
              </a:ext>
            </a:extLst>
          </p:cNvPr>
          <p:cNvSpPr txBox="1"/>
          <p:nvPr/>
        </p:nvSpPr>
        <p:spPr>
          <a:xfrm>
            <a:off x="12703180" y="7960300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19317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avLst/>
            <a:gdLst/>
            <a:ahLst/>
            <a:cxnLst/>
            <a:rect l="l" t="t" r="r" b="b"/>
            <a:pathLst>
              <a:path w="7544972" h="7544972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avLst/>
            <a:gdLst/>
            <a:ahLst/>
            <a:cxnLst/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avLst/>
            <a:gdLst/>
            <a:ahLst/>
            <a:cxnLst/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avLst/>
            <a:gdLst/>
            <a:ahLst/>
            <a:cxnLst/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avLst/>
            <a:gdLst/>
            <a:ahLst/>
            <a:cxnLst/>
            <a:rect l="l" t="t" r="r" b="b"/>
            <a:pathLst>
              <a:path w="1867942" h="1934780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avLst/>
            <a:gdLst/>
            <a:ahLst/>
            <a:cxnLst/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2" descr="Chalk lines in different colors Premium Vector">
            <a:extLst>
              <a:ext uri="{FF2B5EF4-FFF2-40B4-BE49-F238E27FC236}">
                <a16:creationId xmlns:a16="http://schemas.microsoft.com/office/drawing/2014/main" id="{88F17EC0-EA20-4BDE-0B72-1A0E6D049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3546" y1="39137" x2="33546" y2="39137"/>
                        <a14:foregroundMark x1="85144" y1="39297" x2="85144" y2="39297"/>
                        <a14:foregroundMark x1="85783" y1="38818" x2="85783" y2="38818"/>
                        <a14:foregroundMark x1="87380" y1="38818" x2="87380" y2="38818"/>
                        <a14:backgroundMark x1="19010" y1="26997" x2="60383" y2="32428"/>
                        <a14:backgroundMark x1="38658" y1="32907" x2="50319" y2="32428"/>
                        <a14:backgroundMark x1="50319" y1="32428" x2="54952" y2="32428"/>
                        <a14:backgroundMark x1="20447" y1="42332" x2="61981" y2="49042"/>
                        <a14:backgroundMark x1="47604" y1="52236" x2="57508" y2="54473"/>
                        <a14:backgroundMark x1="57508" y1="54473" x2="65815" y2="59265"/>
                        <a14:backgroundMark x1="65815" y1="59265" x2="66294" y2="62300"/>
                        <a14:backgroundMark x1="25399" y1="63099" x2="77316" y2="86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857" b="54286"/>
          <a:stretch/>
        </p:blipFill>
        <p:spPr bwMode="auto">
          <a:xfrm>
            <a:off x="1430545" y="1085196"/>
            <a:ext cx="158115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ABCE40E7-2F45-95E1-2BE0-C0D76B39A8A9}"/>
              </a:ext>
            </a:extLst>
          </p:cNvPr>
          <p:cNvSpPr txBox="1"/>
          <p:nvPr/>
        </p:nvSpPr>
        <p:spPr>
          <a:xfrm>
            <a:off x="2971799" y="534455"/>
            <a:ext cx="1259593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704848"/>
                </a:solidFill>
                <a:latin typeface="Happy Font TH"/>
              </a:rPr>
              <a:t>He is very brave. He can stop fire.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09861A30-5FA6-F71A-DE07-27605531C653}"/>
              </a:ext>
            </a:extLst>
          </p:cNvPr>
          <p:cNvSpPr/>
          <p:nvPr/>
        </p:nvSpPr>
        <p:spPr>
          <a:xfrm>
            <a:off x="3583244" y="8160698"/>
            <a:ext cx="12344400" cy="1518796"/>
          </a:xfrm>
          <a:custGeom>
            <a:avLst/>
            <a:gdLst/>
            <a:ahLst/>
            <a:cxnLst/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032CEC3-3C6F-BCB7-A077-358D5B0E17A4}"/>
              </a:ext>
            </a:extLst>
          </p:cNvPr>
          <p:cNvSpPr/>
          <p:nvPr/>
        </p:nvSpPr>
        <p:spPr>
          <a:xfrm>
            <a:off x="3896506" y="7964753"/>
            <a:ext cx="1150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_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r _ f </a:t>
            </a:r>
            <a:r>
              <a:rPr lang="en-US" sz="9600" dirty="0" err="1">
                <a:solidFill>
                  <a:srgbClr val="704848"/>
                </a:solidFill>
                <a:latin typeface="Arial Rounded MT Bold" panose="020F0704030504030204" pitchFamily="34" charset="0"/>
              </a:rPr>
              <a:t>i</a:t>
            </a:r>
            <a:r>
              <a:rPr lang="en-US" sz="9600" dirty="0">
                <a:solidFill>
                  <a:srgbClr val="704848"/>
                </a:solidFill>
                <a:latin typeface="Arial Rounded MT Bold" panose="020F0704030504030204" pitchFamily="34" charset="0"/>
              </a:rPr>
              <a:t> _ h t _ _</a:t>
            </a:r>
            <a:endParaRPr lang="en-US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1FA43F-91BA-2D58-2ED6-D169EE43CE7A}"/>
              </a:ext>
            </a:extLst>
          </p:cNvPr>
          <p:cNvSpPr txBox="1"/>
          <p:nvPr/>
        </p:nvSpPr>
        <p:spPr>
          <a:xfrm>
            <a:off x="5094239" y="8258889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AB471BF-B962-DA3C-2D98-231AEDCFFC36}"/>
              </a:ext>
            </a:extLst>
          </p:cNvPr>
          <p:cNvGrpSpPr/>
          <p:nvPr/>
        </p:nvGrpSpPr>
        <p:grpSpPr>
          <a:xfrm>
            <a:off x="4572000" y="2590022"/>
            <a:ext cx="10155212" cy="5079476"/>
            <a:chOff x="4572000" y="2590022"/>
            <a:chExt cx="10155212" cy="5079476"/>
          </a:xfrm>
        </p:grpSpPr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27A31B75-BD9C-573B-8CB1-F17B1EE073D1}"/>
                </a:ext>
              </a:extLst>
            </p:cNvPr>
            <p:cNvGrpSpPr/>
            <p:nvPr/>
          </p:nvGrpSpPr>
          <p:grpSpPr>
            <a:xfrm>
              <a:off x="4572000" y="2590022"/>
              <a:ext cx="10155212" cy="5079476"/>
              <a:chOff x="4572000" y="2590022"/>
              <a:chExt cx="10155212" cy="507947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6A893FC-3175-2E67-C58D-43FAA612B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2683" b="96585" l="2715" r="97436">
                            <a14:foregroundMark x1="6637" y1="3902" x2="6637" y2="3902"/>
                            <a14:foregroundMark x1="10860" y1="3659" x2="10860" y2="3659"/>
                            <a14:foregroundMark x1="14480" y1="2927" x2="14480" y2="2927"/>
                            <a14:foregroundMark x1="18401" y1="3659" x2="18401" y2="3659"/>
                            <a14:foregroundMark x1="22021" y1="2927" x2="22021" y2="2927"/>
                            <a14:foregroundMark x1="27149" y1="3902" x2="27149" y2="3902"/>
                            <a14:foregroundMark x1="32127" y1="3902" x2="32127" y2="3902"/>
                            <a14:foregroundMark x1="34087" y1="3659" x2="34087" y2="3659"/>
                            <a14:foregroundMark x1="35596" y1="3659" x2="35596" y2="3659"/>
                            <a14:foregroundMark x1="40573" y1="3659" x2="40573" y2="3659"/>
                            <a14:foregroundMark x1="44796" y1="3415" x2="44796" y2="3415"/>
                            <a14:foregroundMark x1="49774" y1="3415" x2="49774" y2="3415"/>
                            <a14:foregroundMark x1="53243" y1="3659" x2="53243" y2="3659"/>
                            <a14:foregroundMark x1="57315" y1="3659" x2="57315" y2="3659"/>
                            <a14:foregroundMark x1="61237" y1="3659" x2="61237" y2="3659"/>
                            <a14:foregroundMark x1="66063" y1="3659" x2="66063" y2="3659"/>
                            <a14:foregroundMark x1="68778" y1="3659" x2="68778" y2="3659"/>
                            <a14:foregroundMark x1="73152" y1="3659" x2="73152" y2="3659"/>
                            <a14:foregroundMark x1="77979" y1="3659" x2="77979" y2="3659"/>
                            <a14:foregroundMark x1="81599" y1="2683" x2="81599" y2="2683"/>
                            <a14:foregroundMark x1="84615" y1="2927" x2="84615" y2="2927"/>
                            <a14:foregroundMark x1="88839" y1="3659" x2="88839" y2="3659"/>
                            <a14:foregroundMark x1="92911" y1="3415" x2="92911" y2="3415"/>
                            <a14:foregroundMark x1="97436" y1="3902" x2="97436" y2="3902"/>
                            <a14:foregroundMark x1="97134" y1="15122" x2="97134" y2="15122"/>
                            <a14:foregroundMark x1="96833" y1="23902" x2="96833" y2="23902"/>
                            <a14:foregroundMark x1="97285" y1="13171" x2="97285" y2="13171"/>
                            <a14:foregroundMark x1="97285" y1="9512" x2="97285" y2="9512"/>
                            <a14:foregroundMark x1="97285" y1="18049" x2="97285" y2="18049"/>
                            <a14:foregroundMark x1="96833" y1="28049" x2="96833" y2="28049"/>
                            <a14:foregroundMark x1="96833" y1="33902" x2="96833" y2="33902"/>
                            <a14:foregroundMark x1="97436" y1="32927" x2="97436" y2="32927"/>
                            <a14:foregroundMark x1="97134" y1="27073" x2="97134" y2="27073"/>
                            <a14:foregroundMark x1="97134" y1="38049" x2="97134" y2="38049"/>
                            <a14:foregroundMark x1="96833" y1="44634" x2="96833" y2="44634"/>
                            <a14:foregroundMark x1="97134" y1="50732" x2="97134" y2="50732"/>
                            <a14:foregroundMark x1="97285" y1="57073" x2="97285" y2="57073"/>
                            <a14:foregroundMark x1="97285" y1="62195" x2="97285" y2="62195"/>
                            <a14:foregroundMark x1="97285" y1="55366" x2="97285" y2="55366"/>
                            <a14:foregroundMark x1="97134" y1="65854" x2="97134" y2="65854"/>
                            <a14:foregroundMark x1="96833" y1="70244" x2="96833" y2="70244"/>
                            <a14:foregroundMark x1="96833" y1="74634" x2="96833" y2="74634"/>
                            <a14:foregroundMark x1="97436" y1="79512" x2="97436" y2="79512"/>
                            <a14:foregroundMark x1="97436" y1="84634" x2="97436" y2="84634"/>
                            <a14:foregroundMark x1="97134" y1="90488" x2="97134" y2="90488"/>
                            <a14:foregroundMark x1="97134" y1="97073" x2="97134" y2="97073"/>
                            <a14:foregroundMark x1="94118" y1="96341" x2="94118" y2="96341"/>
                            <a14:foregroundMark x1="90045" y1="95122" x2="90045" y2="95122"/>
                            <a14:foregroundMark x1="85973" y1="95122" x2="85973" y2="95122"/>
                            <a14:foregroundMark x1="82051" y1="95122" x2="82051" y2="95122"/>
                            <a14:foregroundMark x1="77828" y1="95122" x2="77828" y2="95122"/>
                            <a14:foregroundMark x1="74811" y1="95122" x2="74811" y2="95122"/>
                            <a14:foregroundMark x1="71946" y1="94146" x2="71946" y2="94146"/>
                            <a14:foregroundMark x1="68175" y1="95122" x2="68175" y2="95122"/>
                            <a14:foregroundMark x1="64253" y1="95122" x2="64253" y2="95122"/>
                            <a14:foregroundMark x1="65309" y1="96341" x2="65309" y2="96341"/>
                            <a14:foregroundMark x1="62293" y1="96098" x2="62293" y2="96098"/>
                            <a14:foregroundMark x1="58673" y1="96098" x2="58673" y2="96098"/>
                            <a14:foregroundMark x1="54902" y1="95366" x2="54902" y2="95366"/>
                            <a14:foregroundMark x1="48265" y1="95122" x2="48265" y2="95122"/>
                            <a14:foregroundMark x1="49774" y1="95122" x2="49774" y2="95122"/>
                            <a14:foregroundMark x1="46154" y1="95122" x2="46154" y2="95122"/>
                            <a14:foregroundMark x1="42232" y1="96098" x2="42232" y2="96098"/>
                            <a14:foregroundMark x1="38160" y1="96098" x2="38160" y2="96098"/>
                            <a14:foregroundMark x1="32278" y1="96341" x2="32278" y2="96341"/>
                            <a14:foregroundMark x1="28658" y1="97073" x2="28658" y2="97073"/>
                            <a14:foregroundMark x1="22926" y1="96585" x2="22926" y2="96585"/>
                            <a14:foregroundMark x1="20060" y1="96341" x2="20060" y2="96341"/>
                            <a14:foregroundMark x1="25038" y1="96341" x2="25038" y2="96341"/>
                            <a14:foregroundMark x1="24434" y1="95610" x2="24434" y2="95610"/>
                            <a14:foregroundMark x1="15083" y1="96585" x2="15083" y2="96585"/>
                            <a14:foregroundMark x1="9955" y1="97073" x2="9955" y2="97073"/>
                            <a14:foregroundMark x1="3017" y1="96341" x2="3017" y2="96341"/>
                            <a14:foregroundMark x1="3017" y1="89512" x2="3771" y2="88780"/>
                            <a14:foregroundMark x1="2715" y1="78780" x2="2715" y2="78780"/>
                            <a14:foregroundMark x1="3771" y1="72927" x2="3771" y2="72927"/>
                            <a14:foregroundMark x1="3318" y1="64390" x2="3318" y2="64390"/>
                            <a14:foregroundMark x1="3318" y1="80488" x2="3318" y2="80488"/>
                            <a14:foregroundMark x1="2715" y1="57561" x2="3017" y2="56585"/>
                            <a14:foregroundMark x1="3620" y1="49268" x2="3620" y2="49268"/>
                            <a14:foregroundMark x1="3017" y1="42683" x2="3017" y2="42683"/>
                            <a14:foregroundMark x1="3318" y1="37073" x2="3318" y2="37073"/>
                            <a14:foregroundMark x1="3620" y1="30732" x2="3620" y2="30732"/>
                            <a14:foregroundMark x1="3017" y1="21951" x2="3017" y2="21951"/>
                            <a14:foregroundMark x1="3167" y1="16098" x2="3167" y2="16098"/>
                            <a14:foregroundMark x1="3167" y1="8780" x2="3167" y2="8780"/>
                            <a14:foregroundMark x1="3620" y1="4878" x2="3620" y2="487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590022"/>
                <a:ext cx="10155212" cy="5079476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3DA56E-66AF-BA9D-E60C-610F630D1AA4}"/>
                  </a:ext>
                </a:extLst>
              </p:cNvPr>
              <p:cNvSpPr/>
              <p:nvPr/>
            </p:nvSpPr>
            <p:spPr>
              <a:xfrm>
                <a:off x="5227638" y="3034794"/>
                <a:ext cx="8851120" cy="41150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  <p:pic>
          <p:nvPicPr>
            <p:cNvPr id="5122" name="Picture 2" descr="Firefighter putting out a fire, Cartoon GIF - GIFPoster">
              <a:extLst>
                <a:ext uri="{FF2B5EF4-FFF2-40B4-BE49-F238E27FC236}">
                  <a16:creationId xmlns:a16="http://schemas.microsoft.com/office/drawing/2014/main" id="{55B1BF0C-E831-FBC9-662A-2D3FEF2061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93" y="3140508"/>
              <a:ext cx="6906101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F3A766-8B52-C7F1-6B9A-43B59613884D}"/>
              </a:ext>
            </a:extLst>
          </p:cNvPr>
          <p:cNvSpPr txBox="1"/>
          <p:nvPr/>
        </p:nvSpPr>
        <p:spPr>
          <a:xfrm>
            <a:off x="7399570" y="803729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2A7AEB-41D4-D060-3001-E477A0A76EB3}"/>
              </a:ext>
            </a:extLst>
          </p:cNvPr>
          <p:cNvSpPr txBox="1"/>
          <p:nvPr/>
        </p:nvSpPr>
        <p:spPr>
          <a:xfrm>
            <a:off x="9755443" y="7970196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7A0C3-98FC-904E-859F-6E1DBBC20ADA}"/>
              </a:ext>
            </a:extLst>
          </p:cNvPr>
          <p:cNvSpPr txBox="1"/>
          <p:nvPr/>
        </p:nvSpPr>
        <p:spPr>
          <a:xfrm>
            <a:off x="12615377" y="8064508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9C83F-3890-A7CA-D4F5-842A98125FA4}"/>
              </a:ext>
            </a:extLst>
          </p:cNvPr>
          <p:cNvSpPr txBox="1"/>
          <p:nvPr/>
        </p:nvSpPr>
        <p:spPr>
          <a:xfrm>
            <a:off x="13534119" y="8001024"/>
            <a:ext cx="5309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77706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8" grpId="0"/>
      <p:bldP spid="3" grpId="0"/>
      <p:bldP spid="4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524</Words>
  <Application>Microsoft Office PowerPoint</Application>
  <PresentationFormat>Custom</PresentationFormat>
  <Paragraphs>135</Paragraphs>
  <Slides>38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Calibri</vt:lpstr>
      <vt:lpstr>Arial Rounded MT Bold</vt:lpstr>
      <vt:lpstr>Bryndan Write Bold</vt:lpstr>
      <vt:lpstr>Happy Font TH</vt:lpstr>
      <vt:lpstr>Bryndan Write</vt:lpstr>
      <vt:lpstr>Sport Day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Pink Pastel Colorful Illustration Business Financial Report Presentation</dc:title>
  <dc:creator>DELL</dc:creator>
  <cp:lastModifiedBy>Ngan-BanNgoaiNgu</cp:lastModifiedBy>
  <cp:revision>62</cp:revision>
  <dcterms:created xsi:type="dcterms:W3CDTF">2006-08-16T00:00:00Z</dcterms:created>
  <dcterms:modified xsi:type="dcterms:W3CDTF">2024-08-23T07:23:26Z</dcterms:modified>
  <dc:identifier>DAFxeRqm-tw</dc:identifier>
</cp:coreProperties>
</file>