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0" r:id="rId6"/>
  </p:sldMasterIdLst>
  <p:notesMasterIdLst>
    <p:notesMasterId r:id="rId35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461" r:id="rId25"/>
    <p:sldId id="463" r:id="rId26"/>
    <p:sldId id="465" r:id="rId27"/>
    <p:sldId id="467" r:id="rId28"/>
    <p:sldId id="469" r:id="rId29"/>
    <p:sldId id="471" r:id="rId30"/>
    <p:sldId id="473" r:id="rId31"/>
    <p:sldId id="475" r:id="rId32"/>
    <p:sldId id="282" r:id="rId33"/>
    <p:sldId id="459" r:id="rId34"/>
  </p:sldIdLst>
  <p:sldSz cx="12192000" cy="6858000"/>
  <p:notesSz cx="6858000" cy="9144000"/>
  <p:embeddedFontLst>
    <p:embeddedFont>
      <p:font typeface="Bilbo" panose="020B0604020202020204" charset="0"/>
      <p:regular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Corben" panose="020B0604020202020204" charset="0"/>
      <p:bold r:id="rId41"/>
    </p:embeddedFont>
    <p:embeddedFont>
      <p:font typeface="Fira Sans Extra Condensed Medium" panose="020B0604020202020204" charset="0"/>
      <p:regular r:id="rId42"/>
      <p:bold r:id="rId43"/>
      <p:italic r:id="rId44"/>
      <p:boldItalic r:id="rId45"/>
    </p:embeddedFont>
    <p:embeddedFont>
      <p:font typeface="Fredoka One" panose="02000000000000000000" pitchFamily="2" charset="0"/>
      <p:regular r:id="rId46"/>
    </p:embeddedFont>
    <p:embeddedFont>
      <p:font typeface="Hind" panose="02000000000000000000" pitchFamily="2" charset="0"/>
      <p:regular r:id="rId47"/>
      <p:bold r:id="rId48"/>
    </p:embeddedFont>
    <p:embeddedFont>
      <p:font typeface="Josefin Slab SemiBold" pitchFamily="2" charset="0"/>
      <p:bold r:id="rId49"/>
      <p:boldItalic r:id="rId50"/>
    </p:embeddedFont>
    <p:embeddedFont>
      <p:font typeface="Lato" panose="020F0502020204030203" pitchFamily="34" charset="0"/>
      <p:regular r:id="rId51"/>
      <p:bold r:id="rId52"/>
      <p:italic r:id="rId53"/>
      <p:boldItalic r:id="rId54"/>
    </p:embeddedFont>
    <p:embeddedFont>
      <p:font typeface="Oi" panose="020B0604020202020204" charset="0"/>
      <p:regular r:id="rId55"/>
    </p:embeddedFont>
    <p:embeddedFont>
      <p:font typeface="Open Sans" panose="020B0606030504020204" pitchFamily="34" charset="0"/>
      <p:regular r:id="rId56"/>
      <p:bold r:id="rId57"/>
      <p:italic r:id="rId58"/>
      <p:boldItalic r:id="rId59"/>
    </p:embeddedFont>
    <p:embeddedFont>
      <p:font typeface="Patrick Hand" panose="00000500000000000000" pitchFamily="2" charset="0"/>
      <p:regular r:id="rId60"/>
    </p:embeddedFont>
    <p:embeddedFont>
      <p:font typeface="Poppins SemiBold" panose="00000700000000000000" pitchFamily="2" charset="0"/>
      <p:regular r:id="rId61"/>
      <p:bold r:id="rId62"/>
      <p:italic r:id="rId63"/>
      <p:boldItalic r:id="rId64"/>
    </p:embeddedFont>
    <p:embeddedFont>
      <p:font typeface="PT Sans" panose="020B0503020203020204" pitchFamily="34" charset="0"/>
      <p:regular r:id="rId65"/>
      <p:bold r:id="rId66"/>
      <p:italic r:id="rId67"/>
      <p:boldItalic r:id="rId68"/>
    </p:embeddedFont>
    <p:embeddedFont>
      <p:font typeface="Schoolbell" panose="020B0604020202020204" charset="0"/>
      <p:regular r:id="rId69"/>
    </p:embeddedFont>
    <p:embeddedFont>
      <p:font typeface="Sigmar One" panose="020B0604020202020204" charset="0"/>
      <p:regular r:id="rId70"/>
    </p:embeddedFont>
    <p:embeddedFont>
      <p:font typeface="Verdana" panose="020B0604030504040204" pitchFamily="3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0" roundtripDataSignature="AMtx7mg+GOz7FIwAmAW5v8ZehvjKQgOU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4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84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font" Target="fonts/font3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74" Type="http://schemas.openxmlformats.org/officeDocument/2006/relationships/font" Target="fonts/font39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6.fntdata"/><Relationship Id="rId82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font" Target="fonts/font38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8" Type="http://schemas.openxmlformats.org/officeDocument/2006/relationships/slide" Target="slides/slide2.xml"/><Relationship Id="rId51" Type="http://schemas.openxmlformats.org/officeDocument/2006/relationships/font" Target="fonts/font16.fntdata"/><Relationship Id="rId72" Type="http://schemas.openxmlformats.org/officeDocument/2006/relationships/font" Target="fonts/font37.fntdata"/><Relationship Id="rId80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4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4" name="Google Shape;12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0" name="Google Shape;124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exchanges and the answer options. Tell pupils about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activity. Play the recording for pupils to listen. Play the recording again for them to do the task.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 third time for them to check the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to swap books with a partner then check the answers as a class. Write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correct answers on the board for pupils to correct their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check their answers again.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one or two pupils to stand up, listen to and repeat the exchanges.</a:t>
            </a:r>
            <a:endParaRPr/>
          </a:p>
        </p:txBody>
      </p:sp>
      <p:sp>
        <p:nvSpPr>
          <p:cNvPr id="1241" name="Google Shape;124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9" name="Google Shape;124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5" name="Google Shape;1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review words of hobbies by showing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pupil of each team come to the board and face to the others (they can’t see the pictures and questions on ppt at the beginning).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When T says GO, 2 pupils will turn back, look at the screen, and say out loud the answers (A-B-C-D-E-F) as quickly as they can.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The first one to say the letter and the word is the winner.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9" name="Google Shape;126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Matching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take turn to open the boxes to match the questions and answers to their pictures (open: click the numbers - close: click the red signs).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their matching is correct.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painting, cooking, running, walking, singing, swimming.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2" name="Google Shape;13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8" name="Google Shape;132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lyrics of the chant. Check comprehension.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all the way through. Encourage pupils to listen carefully to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rhythm and pronunciation. Draw pupils' attention to the sounds of the consonants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line by line for pupils to listen and repeat.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all the way through for pupils say the chant. Draw their attention to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consonant sounds /p/ and /r/ in the words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painting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Divide the class into two or more groups to take turns to listen to and repeat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chant, while the rest of the class claps along.</a:t>
            </a:r>
            <a:endParaRPr sz="1800"/>
          </a:p>
        </p:txBody>
      </p:sp>
      <p:sp>
        <p:nvSpPr>
          <p:cNvPr id="1329" name="Google Shape;132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5" name="Google Shape;133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1" name="Google Shape;134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Spelling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listen to the recording spelling of hobbies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they choose correct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</a:t>
            </a:r>
            <a:r>
              <a:rPr lang="en-US" i="1"/>
              <a:t>painting, cooking, running, walking, singing, swimming.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342" name="Google Shape;134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BC6B0-9553-41F1-98B5-7C9679EDFB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7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1" name="Google Shape;11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6" name="Google Shape;145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1457" name="Google Shape;145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3" name="Google Shape;11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0" name="Google Shape;11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to sing the song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lang="en-US" sz="12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0" name="Google Shape;120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to sing the song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 sz="1800"/>
          </a:p>
        </p:txBody>
      </p:sp>
      <p:sp>
        <p:nvSpPr>
          <p:cNvPr id="1201" name="Google Shape;120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5" name="Google Shape;12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pupils to open their SB/ page 38.</a:t>
            </a:r>
            <a:endParaRPr/>
          </a:p>
        </p:txBody>
      </p:sp>
      <p:sp>
        <p:nvSpPr>
          <p:cNvPr id="1216" name="Google Shape;12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1" name="Google Shape;122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7" name="Google Shape;12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letter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,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word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painting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sentence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painting.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and encourage pupils to point to the letter / word / sentence while listening.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repeat. Do this several times until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pupils feel confident. Correct their pronunciation where necessary and praise them if their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pronunciation is good.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Steps 1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for the letter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</p:txBody>
      </p:sp>
      <p:sp>
        <p:nvSpPr>
          <p:cNvPr id="1228" name="Google Shape;122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reepik.com/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Bản chiếu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3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10" name="Google Shape;110;p12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12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3" name="Google Shape;113;p12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2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2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2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2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2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2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2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2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2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2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2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2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2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2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2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2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32" name="Google Shape;132;p12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2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2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2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2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2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2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2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2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2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2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2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2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2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2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2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2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2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2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2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3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157" name="Google Shape;157;p13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130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30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30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30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30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30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30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30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30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30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30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30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30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30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30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30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30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30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30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78" name="Google Shape;178;p130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30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30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1" name="Google Shape;181;p130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2" name="Google Shape;182;p130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3" name="Google Shape;183;p130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4" name="Google Shape;184;p130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5" name="Google Shape;185;p130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6" name="Google Shape;186;p130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7" name="Google Shape;187;p130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13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90" name="Google Shape;190;p13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3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131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1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31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31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31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31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31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31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31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31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31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31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31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31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31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31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31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31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31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31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31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1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1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5" name="Google Shape;215;p131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6" name="Google Shape;216;p131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7" name="Google Shape;217;p131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8" name="Google Shape;218;p131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9" name="Google Shape;219;p131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3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222" name="Google Shape;222;p1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13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3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3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3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3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3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3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3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3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3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3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3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9" name="Google Shape;249;p13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50" name="Google Shape;250;p13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33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53" name="Google Shape;253;p13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3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133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33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33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3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33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3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33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3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3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3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3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33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3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3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3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33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33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33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33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33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3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133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4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4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34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34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34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34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34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4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34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34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34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34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34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34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34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34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34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34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135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98" name="Google Shape;298;p13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3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135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5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35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35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35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35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35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35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35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35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35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35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5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35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35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35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35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35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35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5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5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35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6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36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36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36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36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36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36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36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36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36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36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36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36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36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36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36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36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36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36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36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36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36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36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6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37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37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0" name="Google Shape;360;p137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1" name="Google Shape;361;p137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2" name="Google Shape;362;p137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137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137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137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6" name="Google Shape;366;p137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p137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137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9" name="Google Shape;369;p137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70" name="Google Shape;370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34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4" name="Google Shape;394;p34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34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6" name="Google Shape;396;p34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7" name="Google Shape;397;p34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98" name="Google Shape;398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35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402" name="Google Shape;402;p3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35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5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5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5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5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5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5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5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5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5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5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5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5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5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5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5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5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5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5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5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5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5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5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5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5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5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30" name="Google Shape;430;p35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11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33" name="Google Shape;433;p11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5" name="Google Shape;435;p11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36" name="Google Shape;436;p11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1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1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1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1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1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1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1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1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1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1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1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1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1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455" name="Google Shape;455;p11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56" name="Google Shape;456;p11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1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1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1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1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1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1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1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1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1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1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1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1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1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1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1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1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1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1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1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1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12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480" name="Google Shape;480;p1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120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20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20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20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20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20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20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20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120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20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20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20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20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20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120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20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20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99" name="Google Shape;499;p120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0" name="Google Shape;500;p120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1" name="Google Shape;501;p120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2" name="Google Shape;502;p120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3" name="Google Shape;503;p120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4" name="Google Shape;504;p120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5" name="Google Shape;505;p120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6" name="Google Shape;506;p120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7" name="Google Shape;507;p120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8" name="Google Shape;508;p120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9" name="Google Shape;509;p120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10" name="Google Shape;510;p120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12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13" name="Google Shape;513;p1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121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21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21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21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21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21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21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21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21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21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21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21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21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21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21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21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21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21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21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21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21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21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21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38" name="Google Shape;538;p121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39" name="Google Shape;539;p121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40" name="Google Shape;540;p121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41" name="Google Shape;541;p121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42" name="Google Shape;542;p121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122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45" name="Google Shape;545;p12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2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7" name="Google Shape;547;p122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22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22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22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22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22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22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22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22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22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22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22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122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22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22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22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22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22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22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22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22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122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124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590" name="Google Shape;590;p12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2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124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24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24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24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24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24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24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24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24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24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24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24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24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24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24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24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24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24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24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24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24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24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25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25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25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25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25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25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25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25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25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25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25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25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25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25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25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25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25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25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25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25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25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25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25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25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26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1" name="Google Shape;641;p126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42" name="Google Shape;642;p126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6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26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26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26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6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26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26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26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126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26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26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6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26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26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26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126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26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3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9" name="Google Shape;669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5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3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3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5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5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5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5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7" name="Google Shape;687;p5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8" name="Google Shape;688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5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4" name="Google Shape;694;p5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5" name="Google Shape;695;p5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6" name="Google Shape;696;p5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7" name="Google Shape;697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5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2" name="Google Shape;712;p5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3" name="Google Shape;713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5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19" name="Google Shape;719;p5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20" name="Google Shape;720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6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6" name="Google Shape;726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1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61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0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4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4" name="Google Shape;744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1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1" name="Google Shape;801;p1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16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116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7" name="Google Shape;807;p1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6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7" name="Google Shape;837;p6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838" name="Google Shape;838;p6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6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0" name="Google Shape;840;p62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41" name="Google Shape;841;p6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63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844" name="Google Shape;844;p63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63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63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63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8" name="Google Shape;848;p63"/>
          <p:cNvSpPr txBox="1">
            <a:spLocks noGrp="1"/>
          </p:cNvSpPr>
          <p:nvPr>
            <p:ph type="body" idx="1"/>
          </p:nvPr>
        </p:nvSpPr>
        <p:spPr>
          <a:xfrm>
            <a:off x="817400" y="1699700"/>
            <a:ext cx="10572400" cy="4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849" name="Google Shape;849;p63"/>
          <p:cNvGrpSpPr/>
          <p:nvPr/>
        </p:nvGrpSpPr>
        <p:grpSpPr>
          <a:xfrm>
            <a:off x="3123" y="6371310"/>
            <a:ext cx="12200936" cy="961207"/>
            <a:chOff x="6554556" y="4623505"/>
            <a:chExt cx="7127825" cy="720905"/>
          </a:xfrm>
        </p:grpSpPr>
        <p:sp>
          <p:nvSpPr>
            <p:cNvPr id="850" name="Google Shape;850;p6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6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2" name="Google Shape;852;p6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3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4"/>
          <p:cNvSpPr txBox="1">
            <a:spLocks noGrp="1"/>
          </p:cNvSpPr>
          <p:nvPr>
            <p:ph type="body" idx="1"/>
          </p:nvPr>
        </p:nvSpPr>
        <p:spPr>
          <a:xfrm>
            <a:off x="2309867" y="2827933"/>
            <a:ext cx="4760400" cy="3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67732" lvl="0" indent="-3175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55" name="Google Shape;855;p64"/>
          <p:cNvSpPr txBox="1">
            <a:spLocks noGrp="1"/>
          </p:cNvSpPr>
          <p:nvPr>
            <p:ph type="body" idx="2"/>
          </p:nvPr>
        </p:nvSpPr>
        <p:spPr>
          <a:xfrm>
            <a:off x="7070267" y="2827933"/>
            <a:ext cx="4322800" cy="3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67732" lvl="0" indent="-3175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56" name="Google Shape;856;p6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7" name="Google Shape;857;p64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64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64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64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64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6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6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6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6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68" name="Google Shape;868;p6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69" name="Google Shape;869;p6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6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1" name="Google Shape;871;p66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67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6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68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77" name="Google Shape;877;p68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78" name="Google Shape;878;p68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9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marL="914400" lvl="1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70"/>
          <p:cNvSpPr txBox="1">
            <a:spLocks noGrp="1"/>
          </p:cNvSpPr>
          <p:nvPr>
            <p:ph type="title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3" name="Google Shape;883;p7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70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85" name="Google Shape;885;p7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86" name="Google Shape;886;p7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7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3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7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90" name="Google Shape;890;p71"/>
          <p:cNvSpPr txBox="1">
            <a:spLocks noGrp="1"/>
          </p:cNvSpPr>
          <p:nvPr>
            <p:ph type="title" idx="2"/>
          </p:nvPr>
        </p:nvSpPr>
        <p:spPr>
          <a:xfrm>
            <a:off x="961200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71"/>
          <p:cNvSpPr txBox="1">
            <a:spLocks noGrp="1"/>
          </p:cNvSpPr>
          <p:nvPr>
            <p:ph type="title" idx="3"/>
          </p:nvPr>
        </p:nvSpPr>
        <p:spPr>
          <a:xfrm>
            <a:off x="3620233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2" name="Google Shape;892;p71"/>
          <p:cNvSpPr txBox="1">
            <a:spLocks noGrp="1"/>
          </p:cNvSpPr>
          <p:nvPr>
            <p:ph type="title" idx="4"/>
          </p:nvPr>
        </p:nvSpPr>
        <p:spPr>
          <a:xfrm>
            <a:off x="6279267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3" name="Google Shape;893;p71"/>
          <p:cNvSpPr txBox="1">
            <a:spLocks noGrp="1"/>
          </p:cNvSpPr>
          <p:nvPr>
            <p:ph type="title" idx="5"/>
          </p:nvPr>
        </p:nvSpPr>
        <p:spPr>
          <a:xfrm>
            <a:off x="8938301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71"/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accent3"/>
        </a:solidFill>
        <a:effectLst/>
      </p:bgPr>
    </p:bg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72"/>
          <p:cNvSpPr txBox="1">
            <a:spLocks noGrp="1"/>
          </p:cNvSpPr>
          <p:nvPr>
            <p:ph type="title"/>
          </p:nvPr>
        </p:nvSpPr>
        <p:spPr>
          <a:xfrm>
            <a:off x="3250733" y="813000"/>
            <a:ext cx="78092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97" name="Google Shape;897;p72"/>
          <p:cNvSpPr txBox="1">
            <a:spLocks noGrp="1"/>
          </p:cNvSpPr>
          <p:nvPr>
            <p:ph type="title" idx="2"/>
          </p:nvPr>
        </p:nvSpPr>
        <p:spPr>
          <a:xfrm>
            <a:off x="3380572" y="2002333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8" name="Google Shape;898;p72"/>
          <p:cNvSpPr txBox="1">
            <a:spLocks noGrp="1"/>
          </p:cNvSpPr>
          <p:nvPr>
            <p:ph type="title" idx="3"/>
          </p:nvPr>
        </p:nvSpPr>
        <p:spPr>
          <a:xfrm>
            <a:off x="3379472" y="2929400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9" name="Google Shape;899;p72"/>
          <p:cNvSpPr txBox="1">
            <a:spLocks noGrp="1"/>
          </p:cNvSpPr>
          <p:nvPr>
            <p:ph type="title" idx="4"/>
          </p:nvPr>
        </p:nvSpPr>
        <p:spPr>
          <a:xfrm>
            <a:off x="3380572" y="3876867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72"/>
          <p:cNvSpPr txBox="1">
            <a:spLocks noGrp="1"/>
          </p:cNvSpPr>
          <p:nvPr>
            <p:ph type="title" idx="5"/>
          </p:nvPr>
        </p:nvSpPr>
        <p:spPr>
          <a:xfrm>
            <a:off x="3380572" y="4824333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1" name="Google Shape;901;p72"/>
          <p:cNvSpPr txBox="1">
            <a:spLocks noGrp="1"/>
          </p:cNvSpPr>
          <p:nvPr>
            <p:ph type="subTitle" idx="1"/>
          </p:nvPr>
        </p:nvSpPr>
        <p:spPr>
          <a:xfrm>
            <a:off x="3344000" y="5542233"/>
            <a:ext cx="7942400" cy="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4">
  <p:cSld name="Title only  4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7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73"/>
          <p:cNvSpPr txBox="1">
            <a:spLocks noGrp="1"/>
          </p:cNvSpPr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05" name="Google Shape;905;p7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06" name="Google Shape;906;p7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7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74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0" name="Google Shape;910;p74"/>
          <p:cNvGrpSpPr/>
          <p:nvPr/>
        </p:nvGrpSpPr>
        <p:grpSpPr>
          <a:xfrm rot="-5400000">
            <a:off x="4986272" y="3649169"/>
            <a:ext cx="12213291" cy="2933304"/>
            <a:chOff x="6554546" y="4623503"/>
            <a:chExt cx="7127825" cy="824332"/>
          </a:xfrm>
        </p:grpSpPr>
        <p:sp>
          <p:nvSpPr>
            <p:cNvPr id="911" name="Google Shape;911;p74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74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3" name="Google Shape;913;p74"/>
          <p:cNvSpPr txBox="1">
            <a:spLocks noGrp="1"/>
          </p:cNvSpPr>
          <p:nvPr>
            <p:ph type="subTitle" idx="1"/>
          </p:nvPr>
        </p:nvSpPr>
        <p:spPr>
          <a:xfrm>
            <a:off x="4724933" y="2745875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14" name="Google Shape;914;p74"/>
          <p:cNvSpPr txBox="1">
            <a:spLocks noGrp="1"/>
          </p:cNvSpPr>
          <p:nvPr>
            <p:ph type="title"/>
          </p:nvPr>
        </p:nvSpPr>
        <p:spPr>
          <a:xfrm>
            <a:off x="4724933" y="1758535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7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7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18" name="Google Shape;918;p7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19" name="Google Shape;919;p7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7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1" name="Google Shape;921;p75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75"/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75"/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75"/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76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371600" lvl="2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1828800" lvl="3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6000" lvl="4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200" lvl="5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400" lvl="6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600" lvl="7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800" lvl="8" indent="-3429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27" name="Google Shape;927;p7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7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29" name="Google Shape;929;p7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30" name="Google Shape;930;p7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7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7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4" name="Google Shape;934;p7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35" name="Google Shape;935;p7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7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7" name="Google Shape;937;p77"/>
          <p:cNvSpPr txBox="1">
            <a:spLocks noGrp="1"/>
          </p:cNvSpPr>
          <p:nvPr>
            <p:ph type="title"/>
          </p:nvPr>
        </p:nvSpPr>
        <p:spPr>
          <a:xfrm>
            <a:off x="6616800" y="2856000"/>
            <a:ext cx="32804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7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78"/>
          <p:cNvSpPr txBox="1">
            <a:spLocks noGrp="1"/>
          </p:cNvSpPr>
          <p:nvPr>
            <p:ph type="title"/>
          </p:nvPr>
        </p:nvSpPr>
        <p:spPr>
          <a:xfrm>
            <a:off x="964933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1" name="Google Shape;941;p78"/>
          <p:cNvSpPr txBox="1">
            <a:spLocks noGrp="1"/>
          </p:cNvSpPr>
          <p:nvPr>
            <p:ph type="subTitle" idx="1"/>
          </p:nvPr>
        </p:nvSpPr>
        <p:spPr>
          <a:xfrm>
            <a:off x="965104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2" name="Google Shape;942;p78"/>
          <p:cNvSpPr txBox="1">
            <a:spLocks noGrp="1"/>
          </p:cNvSpPr>
          <p:nvPr>
            <p:ph type="title" idx="2"/>
          </p:nvPr>
        </p:nvSpPr>
        <p:spPr>
          <a:xfrm>
            <a:off x="3643433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3" name="Google Shape;943;p78"/>
          <p:cNvSpPr txBox="1">
            <a:spLocks noGrp="1"/>
          </p:cNvSpPr>
          <p:nvPr>
            <p:ph type="subTitle" idx="3"/>
          </p:nvPr>
        </p:nvSpPr>
        <p:spPr>
          <a:xfrm>
            <a:off x="3643443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4" name="Google Shape;944;p78"/>
          <p:cNvSpPr txBox="1">
            <a:spLocks noGrp="1"/>
          </p:cNvSpPr>
          <p:nvPr>
            <p:ph type="title" idx="4"/>
          </p:nvPr>
        </p:nvSpPr>
        <p:spPr>
          <a:xfrm>
            <a:off x="6321767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5" name="Google Shape;945;p78"/>
          <p:cNvSpPr txBox="1">
            <a:spLocks noGrp="1"/>
          </p:cNvSpPr>
          <p:nvPr>
            <p:ph type="subTitle" idx="5"/>
          </p:nvPr>
        </p:nvSpPr>
        <p:spPr>
          <a:xfrm>
            <a:off x="6321769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6" name="Google Shape;946;p78"/>
          <p:cNvSpPr txBox="1">
            <a:spLocks noGrp="1"/>
          </p:cNvSpPr>
          <p:nvPr>
            <p:ph type="title" idx="6"/>
          </p:nvPr>
        </p:nvSpPr>
        <p:spPr>
          <a:xfrm>
            <a:off x="9000100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7" name="Google Shape;947;p78"/>
          <p:cNvSpPr txBox="1">
            <a:spLocks noGrp="1"/>
          </p:cNvSpPr>
          <p:nvPr>
            <p:ph type="subTitle" idx="7"/>
          </p:nvPr>
        </p:nvSpPr>
        <p:spPr>
          <a:xfrm>
            <a:off x="9000096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8" name="Google Shape;948;p7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78"/>
          <p:cNvSpPr txBox="1">
            <a:spLocks noGrp="1"/>
          </p:cNvSpPr>
          <p:nvPr>
            <p:ph type="title" idx="8"/>
          </p:nvPr>
        </p:nvSpPr>
        <p:spPr>
          <a:xfrm>
            <a:off x="1742600" y="813000"/>
            <a:ext cx="8706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50" name="Google Shape;950;p7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51" name="Google Shape;951;p7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7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79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5" name="Google Shape;955;p79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956" name="Google Shape;956;p7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7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8" name="Google Shape;958;p79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59" name="Google Shape;959;p79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80"/>
          <p:cNvSpPr/>
          <p:nvPr/>
        </p:nvSpPr>
        <p:spPr>
          <a:xfrm rot="5400000" flipH="1">
            <a:off x="-2116632" y="1930967"/>
            <a:ext cx="12213200" cy="636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2" name="Google Shape;962;p80"/>
          <p:cNvGrpSpPr/>
          <p:nvPr/>
        </p:nvGrpSpPr>
        <p:grpSpPr>
          <a:xfrm rot="5400000" flipH="1">
            <a:off x="-5597252" y="4082729"/>
            <a:ext cx="12213291" cy="2065887"/>
            <a:chOff x="6554546" y="4623503"/>
            <a:chExt cx="7127825" cy="824332"/>
          </a:xfrm>
        </p:grpSpPr>
        <p:sp>
          <p:nvSpPr>
            <p:cNvPr id="963" name="Google Shape;963;p80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80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80"/>
          <p:cNvSpPr txBox="1">
            <a:spLocks noGrp="1"/>
          </p:cNvSpPr>
          <p:nvPr>
            <p:ph type="subTitle" idx="1"/>
          </p:nvPr>
        </p:nvSpPr>
        <p:spPr>
          <a:xfrm>
            <a:off x="1509600" y="146254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66" name="Google Shape;966;p80"/>
          <p:cNvSpPr txBox="1">
            <a:spLocks noGrp="1"/>
          </p:cNvSpPr>
          <p:nvPr>
            <p:ph type="title"/>
          </p:nvPr>
        </p:nvSpPr>
        <p:spPr>
          <a:xfrm>
            <a:off x="1509600" y="4752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8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8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70" name="Google Shape;970;p8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1" name="Google Shape;971;p8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8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8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8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76" name="Google Shape;976;p8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7" name="Google Shape;977;p8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8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9" name="Google Shape;979;p82"/>
          <p:cNvSpPr txBox="1">
            <a:spLocks noGrp="1"/>
          </p:cNvSpPr>
          <p:nvPr>
            <p:ph type="title" idx="2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83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2" name="Google Shape;982;p8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83" name="Google Shape;983;p8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8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5" name="Google Shape;985;p83"/>
          <p:cNvSpPr txBox="1">
            <a:spLocks noGrp="1"/>
          </p:cNvSpPr>
          <p:nvPr>
            <p:ph type="title"/>
          </p:nvPr>
        </p:nvSpPr>
        <p:spPr>
          <a:xfrm>
            <a:off x="6491800" y="2967468"/>
            <a:ext cx="35160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83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84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9" name="Google Shape;989;p8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0" name="Google Shape;990;p8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8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2" name="Google Shape;992;p84"/>
          <p:cNvSpPr txBox="1">
            <a:spLocks noGrp="1"/>
          </p:cNvSpPr>
          <p:nvPr>
            <p:ph type="title"/>
          </p:nvPr>
        </p:nvSpPr>
        <p:spPr>
          <a:xfrm>
            <a:off x="8282367" y="2273600"/>
            <a:ext cx="28864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84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94" name="Google Shape;994;p84"/>
          <p:cNvSpPr txBox="1">
            <a:spLocks noGrp="1"/>
          </p:cNvSpPr>
          <p:nvPr>
            <p:ph type="title" idx="2"/>
          </p:nvPr>
        </p:nvSpPr>
        <p:spPr>
          <a:xfrm>
            <a:off x="1108500" y="2273600"/>
            <a:ext cx="28864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85"/>
          <p:cNvSpPr txBox="1">
            <a:spLocks noGrp="1"/>
          </p:cNvSpPr>
          <p:nvPr>
            <p:ph type="title"/>
          </p:nvPr>
        </p:nvSpPr>
        <p:spPr>
          <a:xfrm>
            <a:off x="4222095" y="2281981"/>
            <a:ext cx="2190000" cy="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997" name="Google Shape;997;p85"/>
          <p:cNvSpPr txBox="1">
            <a:spLocks noGrp="1"/>
          </p:cNvSpPr>
          <p:nvPr>
            <p:ph type="subTitle" idx="1"/>
          </p:nvPr>
        </p:nvSpPr>
        <p:spPr>
          <a:xfrm>
            <a:off x="6485027" y="2397500"/>
            <a:ext cx="2542800" cy="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85"/>
          <p:cNvSpPr txBox="1">
            <a:spLocks noGrp="1"/>
          </p:cNvSpPr>
          <p:nvPr>
            <p:ph type="title" idx="2"/>
          </p:nvPr>
        </p:nvSpPr>
        <p:spPr>
          <a:xfrm>
            <a:off x="4222095" y="3433164"/>
            <a:ext cx="2190000" cy="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999" name="Google Shape;999;p85"/>
          <p:cNvSpPr txBox="1">
            <a:spLocks noGrp="1"/>
          </p:cNvSpPr>
          <p:nvPr>
            <p:ph type="subTitle" idx="3"/>
          </p:nvPr>
        </p:nvSpPr>
        <p:spPr>
          <a:xfrm>
            <a:off x="6485027" y="3548667"/>
            <a:ext cx="2542800" cy="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85"/>
          <p:cNvSpPr txBox="1">
            <a:spLocks noGrp="1"/>
          </p:cNvSpPr>
          <p:nvPr>
            <p:ph type="title" idx="4"/>
          </p:nvPr>
        </p:nvSpPr>
        <p:spPr>
          <a:xfrm>
            <a:off x="4222095" y="4584347"/>
            <a:ext cx="2190000" cy="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001" name="Google Shape;1001;p85"/>
          <p:cNvSpPr txBox="1">
            <a:spLocks noGrp="1"/>
          </p:cNvSpPr>
          <p:nvPr>
            <p:ph type="subTitle" idx="5"/>
          </p:nvPr>
        </p:nvSpPr>
        <p:spPr>
          <a:xfrm>
            <a:off x="6485027" y="4699867"/>
            <a:ext cx="2595200" cy="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8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85"/>
          <p:cNvSpPr txBox="1">
            <a:spLocks noGrp="1"/>
          </p:cNvSpPr>
          <p:nvPr>
            <p:ph type="title" idx="6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004" name="Google Shape;1004;p8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05" name="Google Shape;1005;p8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8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86"/>
          <p:cNvSpPr/>
          <p:nvPr/>
        </p:nvSpPr>
        <p:spPr>
          <a:xfrm rot="5400000" flipH="1">
            <a:off x="4035" y="1497267"/>
            <a:ext cx="12213200" cy="63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9" name="Google Shape;1009;p86"/>
          <p:cNvGrpSpPr/>
          <p:nvPr/>
        </p:nvGrpSpPr>
        <p:grpSpPr>
          <a:xfrm rot="5400000" flipH="1">
            <a:off x="-4508371" y="2661563"/>
            <a:ext cx="13521333" cy="1513608"/>
            <a:chOff x="6554537" y="4843884"/>
            <a:chExt cx="7891215" cy="603961"/>
          </a:xfrm>
        </p:grpSpPr>
        <p:sp>
          <p:nvSpPr>
            <p:cNvPr id="1010" name="Google Shape;1010;p86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8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2" name="Google Shape;1012;p86"/>
          <p:cNvSpPr txBox="1">
            <a:spLocks noGrp="1"/>
          </p:cNvSpPr>
          <p:nvPr>
            <p:ph type="subTitle" idx="1"/>
          </p:nvPr>
        </p:nvSpPr>
        <p:spPr>
          <a:xfrm>
            <a:off x="3659500" y="1484175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13" name="Google Shape;1013;p86"/>
          <p:cNvSpPr txBox="1">
            <a:spLocks noGrp="1"/>
          </p:cNvSpPr>
          <p:nvPr>
            <p:ph type="title"/>
          </p:nvPr>
        </p:nvSpPr>
        <p:spPr>
          <a:xfrm>
            <a:off x="3659500" y="496835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14" name="Google Shape;1014;p86"/>
          <p:cNvGrpSpPr/>
          <p:nvPr/>
        </p:nvGrpSpPr>
        <p:grpSpPr>
          <a:xfrm rot="5400000" flipH="1">
            <a:off x="3026163" y="-515771"/>
            <a:ext cx="13521333" cy="1513608"/>
            <a:chOff x="6554537" y="4843884"/>
            <a:chExt cx="7891215" cy="603961"/>
          </a:xfrm>
        </p:grpSpPr>
        <p:sp>
          <p:nvSpPr>
            <p:cNvPr id="1015" name="Google Shape;1015;p86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8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 2">
  <p:cSld name="Section header  2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87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9" name="Google Shape;1019;p87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20" name="Google Shape;1020;p8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8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2" name="Google Shape;1022;p87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3" name="Google Shape;1023;p87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88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6" name="Google Shape;1026;p8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27" name="Google Shape;1027;p8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8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9" name="Google Shape;1029;p88"/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88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8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89"/>
          <p:cNvSpPr txBox="1">
            <a:spLocks noGrp="1"/>
          </p:cNvSpPr>
          <p:nvPr>
            <p:ph type="title"/>
          </p:nvPr>
        </p:nvSpPr>
        <p:spPr>
          <a:xfrm>
            <a:off x="1876000" y="813000"/>
            <a:ext cx="84400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034" name="Google Shape;1034;p8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35" name="Google Shape;1035;p8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8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9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9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040" name="Google Shape;1040;p9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41" name="Google Shape;1041;p9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42" name="Google Shape;1042;p9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9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9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9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047" name="Google Shape;1047;p91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48" name="Google Shape;1048;p9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49" name="Google Shape;1049;p9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9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9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9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054" name="Google Shape;1054;p92"/>
          <p:cNvSpPr txBox="1">
            <a:spLocks noGrp="1"/>
          </p:cNvSpPr>
          <p:nvPr>
            <p:ph type="title" idx="2"/>
          </p:nvPr>
        </p:nvSpPr>
        <p:spPr>
          <a:xfrm>
            <a:off x="3247600" y="2863384"/>
            <a:ext cx="57120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55" name="Google Shape;1055;p9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56" name="Google Shape;1056;p9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9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9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0" name="Google Shape;1060;p9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1" name="Google Shape;1061;p9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9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3" name="Google Shape;1063;p9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64" name="Google Shape;1064;p93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94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7" name="Google Shape;1067;p94"/>
          <p:cNvGrpSpPr/>
          <p:nvPr/>
        </p:nvGrpSpPr>
        <p:grpSpPr>
          <a:xfrm rot="-5400000">
            <a:off x="5385432" y="2891891"/>
            <a:ext cx="12213291" cy="1885963"/>
            <a:chOff x="6554546" y="4623503"/>
            <a:chExt cx="7127825" cy="824332"/>
          </a:xfrm>
        </p:grpSpPr>
        <p:sp>
          <p:nvSpPr>
            <p:cNvPr id="1068" name="Google Shape;1068;p94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94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94"/>
          <p:cNvSpPr txBox="1">
            <a:spLocks noGrp="1"/>
          </p:cNvSpPr>
          <p:nvPr>
            <p:ph type="subTitle" idx="1"/>
          </p:nvPr>
        </p:nvSpPr>
        <p:spPr>
          <a:xfrm>
            <a:off x="5130633" y="206534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71" name="Google Shape;1071;p94"/>
          <p:cNvSpPr txBox="1">
            <a:spLocks noGrp="1"/>
          </p:cNvSpPr>
          <p:nvPr>
            <p:ph type="title"/>
          </p:nvPr>
        </p:nvSpPr>
        <p:spPr>
          <a:xfrm>
            <a:off x="5130633" y="10780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9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4" name="Google Shape;1074;p9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75" name="Google Shape;1075;p9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9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7" name="Google Shape;1077;p95"/>
          <p:cNvSpPr txBox="1">
            <a:spLocks noGrp="1"/>
          </p:cNvSpPr>
          <p:nvPr>
            <p:ph type="title"/>
          </p:nvPr>
        </p:nvSpPr>
        <p:spPr>
          <a:xfrm>
            <a:off x="6437500" y="3002467"/>
            <a:ext cx="34508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9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96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1" name="Google Shape;1081;p9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82" name="Google Shape;1082;p9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9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4" name="Google Shape;1084;p96"/>
          <p:cNvSpPr txBox="1">
            <a:spLocks noGrp="1"/>
          </p:cNvSpPr>
          <p:nvPr>
            <p:ph type="title"/>
          </p:nvPr>
        </p:nvSpPr>
        <p:spPr>
          <a:xfrm>
            <a:off x="7112500" y="3002467"/>
            <a:ext cx="27760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85" name="Google Shape;1085;p96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7" name="Google Shape;1087;p9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88" name="Google Shape;1088;p9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9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0" name="Google Shape;1090;p9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9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092" name="Google Shape;1092;p97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Google Shape;1094;p9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95" name="Google Shape;1095;p9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9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7" name="Google Shape;1097;p9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98"/>
          <p:cNvSpPr txBox="1">
            <a:spLocks noGrp="1"/>
          </p:cNvSpPr>
          <p:nvPr>
            <p:ph type="title"/>
          </p:nvPr>
        </p:nvSpPr>
        <p:spPr>
          <a:xfrm>
            <a:off x="663000" y="813000"/>
            <a:ext cx="108660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oogle Shape;1100;p9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01" name="Google Shape;1101;p9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9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3" name="Google Shape;1103;p9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9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105" name="Google Shape;1105;p99"/>
          <p:cNvSpPr txBox="1">
            <a:spLocks noGrp="1"/>
          </p:cNvSpPr>
          <p:nvPr>
            <p:ph type="title" idx="2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6" name="Google Shape;1106;p99"/>
          <p:cNvSpPr txBox="1">
            <a:spLocks noGrp="1"/>
          </p:cNvSpPr>
          <p:nvPr>
            <p:ph type="title" idx="3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99"/>
          <p:cNvSpPr txBox="1">
            <a:spLocks noGrp="1"/>
          </p:cNvSpPr>
          <p:nvPr>
            <p:ph type="title" idx="4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10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10" name="Google Shape;1110;p10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10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2" name="Google Shape;1112;p10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0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114" name="Google Shape;1114;p10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01"/>
          <p:cNvSpPr/>
          <p:nvPr/>
        </p:nvSpPr>
        <p:spPr>
          <a:xfrm>
            <a:off x="785233" y="2720933"/>
            <a:ext cx="5962800" cy="607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7" name="Google Shape;1117;p10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118" name="Google Shape;1118;p10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0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0" name="Google Shape;1120;p101"/>
          <p:cNvSpPr txBox="1">
            <a:spLocks noGrp="1"/>
          </p:cNvSpPr>
          <p:nvPr>
            <p:ph type="title"/>
          </p:nvPr>
        </p:nvSpPr>
        <p:spPr>
          <a:xfrm>
            <a:off x="6298567" y="1007133"/>
            <a:ext cx="5145200" cy="7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21" name="Google Shape;1121;p101"/>
          <p:cNvSpPr txBox="1">
            <a:spLocks noGrp="1"/>
          </p:cNvSpPr>
          <p:nvPr>
            <p:ph type="subTitle" idx="1"/>
          </p:nvPr>
        </p:nvSpPr>
        <p:spPr>
          <a:xfrm>
            <a:off x="7134367" y="5030333"/>
            <a:ext cx="34736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122" name="Google Shape;1122;p101"/>
          <p:cNvSpPr txBox="1">
            <a:spLocks noGrp="1"/>
          </p:cNvSpPr>
          <p:nvPr>
            <p:ph type="subTitle" idx="2"/>
          </p:nvPr>
        </p:nvSpPr>
        <p:spPr>
          <a:xfrm>
            <a:off x="6298567" y="1864400"/>
            <a:ext cx="5145200" cy="1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1123" name="Google Shape;1123;p101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101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p101"/>
          <p:cNvSpPr txBox="1"/>
          <p:nvPr/>
        </p:nvSpPr>
        <p:spPr>
          <a:xfrm>
            <a:off x="6878767" y="4342217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</a:t>
            </a:r>
            <a:r>
              <a:rPr lang="en-U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-US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infographics &amp; images by </a:t>
            </a:r>
            <a:r>
              <a:rPr lang="en-US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U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33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8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theme" Target="../theme/theme6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74" name="Google Shape;374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2" name="Google Shape;66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3" name="Google Shape;66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4" name="Google Shape;66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5" name="Google Shape;66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7" name="Google Shape;737;p3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8" name="Google Shape;738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9" name="Google Shape;739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8" r:id="rId2"/>
    <p:sldLayoutId id="2147483709" r:id="rId3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4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  <p:sldLayoutId id="2147483757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1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7.xml"/><Relationship Id="rId7" Type="http://schemas.openxmlformats.org/officeDocument/2006/relationships/oleObject" Target="../embeddings/oleObject1.bin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12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10"/>
          <p:cNvSpPr txBox="1"/>
          <p:nvPr/>
        </p:nvSpPr>
        <p:spPr>
          <a:xfrm>
            <a:off x="2613073" y="-22860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3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5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Listen and circle. </a:t>
            </a:r>
            <a:endParaRPr sz="5800" b="1" i="0" u="none" strike="noStrike" cap="non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Google Shape;124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566" y="742949"/>
            <a:ext cx="10599542" cy="518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11"/>
          <p:cNvSpPr/>
          <p:nvPr/>
        </p:nvSpPr>
        <p:spPr>
          <a:xfrm>
            <a:off x="7604241" y="3104802"/>
            <a:ext cx="417542" cy="46308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11"/>
          <p:cNvSpPr/>
          <p:nvPr/>
        </p:nvSpPr>
        <p:spPr>
          <a:xfrm>
            <a:off x="5413749" y="5126182"/>
            <a:ext cx="446724" cy="55348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7530" y="10557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2"/>
          <p:cNvSpPr txBox="1"/>
          <p:nvPr/>
        </p:nvSpPr>
        <p:spPr>
          <a:xfrm>
            <a:off x="2465548" y="352049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Game time</a:t>
            </a:r>
            <a:endParaRPr sz="5000" b="1" i="0" u="none" strike="noStrike" cap="none">
              <a:solidFill>
                <a:srgbClr val="FFD18D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8" name="Google Shape;1258;p1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4073" y="5660056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3"/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</p:txBody>
      </p:sp>
      <p:pic>
        <p:nvPicPr>
          <p:cNvPr id="1260" name="Google Shape;12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413" y="2229182"/>
            <a:ext cx="1955152" cy="18363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1" name="Google Shape;126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413" y="548897"/>
            <a:ext cx="2229193" cy="12576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2" name="Google Shape;126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077" y="4473526"/>
            <a:ext cx="2335634" cy="13503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3" name="Google Shape;1263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45284" y="2229182"/>
            <a:ext cx="2949276" cy="16242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47052" y="4347841"/>
            <a:ext cx="2626796" cy="1705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4306" y="572283"/>
            <a:ext cx="2379542" cy="16568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6" name="Google Shape;1266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68455" y="4310723"/>
            <a:ext cx="2899150" cy="18893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4"/>
          <p:cNvSpPr/>
          <p:nvPr/>
        </p:nvSpPr>
        <p:spPr>
          <a:xfrm>
            <a:off x="1541822" y="96796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14"/>
          <p:cNvSpPr/>
          <p:nvPr/>
        </p:nvSpPr>
        <p:spPr>
          <a:xfrm>
            <a:off x="4610010" y="10390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4"/>
          <p:cNvSpPr/>
          <p:nvPr/>
        </p:nvSpPr>
        <p:spPr>
          <a:xfrm>
            <a:off x="7645310" y="96796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4"/>
          <p:cNvSpPr/>
          <p:nvPr/>
        </p:nvSpPr>
        <p:spPr>
          <a:xfrm>
            <a:off x="1541822" y="181165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p14"/>
          <p:cNvSpPr/>
          <p:nvPr/>
        </p:nvSpPr>
        <p:spPr>
          <a:xfrm>
            <a:off x="4581001" y="181165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p14"/>
          <p:cNvSpPr/>
          <p:nvPr/>
        </p:nvSpPr>
        <p:spPr>
          <a:xfrm>
            <a:off x="7658010" y="181165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4"/>
          <p:cNvSpPr/>
          <p:nvPr/>
        </p:nvSpPr>
        <p:spPr>
          <a:xfrm>
            <a:off x="1541822" y="354639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14"/>
          <p:cNvSpPr/>
          <p:nvPr/>
        </p:nvSpPr>
        <p:spPr>
          <a:xfrm>
            <a:off x="4589194" y="356199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14"/>
          <p:cNvSpPr/>
          <p:nvPr/>
        </p:nvSpPr>
        <p:spPr>
          <a:xfrm>
            <a:off x="7658010" y="354562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14"/>
          <p:cNvSpPr/>
          <p:nvPr/>
        </p:nvSpPr>
        <p:spPr>
          <a:xfrm>
            <a:off x="1555569" y="526075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14"/>
          <p:cNvSpPr/>
          <p:nvPr/>
        </p:nvSpPr>
        <p:spPr>
          <a:xfrm>
            <a:off x="4571821" y="527732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14"/>
          <p:cNvSpPr/>
          <p:nvPr/>
        </p:nvSpPr>
        <p:spPr>
          <a:xfrm>
            <a:off x="7645310" y="526075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4" name="Google Shape;1284;p14" descr="Ảnh có chứa đồ chơ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1363" y="291472"/>
            <a:ext cx="1005818" cy="1158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2768" y="3617164"/>
            <a:ext cx="2566768" cy="140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4" descr="Ảnh có chứa đồ chơi, đồ họa véc-tơ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7800" y="5349886"/>
            <a:ext cx="1389080" cy="138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4" descr="Ảnh có chứa đồ chơi, búp bê, nữ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26776" y="1932856"/>
            <a:ext cx="745728" cy="13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4" descr="Ảnh có chứa tối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34928" y="1811156"/>
            <a:ext cx="1908425" cy="134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4" descr="Ảnh có chứa văn bản, đồ họa véc-tơ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4428" y="3537268"/>
            <a:ext cx="1223144" cy="1549959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4"/>
          <p:cNvSpPr txBox="1"/>
          <p:nvPr/>
        </p:nvSpPr>
        <p:spPr>
          <a:xfrm>
            <a:off x="1549758" y="278865"/>
            <a:ext cx="300364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running.</a:t>
            </a:r>
            <a:endParaRPr/>
          </a:p>
        </p:txBody>
      </p:sp>
      <p:sp>
        <p:nvSpPr>
          <p:cNvPr id="1291" name="Google Shape;1291;p14"/>
          <p:cNvSpPr txBox="1"/>
          <p:nvPr/>
        </p:nvSpPr>
        <p:spPr>
          <a:xfrm>
            <a:off x="7714763" y="278865"/>
            <a:ext cx="317208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singing.</a:t>
            </a:r>
            <a:endParaRPr/>
          </a:p>
        </p:txBody>
      </p:sp>
      <p:sp>
        <p:nvSpPr>
          <p:cNvPr id="1292" name="Google Shape;1292;p14"/>
          <p:cNvSpPr txBox="1"/>
          <p:nvPr/>
        </p:nvSpPr>
        <p:spPr>
          <a:xfrm>
            <a:off x="4589194" y="5467996"/>
            <a:ext cx="2812452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cooking.</a:t>
            </a:r>
            <a:endParaRPr dirty="0"/>
          </a:p>
        </p:txBody>
      </p:sp>
      <p:sp>
        <p:nvSpPr>
          <p:cNvPr id="1293" name="Google Shape;1293;p14"/>
          <p:cNvSpPr txBox="1"/>
          <p:nvPr/>
        </p:nvSpPr>
        <p:spPr>
          <a:xfrm>
            <a:off x="1611702" y="5349887"/>
            <a:ext cx="299830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500" spc="-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What’s your hobby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painting.</a:t>
            </a:r>
            <a:endParaRPr dirty="0"/>
          </a:p>
        </p:txBody>
      </p:sp>
      <p:sp>
        <p:nvSpPr>
          <p:cNvPr id="1294" name="Google Shape;1294;p14"/>
          <p:cNvSpPr txBox="1"/>
          <p:nvPr/>
        </p:nvSpPr>
        <p:spPr>
          <a:xfrm>
            <a:off x="7677263" y="3685735"/>
            <a:ext cx="316696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walking.</a:t>
            </a:r>
            <a:endParaRPr/>
          </a:p>
        </p:txBody>
      </p:sp>
      <p:sp>
        <p:nvSpPr>
          <p:cNvPr id="1295" name="Google Shape;1295;p14"/>
          <p:cNvSpPr txBox="1"/>
          <p:nvPr/>
        </p:nvSpPr>
        <p:spPr>
          <a:xfrm>
            <a:off x="4557450" y="2067034"/>
            <a:ext cx="303917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swimming.</a:t>
            </a:r>
            <a:endParaRPr/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A4337A9F-DF49-A816-76A6-AB26B84A9B0D}"/>
              </a:ext>
            </a:extLst>
          </p:cNvPr>
          <p:cNvSpPr/>
          <p:nvPr/>
        </p:nvSpPr>
        <p:spPr>
          <a:xfrm>
            <a:off x="1421738" y="-22947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" name="&quot;No&quot; Symbol 19">
            <a:extLst>
              <a:ext uri="{FF2B5EF4-FFF2-40B4-BE49-F238E27FC236}">
                <a16:creationId xmlns:a16="http://schemas.microsoft.com/office/drawing/2014/main" id="{B7553B19-161B-2DC3-DA3F-4C428215ED7F}"/>
              </a:ext>
            </a:extLst>
          </p:cNvPr>
          <p:cNvSpPr/>
          <p:nvPr/>
        </p:nvSpPr>
        <p:spPr>
          <a:xfrm>
            <a:off x="3632096" y="950042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7D6230CA-98AF-7930-6463-F6191FF459F2}"/>
              </a:ext>
            </a:extLst>
          </p:cNvPr>
          <p:cNvSpPr/>
          <p:nvPr/>
        </p:nvSpPr>
        <p:spPr>
          <a:xfrm>
            <a:off x="4508242" y="-7015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5" name="&quot;No&quot; Symbol 31">
            <a:extLst>
              <a:ext uri="{FF2B5EF4-FFF2-40B4-BE49-F238E27FC236}">
                <a16:creationId xmlns:a16="http://schemas.microsoft.com/office/drawing/2014/main" id="{FE53FEEB-0E73-6228-433A-E5A45115E486}"/>
              </a:ext>
            </a:extLst>
          </p:cNvPr>
          <p:cNvSpPr/>
          <p:nvPr/>
        </p:nvSpPr>
        <p:spPr>
          <a:xfrm>
            <a:off x="6701542" y="935913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3FAFDBC2-5F1E-F80C-95A9-EC4FDD856369}"/>
              </a:ext>
            </a:extLst>
          </p:cNvPr>
          <p:cNvSpPr/>
          <p:nvPr/>
        </p:nvSpPr>
        <p:spPr>
          <a:xfrm>
            <a:off x="7571816" y="-9884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7" name="&quot;No&quot; Symbol 33">
            <a:extLst>
              <a:ext uri="{FF2B5EF4-FFF2-40B4-BE49-F238E27FC236}">
                <a16:creationId xmlns:a16="http://schemas.microsoft.com/office/drawing/2014/main" id="{B22F2F79-02DF-6F57-2FDE-70E0467E19BA}"/>
              </a:ext>
            </a:extLst>
          </p:cNvPr>
          <p:cNvSpPr/>
          <p:nvPr/>
        </p:nvSpPr>
        <p:spPr>
          <a:xfrm>
            <a:off x="9854918" y="950042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975658CF-2B72-DD8F-AED1-E2A1406356CE}"/>
              </a:ext>
            </a:extLst>
          </p:cNvPr>
          <p:cNvSpPr/>
          <p:nvPr/>
        </p:nvSpPr>
        <p:spPr>
          <a:xfrm>
            <a:off x="1435274" y="1673640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9" name="&quot;No&quot; Symbol 19">
            <a:extLst>
              <a:ext uri="{FF2B5EF4-FFF2-40B4-BE49-F238E27FC236}">
                <a16:creationId xmlns:a16="http://schemas.microsoft.com/office/drawing/2014/main" id="{0493ADF0-08E9-DB5D-9EF8-13D01B4E64E7}"/>
              </a:ext>
            </a:extLst>
          </p:cNvPr>
          <p:cNvSpPr/>
          <p:nvPr/>
        </p:nvSpPr>
        <p:spPr>
          <a:xfrm>
            <a:off x="3645632" y="2646629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E63D042B-03D5-900E-CA8D-68B5DE822394}"/>
              </a:ext>
            </a:extLst>
          </p:cNvPr>
          <p:cNvSpPr/>
          <p:nvPr/>
        </p:nvSpPr>
        <p:spPr>
          <a:xfrm>
            <a:off x="4521778" y="1689572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11" name="&quot;No&quot; Symbol 31">
            <a:extLst>
              <a:ext uri="{FF2B5EF4-FFF2-40B4-BE49-F238E27FC236}">
                <a16:creationId xmlns:a16="http://schemas.microsoft.com/office/drawing/2014/main" id="{AC1ECA3B-BCD1-BB7B-2C1B-A1E6DC5C3312}"/>
              </a:ext>
            </a:extLst>
          </p:cNvPr>
          <p:cNvSpPr/>
          <p:nvPr/>
        </p:nvSpPr>
        <p:spPr>
          <a:xfrm>
            <a:off x="6715078" y="263250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0AE6A45C-8456-0AA1-A4A9-63F698D2D121}"/>
              </a:ext>
            </a:extLst>
          </p:cNvPr>
          <p:cNvSpPr/>
          <p:nvPr/>
        </p:nvSpPr>
        <p:spPr>
          <a:xfrm>
            <a:off x="7585352" y="1686703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13" name="&quot;No&quot; Symbol 33">
            <a:extLst>
              <a:ext uri="{FF2B5EF4-FFF2-40B4-BE49-F238E27FC236}">
                <a16:creationId xmlns:a16="http://schemas.microsoft.com/office/drawing/2014/main" id="{725A52AC-A161-AF6E-1732-CCBCC4C7AD2C}"/>
              </a:ext>
            </a:extLst>
          </p:cNvPr>
          <p:cNvSpPr/>
          <p:nvPr/>
        </p:nvSpPr>
        <p:spPr>
          <a:xfrm>
            <a:off x="9868454" y="2646629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D71DE2DC-9A48-2387-CB1E-A31B9E7E51EE}"/>
              </a:ext>
            </a:extLst>
          </p:cNvPr>
          <p:cNvSpPr/>
          <p:nvPr/>
        </p:nvSpPr>
        <p:spPr>
          <a:xfrm>
            <a:off x="1442460" y="3394531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15" name="&quot;No&quot; Symbol 19">
            <a:extLst>
              <a:ext uri="{FF2B5EF4-FFF2-40B4-BE49-F238E27FC236}">
                <a16:creationId xmlns:a16="http://schemas.microsoft.com/office/drawing/2014/main" id="{009538BA-5F15-6E6C-8967-3C53EFCF5358}"/>
              </a:ext>
            </a:extLst>
          </p:cNvPr>
          <p:cNvSpPr/>
          <p:nvPr/>
        </p:nvSpPr>
        <p:spPr>
          <a:xfrm>
            <a:off x="3652818" y="43675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3CBF0691-13CE-00D2-727E-5C61CD0CDF7C}"/>
              </a:ext>
            </a:extLst>
          </p:cNvPr>
          <p:cNvSpPr/>
          <p:nvPr/>
        </p:nvSpPr>
        <p:spPr>
          <a:xfrm>
            <a:off x="4528964" y="3410463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17" name="&quot;No&quot; Symbol 31">
            <a:extLst>
              <a:ext uri="{FF2B5EF4-FFF2-40B4-BE49-F238E27FC236}">
                <a16:creationId xmlns:a16="http://schemas.microsoft.com/office/drawing/2014/main" id="{D892B987-8915-66E9-E311-A8D843937757}"/>
              </a:ext>
            </a:extLst>
          </p:cNvPr>
          <p:cNvSpPr/>
          <p:nvPr/>
        </p:nvSpPr>
        <p:spPr>
          <a:xfrm>
            <a:off x="6722264" y="4353391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E1762072-BAD2-93E2-E6D1-4A225736FE9A}"/>
              </a:ext>
            </a:extLst>
          </p:cNvPr>
          <p:cNvSpPr/>
          <p:nvPr/>
        </p:nvSpPr>
        <p:spPr>
          <a:xfrm>
            <a:off x="7592538" y="3407594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19" name="&quot;No&quot; Symbol 33">
            <a:extLst>
              <a:ext uri="{FF2B5EF4-FFF2-40B4-BE49-F238E27FC236}">
                <a16:creationId xmlns:a16="http://schemas.microsoft.com/office/drawing/2014/main" id="{06281576-1B2C-8136-4EB0-27A51C56F93F}"/>
              </a:ext>
            </a:extLst>
          </p:cNvPr>
          <p:cNvSpPr/>
          <p:nvPr/>
        </p:nvSpPr>
        <p:spPr>
          <a:xfrm>
            <a:off x="9875640" y="43675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8B7733A0-AFFF-51DB-7EC1-5FED021FBEF8}"/>
              </a:ext>
            </a:extLst>
          </p:cNvPr>
          <p:cNvSpPr/>
          <p:nvPr/>
        </p:nvSpPr>
        <p:spPr>
          <a:xfrm>
            <a:off x="1442460" y="5180131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21" name="&quot;No&quot; Symbol 19">
            <a:extLst>
              <a:ext uri="{FF2B5EF4-FFF2-40B4-BE49-F238E27FC236}">
                <a16:creationId xmlns:a16="http://schemas.microsoft.com/office/drawing/2014/main" id="{D138B8C2-0D9C-C729-9EC4-60AFD3ADF923}"/>
              </a:ext>
            </a:extLst>
          </p:cNvPr>
          <p:cNvSpPr/>
          <p:nvPr/>
        </p:nvSpPr>
        <p:spPr>
          <a:xfrm>
            <a:off x="3652818" y="61531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30">
            <a:extLst>
              <a:ext uri="{FF2B5EF4-FFF2-40B4-BE49-F238E27FC236}">
                <a16:creationId xmlns:a16="http://schemas.microsoft.com/office/drawing/2014/main" id="{F0E86C6B-EBA5-5399-6C46-8248E1EF97BB}"/>
              </a:ext>
            </a:extLst>
          </p:cNvPr>
          <p:cNvSpPr/>
          <p:nvPr/>
        </p:nvSpPr>
        <p:spPr>
          <a:xfrm>
            <a:off x="4528964" y="5196063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23" name="&quot;No&quot; Symbol 31">
            <a:extLst>
              <a:ext uri="{FF2B5EF4-FFF2-40B4-BE49-F238E27FC236}">
                <a16:creationId xmlns:a16="http://schemas.microsoft.com/office/drawing/2014/main" id="{48CC9EBF-76C6-18F9-E2A5-29D2A2194DAA}"/>
              </a:ext>
            </a:extLst>
          </p:cNvPr>
          <p:cNvSpPr/>
          <p:nvPr/>
        </p:nvSpPr>
        <p:spPr>
          <a:xfrm>
            <a:off x="6722264" y="6138991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32">
            <a:extLst>
              <a:ext uri="{FF2B5EF4-FFF2-40B4-BE49-F238E27FC236}">
                <a16:creationId xmlns:a16="http://schemas.microsoft.com/office/drawing/2014/main" id="{838F1441-92C0-4E56-99E4-6ED933B2D74C}"/>
              </a:ext>
            </a:extLst>
          </p:cNvPr>
          <p:cNvSpPr/>
          <p:nvPr/>
        </p:nvSpPr>
        <p:spPr>
          <a:xfrm>
            <a:off x="7592538" y="5193194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25" name="&quot;No&quot; Symbol 33">
            <a:extLst>
              <a:ext uri="{FF2B5EF4-FFF2-40B4-BE49-F238E27FC236}">
                <a16:creationId xmlns:a16="http://schemas.microsoft.com/office/drawing/2014/main" id="{319DF48E-4F92-126A-368D-4B10DC0C8437}"/>
              </a:ext>
            </a:extLst>
          </p:cNvPr>
          <p:cNvSpPr/>
          <p:nvPr/>
        </p:nvSpPr>
        <p:spPr>
          <a:xfrm>
            <a:off x="9875640" y="61531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Google Shape;13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15"/>
          <p:cNvSpPr txBox="1"/>
          <p:nvPr/>
        </p:nvSpPr>
        <p:spPr>
          <a:xfrm>
            <a:off x="2237873" y="-409643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Let’s chant.</a:t>
            </a:r>
            <a:endParaRPr sz="5000" b="1" i="0" u="none" strike="noStrike" cap="none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Google Shape;133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2920" y="991359"/>
            <a:ext cx="8203053" cy="503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7317" y="9913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Google Shape;133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17"/>
          <p:cNvSpPr txBox="1"/>
          <p:nvPr/>
        </p:nvSpPr>
        <p:spPr>
          <a:xfrm>
            <a:off x="2330251" y="-1204306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Fun corner</a:t>
            </a:r>
            <a:b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and </a:t>
            </a:r>
            <a:b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Wrap-up</a:t>
            </a:r>
            <a:endParaRPr sz="5000" b="1" i="0" u="none" strike="noStrike" cap="none">
              <a:solidFill>
                <a:srgbClr val="FFD18D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4185"/>
            <a:ext cx="9149585" cy="6853815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8"/>
          <p:cNvSpPr/>
          <p:nvPr/>
        </p:nvSpPr>
        <p:spPr>
          <a:xfrm>
            <a:off x="2639616" y="1052736"/>
            <a:ext cx="6840760" cy="4608512"/>
          </a:xfrm>
          <a:prstGeom prst="ellipse">
            <a:avLst/>
          </a:prstGeom>
          <a:solidFill>
            <a:srgbClr val="8CB3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18"/>
          <p:cNvSpPr txBox="1"/>
          <p:nvPr/>
        </p:nvSpPr>
        <p:spPr>
          <a:xfrm>
            <a:off x="3559947" y="2132856"/>
            <a:ext cx="570834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600"/>
              <a:buFont typeface="Corben"/>
              <a:buNone/>
            </a:pPr>
            <a:r>
              <a:rPr lang="en-US" sz="6600" b="1" i="0" u="none" strike="noStrike" cap="none" dirty="0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SPELLING </a:t>
            </a:r>
            <a:r>
              <a:rPr lang="en-US" sz="6600" b="1" i="0" u="none" strike="noStrike" cap="none" dirty="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HOBBIES</a:t>
            </a:r>
            <a:endParaRPr sz="6600" b="1" i="0" u="none" strike="noStrike" cap="none" dirty="0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347" name="Google Shape;13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0217" y="5769349"/>
            <a:ext cx="2334575" cy="10728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48" name="Google Shape;1348;p18"/>
          <p:cNvPicPr preferRelativeResize="0"/>
          <p:nvPr/>
        </p:nvPicPr>
        <p:blipFill rotWithShape="1">
          <a:blip r:embed="rId5">
            <a:alphaModFix/>
          </a:blip>
          <a:srcRect l="-669" t="-404" r="669" b="53192"/>
          <a:stretch/>
        </p:blipFill>
        <p:spPr>
          <a:xfrm flipH="1">
            <a:off x="-99493" y="2466109"/>
            <a:ext cx="5600627" cy="437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358149" y="1588953"/>
            <a:ext cx="686752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 defTabSz="914400" eaLnBrk="1" fontAlgn="auto" latinLnBrk="0" hangingPunct="1">
              <a:buClr>
                <a:srgbClr val="FF0000"/>
              </a:buClr>
              <a:buSzPts val="6000"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r u n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n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05164" y="2955412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785062" y="4321872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4" name="15 CuadroTexto">
            <a:extLst>
              <a:ext uri="{FF2B5EF4-FFF2-40B4-BE49-F238E27FC236}">
                <a16:creationId xmlns:a16="http://schemas.microsoft.com/office/drawing/2014/main" id="{870280F6-D5AD-45ED-9789-FE97A81ABE58}"/>
              </a:ext>
            </a:extLst>
          </p:cNvPr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Walking">
            <a:hlinkClick r:id="" action="ppaction://media"/>
            <a:extLst>
              <a:ext uri="{FF2B5EF4-FFF2-40B4-BE49-F238E27FC236}">
                <a16:creationId xmlns:a16="http://schemas.microsoft.com/office/drawing/2014/main" id="{EE95A516-DBC8-4639-9C8F-90286188D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8954" y="1497702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88" y="2920753"/>
            <a:ext cx="1474190" cy="25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409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2"/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46" name="Google Shape;1146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149" name="Google Shape;114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2"/>
          <p:cNvSpPr txBox="1"/>
          <p:nvPr/>
        </p:nvSpPr>
        <p:spPr>
          <a:xfrm>
            <a:off x="4817263" y="4675638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3733" b="1" dirty="0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3733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1" name="Google Shape;1151;p2"/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5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52" name="Google Shape;115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6400" y="1450762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3" name="Google Shape;115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38143" y="1454963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4" name="Google Shape;1154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13607" y="4178781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5" name="Google Shape;115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4055" y="3818563"/>
            <a:ext cx="1533322" cy="1903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46910" y="1182507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>
              <a:buClr>
                <a:srgbClr val="FF0000"/>
              </a:buClr>
              <a:buSzPts val="6000"/>
              <a:buFont typeface="Arial"/>
              <a:buNone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82197" y="3731280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>
              <a:buClr>
                <a:srgbClr val="FF0000"/>
              </a:buClr>
              <a:buSzPts val="6000"/>
              <a:buFont typeface="Arial"/>
              <a:buNone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968904" y="2466936"/>
            <a:ext cx="697009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 defTabSz="914400" eaLnBrk="1" fontAlgn="auto" latinLnBrk="0" hangingPunct="1">
              <a:buClr>
                <a:srgbClr val="FF0000"/>
              </a:buClr>
              <a:buSzPts val="6000"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w i m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m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Cooking">
            <a:hlinkClick r:id="" action="ppaction://media"/>
            <a:extLst>
              <a:ext uri="{FF2B5EF4-FFF2-40B4-BE49-F238E27FC236}">
                <a16:creationId xmlns:a16="http://schemas.microsoft.com/office/drawing/2014/main" id="{3CF4249A-EAE6-454E-8D8D-27F865C5D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545978"/>
            <a:ext cx="487363" cy="487363"/>
          </a:xfrm>
          <a:prstGeom prst="rect">
            <a:avLst/>
          </a:prstGeom>
        </p:spPr>
      </p:pic>
      <p:pic>
        <p:nvPicPr>
          <p:cNvPr id="11" name="Google Shape;137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40831" y="2846242"/>
            <a:ext cx="3266532" cy="1900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9793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152470" y="1700809"/>
            <a:ext cx="68490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566297" y="4360780"/>
            <a:ext cx="567918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r a w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953000" y="2989402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Painting">
            <a:hlinkClick r:id="" action="ppaction://media"/>
            <a:extLst>
              <a:ext uri="{FF2B5EF4-FFF2-40B4-BE49-F238E27FC236}">
                <a16:creationId xmlns:a16="http://schemas.microsoft.com/office/drawing/2014/main" id="{1685278D-97A3-4446-B1E7-180BAA2D8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570636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CD89C-7EEB-41A9-B098-6E43B4992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273" y="3023261"/>
            <a:ext cx="3189732" cy="2823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58619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9" grpId="0"/>
      <p:bldP spid="20" grpId="0"/>
      <p:bldP spid="20" grpId="1"/>
      <p:bldP spid="13" grpId="0"/>
      <p:bldP spid="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07965" y="1796975"/>
            <a:ext cx="574699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28441" y="3049071"/>
            <a:ext cx="64232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r u n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n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469828" y="4397333"/>
            <a:ext cx="642327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Running">
            <a:hlinkClick r:id="" action="ppaction://media"/>
            <a:extLst>
              <a:ext uri="{FF2B5EF4-FFF2-40B4-BE49-F238E27FC236}">
                <a16:creationId xmlns:a16="http://schemas.microsoft.com/office/drawing/2014/main" id="{AFF77B6E-95B4-4FC1-82A0-230509DBF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4821" y="1553294"/>
            <a:ext cx="487363" cy="487363"/>
          </a:xfrm>
          <a:prstGeom prst="rect">
            <a:avLst/>
          </a:prstGeom>
        </p:spPr>
      </p:pic>
      <p:pic>
        <p:nvPicPr>
          <p:cNvPr id="11" name="Google Shape;1401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61032" y="2817454"/>
            <a:ext cx="3318862" cy="293618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74651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Clr>
                <a:srgbClr val="FFFEFE"/>
              </a:buClr>
              <a:buSzPts val="4400"/>
              <a:buFont typeface="Arial"/>
              <a:buNone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337451" y="1237402"/>
            <a:ext cx="608811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267498" y="4321580"/>
            <a:ext cx="595025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95009" y="2779491"/>
            <a:ext cx="5886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Singing">
            <a:hlinkClick r:id="" action="ppaction://media"/>
            <a:extLst>
              <a:ext uri="{FF2B5EF4-FFF2-40B4-BE49-F238E27FC236}">
                <a16:creationId xmlns:a16="http://schemas.microsoft.com/office/drawing/2014/main" id="{740E6F10-28B1-4EF2-AF3B-9D3702E1D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494075"/>
            <a:ext cx="487363" cy="487363"/>
          </a:xfrm>
          <a:prstGeom prst="rect">
            <a:avLst/>
          </a:prstGeom>
        </p:spPr>
      </p:pic>
      <p:graphicFrame>
        <p:nvGraphicFramePr>
          <p:cNvPr id="11" name="Google Shape;1414;p23"/>
          <p:cNvGraphicFramePr/>
          <p:nvPr/>
        </p:nvGraphicFramePr>
        <p:xfrm>
          <a:off x="1586936" y="2875306"/>
          <a:ext cx="3816857" cy="248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816857" imgH="2488619" progId="PBrush">
                  <p:embed/>
                </p:oleObj>
              </mc:Choice>
              <mc:Fallback>
                <p:oleObj r:id="rId7" imgW="3816857" imgH="2488619" progId="PBrush">
                  <p:embed/>
                  <p:pic>
                    <p:nvPicPr>
                      <p:cNvPr id="1414" name="Google Shape;1414;p23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1586936" y="2875306"/>
                        <a:ext cx="3816857" cy="248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7803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buClr>
                <a:srgbClr val="FFFEFE"/>
              </a:buClr>
              <a:buSzPts val="4400"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129771" y="1746102"/>
            <a:ext cx="62872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95278" y="2989402"/>
            <a:ext cx="574422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r a w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397252" y="4285546"/>
            <a:ext cx="61089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Drawing">
            <a:hlinkClick r:id="" action="ppaction://media"/>
            <a:extLst>
              <a:ext uri="{FF2B5EF4-FFF2-40B4-BE49-F238E27FC236}">
                <a16:creationId xmlns:a16="http://schemas.microsoft.com/office/drawing/2014/main" id="{2BF11ED5-51A4-4395-96DA-1161240BE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457126"/>
            <a:ext cx="487363" cy="487363"/>
          </a:xfrm>
          <a:prstGeom prst="rect">
            <a:avLst/>
          </a:prstGeom>
        </p:spPr>
      </p:pic>
      <p:pic>
        <p:nvPicPr>
          <p:cNvPr id="11" name="Google Shape;1427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11002" y="2872873"/>
            <a:ext cx="3952950" cy="282534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070122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1933311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72481" y="1079781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Clr>
                <a:srgbClr val="FFFEFE"/>
              </a:buClr>
              <a:buSzPts val="4400"/>
              <a:buFont typeface="Arial"/>
              <a:buNone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71572" y="1548165"/>
            <a:ext cx="7029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810859" y="4285006"/>
            <a:ext cx="69884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w i m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m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91120" y="2916855"/>
            <a:ext cx="548541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Swimming">
            <a:hlinkClick r:id="" action="ppaction://media"/>
            <a:extLst>
              <a:ext uri="{FF2B5EF4-FFF2-40B4-BE49-F238E27FC236}">
                <a16:creationId xmlns:a16="http://schemas.microsoft.com/office/drawing/2014/main" id="{3DA02A74-B3EE-49F2-A53E-8EC4177BC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2893" y="1568633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4193E3-CEEF-4D44-9278-B00B7D113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92" y="2916316"/>
            <a:ext cx="3828567" cy="25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39078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22528"/>
              <a:gd name="adj2" fmla="val 759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buClr>
                <a:srgbClr val="FFFEFE"/>
              </a:buClr>
              <a:buSzPts val="4400"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095783" y="1700809"/>
            <a:ext cx="66580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35959" y="2989402"/>
            <a:ext cx="572261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35959" y="4285546"/>
            <a:ext cx="58738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Dancing">
            <a:hlinkClick r:id="" action="ppaction://media"/>
            <a:extLst>
              <a:ext uri="{FF2B5EF4-FFF2-40B4-BE49-F238E27FC236}">
                <a16:creationId xmlns:a16="http://schemas.microsoft.com/office/drawing/2014/main" id="{86CBFA62-BCA4-4230-ACF1-32663243C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1157" y="1494075"/>
            <a:ext cx="487363" cy="487363"/>
          </a:xfrm>
          <a:prstGeom prst="rect">
            <a:avLst/>
          </a:prstGeom>
        </p:spPr>
      </p:pic>
      <p:pic>
        <p:nvPicPr>
          <p:cNvPr id="14" name="Google Shape;1461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53046" y="2758488"/>
            <a:ext cx="3590948" cy="309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7682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Google Shape;145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2497" y="3786661"/>
            <a:ext cx="3208158" cy="261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2498" y="295959"/>
            <a:ext cx="3332848" cy="30482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1" name="Google Shape;146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1050" y="295960"/>
            <a:ext cx="3590948" cy="309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2" name="Google Shape;146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7200" y="3786662"/>
            <a:ext cx="3727467" cy="261285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38948" y="5868238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5888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500"/>
              <a:t>Content</a:t>
            </a:r>
            <a:endParaRPr/>
          </a:p>
        </p:txBody>
      </p:sp>
      <p:sp>
        <p:nvSpPr>
          <p:cNvPr id="1161" name="Google Shape;1161;p3"/>
          <p:cNvSpPr txBox="1">
            <a:spLocks noGrp="1"/>
          </p:cNvSpPr>
          <p:nvPr>
            <p:ph type="body" idx="1"/>
          </p:nvPr>
        </p:nvSpPr>
        <p:spPr>
          <a:xfrm rot="462530">
            <a:off x="620890" y="1091299"/>
            <a:ext cx="2116975" cy="53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1</a:t>
            </a:r>
            <a:endParaRPr/>
          </a:p>
        </p:txBody>
      </p:sp>
      <p:sp>
        <p:nvSpPr>
          <p:cNvPr id="1162" name="Google Shape;1162;p3"/>
          <p:cNvSpPr txBox="1">
            <a:spLocks noGrp="1"/>
          </p:cNvSpPr>
          <p:nvPr>
            <p:ph type="body" idx="2"/>
          </p:nvPr>
        </p:nvSpPr>
        <p:spPr>
          <a:xfrm rot="-523743">
            <a:off x="938410" y="4510091"/>
            <a:ext cx="2116975" cy="54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2</a:t>
            </a:r>
            <a:endParaRPr/>
          </a:p>
        </p:txBody>
      </p:sp>
      <p:sp>
        <p:nvSpPr>
          <p:cNvPr id="1163" name="Google Shape;1163;p3"/>
          <p:cNvSpPr txBox="1">
            <a:spLocks noGrp="1"/>
          </p:cNvSpPr>
          <p:nvPr>
            <p:ph type="body" idx="3"/>
          </p:nvPr>
        </p:nvSpPr>
        <p:spPr>
          <a:xfrm>
            <a:off x="4837546" y="4884525"/>
            <a:ext cx="2493818" cy="56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3</a:t>
            </a:r>
            <a:endParaRPr/>
          </a:p>
        </p:txBody>
      </p:sp>
      <p:sp>
        <p:nvSpPr>
          <p:cNvPr id="1164" name="Google Shape;1164;p3"/>
          <p:cNvSpPr txBox="1">
            <a:spLocks noGrp="1"/>
          </p:cNvSpPr>
          <p:nvPr>
            <p:ph type="body" idx="4"/>
          </p:nvPr>
        </p:nvSpPr>
        <p:spPr>
          <a:xfrm rot="-734591">
            <a:off x="8857696" y="4221461"/>
            <a:ext cx="1706880" cy="4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4</a:t>
            </a:r>
            <a:endParaRPr/>
          </a:p>
        </p:txBody>
      </p:sp>
      <p:sp>
        <p:nvSpPr>
          <p:cNvPr id="1165" name="Google Shape;1165;p3"/>
          <p:cNvSpPr txBox="1">
            <a:spLocks noGrp="1"/>
          </p:cNvSpPr>
          <p:nvPr>
            <p:ph type="body" idx="5"/>
          </p:nvPr>
        </p:nvSpPr>
        <p:spPr>
          <a:xfrm rot="-175648">
            <a:off x="9371223" y="1078189"/>
            <a:ext cx="2116975" cy="57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5</a:t>
            </a:r>
            <a:endParaRPr/>
          </a:p>
        </p:txBody>
      </p:sp>
      <p:sp>
        <p:nvSpPr>
          <p:cNvPr id="1166" name="Google Shape;1166;p3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Warm-up</a:t>
            </a:r>
            <a:endParaRPr/>
          </a:p>
        </p:txBody>
      </p:sp>
      <p:sp>
        <p:nvSpPr>
          <p:cNvPr id="1167" name="Google Shape;1167;p3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Listen and repeat.</a:t>
            </a:r>
            <a:endParaRPr/>
          </a:p>
        </p:txBody>
      </p:sp>
      <p:sp>
        <p:nvSpPr>
          <p:cNvPr id="1168" name="Google Shape;1168;p3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Listen and circle.</a:t>
            </a:r>
            <a:endParaRPr/>
          </a:p>
        </p:txBody>
      </p:sp>
      <p:sp>
        <p:nvSpPr>
          <p:cNvPr id="1169" name="Google Shape;1169;p3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Let’s chant.</a:t>
            </a:r>
            <a:endParaRPr/>
          </a:p>
        </p:txBody>
      </p:sp>
      <p:sp>
        <p:nvSpPr>
          <p:cNvPr id="1170" name="Google Shape;1170;p3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>
                <a:solidFill>
                  <a:srgbClr val="FF0000"/>
                </a:solidFill>
              </a:rPr>
              <a:t>Fun corner and Wrap-up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1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>
              <a:solidFill>
                <a:srgbClr val="FFD18D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1176" name="Google Shape;1176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Sigmar One"/>
              <a:buNone/>
            </a:pPr>
            <a:r>
              <a:rPr lang="en-US" sz="6600" b="1" i="1" u="none" strike="noStrike" cap="none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Game</a:t>
            </a:r>
            <a:endParaRPr/>
          </a:p>
        </p:txBody>
      </p:sp>
      <p:pic>
        <p:nvPicPr>
          <p:cNvPr id="1177" name="Google Shape;11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5"/>
          <p:cNvSpPr/>
          <p:nvPr/>
        </p:nvSpPr>
        <p:spPr>
          <a:xfrm>
            <a:off x="890338" y="4409267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5" name="Google Shape;1185;p5" descr="Whiteboard.fi - Free online whiteboard for teachers and classroom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11" y="0"/>
            <a:ext cx="11942505" cy="6754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"/>
          <p:cNvSpPr txBox="1"/>
          <p:nvPr/>
        </p:nvSpPr>
        <p:spPr>
          <a:xfrm>
            <a:off x="2043113" y="73183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7" name="Google Shape;1187;p5"/>
          <p:cNvSpPr txBox="1"/>
          <p:nvPr/>
        </p:nvSpPr>
        <p:spPr>
          <a:xfrm>
            <a:off x="6027784" y="2423160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8" name="Google Shape;1188;p5"/>
          <p:cNvSpPr txBox="1"/>
          <p:nvPr/>
        </p:nvSpPr>
        <p:spPr>
          <a:xfrm>
            <a:off x="10012455" y="4114484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9" name="Google Shape;1189;p5"/>
          <p:cNvSpPr txBox="1"/>
          <p:nvPr/>
        </p:nvSpPr>
        <p:spPr>
          <a:xfrm>
            <a:off x="1942957" y="557216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90" name="Google Shape;1190;p5"/>
          <p:cNvSpPr txBox="1"/>
          <p:nvPr/>
        </p:nvSpPr>
        <p:spPr>
          <a:xfrm>
            <a:off x="1942957" y="24304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1" name="Google Shape;1191;p5"/>
          <p:cNvSpPr txBox="1"/>
          <p:nvPr/>
        </p:nvSpPr>
        <p:spPr>
          <a:xfrm>
            <a:off x="5857732" y="73422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2" name="Google Shape;1192;p5"/>
          <p:cNvSpPr txBox="1"/>
          <p:nvPr/>
        </p:nvSpPr>
        <p:spPr>
          <a:xfrm>
            <a:off x="6094476" y="411448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3" name="Google Shape;1193;p5"/>
          <p:cNvSpPr txBox="1"/>
          <p:nvPr/>
        </p:nvSpPr>
        <p:spPr>
          <a:xfrm>
            <a:off x="2176497" y="39642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4" name="Google Shape;1194;p5"/>
          <p:cNvSpPr txBox="1"/>
          <p:nvPr/>
        </p:nvSpPr>
        <p:spPr>
          <a:xfrm>
            <a:off x="9842403" y="7291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5" name="Google Shape;1195;p5"/>
          <p:cNvSpPr txBox="1"/>
          <p:nvPr/>
        </p:nvSpPr>
        <p:spPr>
          <a:xfrm>
            <a:off x="10012455" y="23033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6" name="Google Shape;1196;p5"/>
          <p:cNvSpPr txBox="1"/>
          <p:nvPr/>
        </p:nvSpPr>
        <p:spPr>
          <a:xfrm>
            <a:off x="5840379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7" name="Google Shape;1197;p5"/>
          <p:cNvSpPr txBox="1"/>
          <p:nvPr/>
        </p:nvSpPr>
        <p:spPr>
          <a:xfrm>
            <a:off x="9763406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" y="518662"/>
            <a:ext cx="10027920" cy="5791782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6"/>
          <p:cNvSpPr/>
          <p:nvPr/>
        </p:nvSpPr>
        <p:spPr>
          <a:xfrm>
            <a:off x="5758037" y="1783944"/>
            <a:ext cx="928078" cy="321946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p6"/>
          <p:cNvSpPr/>
          <p:nvPr/>
        </p:nvSpPr>
        <p:spPr>
          <a:xfrm>
            <a:off x="4572728" y="2206806"/>
            <a:ext cx="1235273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6"/>
          <p:cNvSpPr/>
          <p:nvPr/>
        </p:nvSpPr>
        <p:spPr>
          <a:xfrm>
            <a:off x="5808001" y="2590310"/>
            <a:ext cx="825642" cy="38512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6"/>
          <p:cNvSpPr/>
          <p:nvPr/>
        </p:nvSpPr>
        <p:spPr>
          <a:xfrm>
            <a:off x="4615265" y="3013170"/>
            <a:ext cx="1605557" cy="40138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6"/>
          <p:cNvSpPr/>
          <p:nvPr/>
        </p:nvSpPr>
        <p:spPr>
          <a:xfrm>
            <a:off x="5541422" y="4087091"/>
            <a:ext cx="1144694" cy="315650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6"/>
          <p:cNvSpPr/>
          <p:nvPr/>
        </p:nvSpPr>
        <p:spPr>
          <a:xfrm>
            <a:off x="5541422" y="4956633"/>
            <a:ext cx="1144693" cy="310397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6"/>
          <p:cNvSpPr/>
          <p:nvPr/>
        </p:nvSpPr>
        <p:spPr>
          <a:xfrm>
            <a:off x="6819761" y="5372607"/>
            <a:ext cx="1644149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6"/>
          <p:cNvSpPr/>
          <p:nvPr/>
        </p:nvSpPr>
        <p:spPr>
          <a:xfrm>
            <a:off x="7327230" y="5825173"/>
            <a:ext cx="1235274" cy="42185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728" y="516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5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Google Shape;121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5897" y="176824"/>
            <a:ext cx="4483085" cy="6276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8"/>
          <p:cNvSpPr txBox="1"/>
          <p:nvPr/>
        </p:nvSpPr>
        <p:spPr>
          <a:xfrm>
            <a:off x="2472396" y="-132588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4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4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4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Listen and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64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repeat. </a:t>
            </a:r>
            <a:endParaRPr sz="6400" b="1" i="0" u="none" strike="noStrike" cap="non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Google Shape;1230;p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969962" y="1463040"/>
            <a:ext cx="10602226" cy="3347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9608" y="18369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1207</Words>
  <Application>Microsoft Office PowerPoint</Application>
  <PresentationFormat>Widescreen</PresentationFormat>
  <Paragraphs>171</Paragraphs>
  <Slides>28</Slides>
  <Notes>20</Notes>
  <HiddenSlides>0</HiddenSlides>
  <MMClips>12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4" baseType="lpstr">
      <vt:lpstr>Hind</vt:lpstr>
      <vt:lpstr>Josefin Slab SemiBold</vt:lpstr>
      <vt:lpstr>Schoolbell</vt:lpstr>
      <vt:lpstr>PT Sans</vt:lpstr>
      <vt:lpstr>Arial</vt:lpstr>
      <vt:lpstr>Calibri</vt:lpstr>
      <vt:lpstr>Bilbo</vt:lpstr>
      <vt:lpstr>Fredoka One</vt:lpstr>
      <vt:lpstr>Poppins SemiBold</vt:lpstr>
      <vt:lpstr>Comic Sans MS</vt:lpstr>
      <vt:lpstr>Lato</vt:lpstr>
      <vt:lpstr>Open Sans</vt:lpstr>
      <vt:lpstr>Fira Sans Extra Condensed Medium</vt:lpstr>
      <vt:lpstr>Sigmar One</vt:lpstr>
      <vt:lpstr>Patrick Hand</vt:lpstr>
      <vt:lpstr>Corben</vt:lpstr>
      <vt:lpstr>Catamaran</vt:lpstr>
      <vt:lpstr>Oi</vt:lpstr>
      <vt:lpstr>Verdana</vt:lpstr>
      <vt:lpstr>Chủ đề Office</vt:lpstr>
      <vt:lpstr>1_Theme1</vt:lpstr>
      <vt:lpstr>1_Theme4</vt:lpstr>
      <vt:lpstr>1_Office Theme</vt:lpstr>
      <vt:lpstr>Tema de Office</vt:lpstr>
      <vt:lpstr>End of Course Jeopardy XL by Slidesgo</vt:lpstr>
      <vt:lpstr>Paintbrush Picture</vt:lpstr>
      <vt:lpstr>PowerPoint Presentation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Administrator</cp:lastModifiedBy>
  <cp:revision>25</cp:revision>
  <dcterms:created xsi:type="dcterms:W3CDTF">2022-01-16T17:19:59Z</dcterms:created>
  <dcterms:modified xsi:type="dcterms:W3CDTF">2024-07-24T03:27:10Z</dcterms:modified>
</cp:coreProperties>
</file>