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4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90" r:id="rId3"/>
    <p:sldMasterId id="2147483728" r:id="rId4"/>
    <p:sldMasterId id="2147483767" r:id="rId5"/>
  </p:sldMasterIdLst>
  <p:notesMasterIdLst>
    <p:notesMasterId r:id="rId44"/>
  </p:notesMasterIdLst>
  <p:sldIdLst>
    <p:sldId id="351" r:id="rId6"/>
    <p:sldId id="256" r:id="rId7"/>
    <p:sldId id="257" r:id="rId8"/>
    <p:sldId id="273" r:id="rId9"/>
    <p:sldId id="316" r:id="rId10"/>
    <p:sldId id="259" r:id="rId11"/>
    <p:sldId id="260" r:id="rId12"/>
    <p:sldId id="317" r:id="rId13"/>
    <p:sldId id="318" r:id="rId14"/>
    <p:sldId id="319" r:id="rId15"/>
    <p:sldId id="275" r:id="rId16"/>
    <p:sldId id="282" r:id="rId17"/>
    <p:sldId id="320" r:id="rId18"/>
    <p:sldId id="276" r:id="rId19"/>
    <p:sldId id="285" r:id="rId20"/>
    <p:sldId id="277" r:id="rId21"/>
    <p:sldId id="323" r:id="rId22"/>
    <p:sldId id="324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332" r:id="rId31"/>
    <p:sldId id="333" r:id="rId32"/>
    <p:sldId id="334" r:id="rId33"/>
    <p:sldId id="335" r:id="rId34"/>
    <p:sldId id="336" r:id="rId35"/>
    <p:sldId id="337" r:id="rId36"/>
    <p:sldId id="338" r:id="rId37"/>
    <p:sldId id="339" r:id="rId38"/>
    <p:sldId id="340" r:id="rId39"/>
    <p:sldId id="341" r:id="rId40"/>
    <p:sldId id="342" r:id="rId41"/>
    <p:sldId id="343" r:id="rId42"/>
    <p:sldId id="311" r:id="rId43"/>
  </p:sldIdLst>
  <p:sldSz cx="18288000" cy="10287000"/>
  <p:notesSz cx="6858000" cy="9144000"/>
  <p:embeddedFontLst>
    <p:embeddedFont>
      <p:font typeface="Arial Rounded MT Bold" panose="020F0704030504030204" pitchFamily="34" charset="0"/>
      <p:regular r:id="rId45"/>
    </p:embeddedFont>
    <p:embeddedFont>
      <p:font typeface="Bryndan Write" panose="020B0604020202020204" charset="0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omic Sans MS" panose="030F0702030302020204" pitchFamily="66" charset="0"/>
      <p:regular r:id="rId51"/>
      <p:bold r:id="rId52"/>
      <p:italic r:id="rId53"/>
      <p:boldItalic r:id="rId54"/>
    </p:embeddedFont>
    <p:embeddedFont>
      <p:font typeface="Happy Font TH" panose="020B0604020202020204" charset="-34"/>
      <p:regular r:id="rId55"/>
    </p:embeddedFont>
    <p:embeddedFont>
      <p:font typeface="Sport Day" panose="020B0604020202020204" charset="0"/>
      <p:regular r:id="rId56"/>
      <p:bold r:id="rId57"/>
      <p:italic r:id="rId58"/>
      <p:boldItalic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8E9"/>
    <a:srgbClr val="FFF5AC"/>
    <a:srgbClr val="99663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8" Type="http://schemas.openxmlformats.org/officeDocument/2006/relationships/slide" Target="slides/slide3.xml"/><Relationship Id="rId51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10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wmf"/><Relationship Id="rId1" Type="http://schemas.openxmlformats.org/officeDocument/2006/relationships/image" Target="../media/image7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C72E5-E4B7-41E7-AE29-778A8E8D989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A60A4-3742-40ED-8C8C-6A453C0BA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35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D54A30"/>
                </a:solidFill>
                <a:effectLst/>
                <a:uLnTx/>
                <a:uFillTx/>
                <a:latin typeface="Kavoon"/>
                <a:cs typeface="Arial"/>
                <a:sym typeface="Kavoon"/>
              </a:rPr>
              <a:t>Choose a number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D54A30"/>
                </a:solidFill>
                <a:effectLst/>
                <a:uLnTx/>
                <a:uFillTx/>
                <a:latin typeface="Kavoon"/>
                <a:cs typeface="Arial"/>
                <a:sym typeface="Kavoon"/>
              </a:rPr>
              <a:t>Read the question and say the answer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D54A30"/>
                </a:solidFill>
                <a:effectLst/>
                <a:uLnTx/>
                <a:uFillTx/>
                <a:latin typeface="Kavoon"/>
                <a:cs typeface="Arial"/>
                <a:sym typeface="Kavoon"/>
              </a:rPr>
              <a:t>Get points in each question </a:t>
            </a:r>
          </a:p>
        </p:txBody>
      </p:sp>
    </p:spTree>
    <p:extLst>
      <p:ext uri="{BB962C8B-B14F-4D97-AF65-F5344CB8AC3E}">
        <p14:creationId xmlns:p14="http://schemas.microsoft.com/office/powerpoint/2010/main" val="2755027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112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arrow to move back to slide</a:t>
            </a:r>
            <a:r>
              <a:rPr lang="en-US" baseline="0" dirty="0"/>
              <a:t> 16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66566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215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arrow to move back to slide</a:t>
            </a:r>
            <a:r>
              <a:rPr lang="en-US" baseline="0" dirty="0"/>
              <a:t> 16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60196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0590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arrow to move back to slide</a:t>
            </a:r>
            <a:r>
              <a:rPr lang="en-US" baseline="0" dirty="0"/>
              <a:t> 16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04532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93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arrow to move back to slide</a:t>
            </a:r>
            <a:r>
              <a:rPr lang="en-US" baseline="0" dirty="0"/>
              <a:t> 16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84668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806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arrow to move back to slide</a:t>
            </a:r>
            <a:r>
              <a:rPr lang="en-US" baseline="0" dirty="0"/>
              <a:t> 16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7577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55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5948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the arrow to move back to slide</a:t>
            </a:r>
            <a:r>
              <a:rPr lang="en-US" baseline="0" dirty="0"/>
              <a:t> 16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0656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arrow to move back to slide</a:t>
            </a:r>
            <a:r>
              <a:rPr lang="en-US" baseline="0" dirty="0"/>
              <a:t> 16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50922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115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arrow to move back to slide</a:t>
            </a:r>
            <a:r>
              <a:rPr lang="en-US" baseline="0" dirty="0"/>
              <a:t> 16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50046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322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arrow to move back to slide</a:t>
            </a:r>
            <a:r>
              <a:rPr lang="en-US" baseline="0" dirty="0"/>
              <a:t> 16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9161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855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Play rock, paper, scissors to get points, winner will get 5 points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Click the arrow to move back to slide</a:t>
            </a:r>
            <a:r>
              <a:rPr lang="en-US" baseline="0" dirty="0"/>
              <a:t> 16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6983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8"/>
          <p:cNvSpPr txBox="1">
            <a:spLocks noGrp="1"/>
          </p:cNvSpPr>
          <p:nvPr>
            <p:ph type="title"/>
          </p:nvPr>
        </p:nvSpPr>
        <p:spPr>
          <a:xfrm>
            <a:off x="5489400" y="775200"/>
            <a:ext cx="7309200" cy="219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6000"/>
              <a:buNone/>
              <a:defRPr sz="12000"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8"/>
          <p:cNvSpPr/>
          <p:nvPr/>
        </p:nvSpPr>
        <p:spPr>
          <a:xfrm rot="10800000">
            <a:off x="14551800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5" name="Google Shape;465;p38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66" name="Google Shape;466;p38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467" name="Google Shape;467;p38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38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38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70" name="Google Shape;470;p38"/>
          <p:cNvSpPr txBox="1"/>
          <p:nvPr/>
        </p:nvSpPr>
        <p:spPr>
          <a:xfrm>
            <a:off x="3900600" y="7214300"/>
            <a:ext cx="10486800" cy="12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>
              <a:spcBef>
                <a:spcPts val="600"/>
              </a:spcBef>
              <a:buClr>
                <a:srgbClr val="000000"/>
              </a:buClr>
              <a:buFont typeface="Arial"/>
              <a:buNone/>
            </a:pPr>
            <a:r>
              <a:rPr lang="en" sz="2800" kern="0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rPr>
              <a:t>CREDITS: This presentation template was created by </a:t>
            </a:r>
            <a:r>
              <a:rPr lang="en" sz="2800" b="1" kern="0">
                <a:solidFill>
                  <a:srgbClr val="00385D"/>
                </a:solidFill>
                <a:uFill>
                  <a:noFill/>
                </a:uFill>
                <a:latin typeface="Molengo"/>
                <a:ea typeface="Molengo"/>
                <a:cs typeface="Molengo"/>
                <a:sym typeface="Moleng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2800" kern="0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rPr>
              <a:t>, including icons by </a:t>
            </a:r>
            <a:r>
              <a:rPr lang="en" sz="2800" b="1" kern="0">
                <a:solidFill>
                  <a:srgbClr val="00385D"/>
                </a:solidFill>
                <a:uFill>
                  <a:noFill/>
                </a:uFill>
                <a:latin typeface="Molengo"/>
                <a:ea typeface="Molengo"/>
                <a:cs typeface="Molengo"/>
                <a:sym typeface="Moleng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2800" kern="0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rPr>
              <a:t>, and infographics &amp; images by </a:t>
            </a:r>
            <a:r>
              <a:rPr lang="en" sz="2800" b="1" kern="0">
                <a:solidFill>
                  <a:srgbClr val="00385D"/>
                </a:solidFill>
                <a:uFill>
                  <a:noFill/>
                </a:uFill>
                <a:latin typeface="Molengo"/>
                <a:ea typeface="Molengo"/>
                <a:cs typeface="Molengo"/>
                <a:sym typeface="Moleng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2800" b="1" kern="0">
              <a:solidFill>
                <a:srgbClr val="00385D"/>
              </a:solidFill>
              <a:latin typeface="Molengo"/>
              <a:ea typeface="Molengo"/>
              <a:cs typeface="Molengo"/>
              <a:sym typeface="Molengo"/>
            </a:endParaRPr>
          </a:p>
        </p:txBody>
      </p:sp>
      <p:grpSp>
        <p:nvGrpSpPr>
          <p:cNvPr id="471" name="Google Shape;471;p38"/>
          <p:cNvGrpSpPr/>
          <p:nvPr/>
        </p:nvGrpSpPr>
        <p:grpSpPr>
          <a:xfrm>
            <a:off x="16199918" y="8596520"/>
            <a:ext cx="1296168" cy="1082436"/>
            <a:chOff x="8099959" y="4298260"/>
            <a:chExt cx="648084" cy="541218"/>
          </a:xfrm>
        </p:grpSpPr>
        <p:sp>
          <p:nvSpPr>
            <p:cNvPr id="472" name="Google Shape;472;p38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38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38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095071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9"/>
          <p:cNvSpPr/>
          <p:nvPr/>
        </p:nvSpPr>
        <p:spPr>
          <a:xfrm rot="10800000">
            <a:off x="14551800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7" name="Google Shape;477;p39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78" name="Google Shape;478;p39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479" name="Google Shape;479;p39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39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39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2" name="Google Shape;482;p39"/>
          <p:cNvGrpSpPr/>
          <p:nvPr/>
        </p:nvGrpSpPr>
        <p:grpSpPr>
          <a:xfrm>
            <a:off x="16199918" y="8596520"/>
            <a:ext cx="1296168" cy="1082436"/>
            <a:chOff x="8099959" y="4298260"/>
            <a:chExt cx="648084" cy="541218"/>
          </a:xfrm>
        </p:grpSpPr>
        <p:sp>
          <p:nvSpPr>
            <p:cNvPr id="483" name="Google Shape;483;p39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39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39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66510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83070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88229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74844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011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3171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22248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07186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83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99416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4151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42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EF8E9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061400" y="6656200"/>
            <a:ext cx="10165200" cy="18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120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8200" y="8092000"/>
            <a:ext cx="88716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" y="5143497"/>
            <a:ext cx="3824618" cy="5167234"/>
          </a:xfrm>
          <a:custGeom>
            <a:avLst/>
            <a:gdLst/>
            <a:ahLst/>
            <a:cxnLst/>
            <a:rect l="l" t="t" r="r" b="b"/>
            <a:pathLst>
              <a:path w="9871" h="13336" extrusionOk="0">
                <a:moveTo>
                  <a:pt x="0" y="1"/>
                </a:moveTo>
                <a:lnTo>
                  <a:pt x="0" y="13336"/>
                </a:lnTo>
                <a:lnTo>
                  <a:pt x="9870" y="13336"/>
                </a:lnTo>
                <a:cubicBezTo>
                  <a:pt x="9763" y="12443"/>
                  <a:pt x="9477" y="11574"/>
                  <a:pt x="8977" y="10823"/>
                </a:cubicBezTo>
                <a:cubicBezTo>
                  <a:pt x="7989" y="9371"/>
                  <a:pt x="6298" y="8573"/>
                  <a:pt x="4655" y="7918"/>
                </a:cubicBezTo>
                <a:cubicBezTo>
                  <a:pt x="3774" y="7585"/>
                  <a:pt x="2846" y="7192"/>
                  <a:pt x="2346" y="6394"/>
                </a:cubicBezTo>
                <a:cubicBezTo>
                  <a:pt x="1917" y="5704"/>
                  <a:pt x="1917" y="4847"/>
                  <a:pt x="1846" y="4037"/>
                </a:cubicBezTo>
                <a:cubicBezTo>
                  <a:pt x="1750" y="2977"/>
                  <a:pt x="1512" y="1894"/>
                  <a:pt x="941" y="1001"/>
                </a:cubicBezTo>
                <a:cubicBezTo>
                  <a:pt x="679" y="620"/>
                  <a:pt x="369" y="275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14" name="Google Shape;14;p2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16199918" y="8596520"/>
            <a:ext cx="1296168" cy="1082436"/>
            <a:chOff x="8099959" y="4298260"/>
            <a:chExt cx="648084" cy="541218"/>
          </a:xfrm>
        </p:grpSpPr>
        <p:sp>
          <p:nvSpPr>
            <p:cNvPr id="18" name="Google Shape;18;p2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4061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143000" y="5578050"/>
            <a:ext cx="92964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8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3933900" y="3829050"/>
            <a:ext cx="3714600" cy="18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1533600" y="6915150"/>
            <a:ext cx="8515200" cy="15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"/>
          <p:cNvSpPr/>
          <p:nvPr/>
        </p:nvSpPr>
        <p:spPr>
          <a:xfrm rot="-5400000" flipH="1">
            <a:off x="10019723" y="2094915"/>
            <a:ext cx="10344142" cy="6192414"/>
          </a:xfrm>
          <a:custGeom>
            <a:avLst/>
            <a:gdLst/>
            <a:ahLst/>
            <a:cxnLst/>
            <a:rect l="l" t="t" r="r" b="b"/>
            <a:pathLst>
              <a:path w="19801" h="11253" extrusionOk="0">
                <a:moveTo>
                  <a:pt x="1481" y="0"/>
                </a:moveTo>
                <a:cubicBezTo>
                  <a:pt x="960" y="0"/>
                  <a:pt x="439" y="136"/>
                  <a:pt x="0" y="405"/>
                </a:cubicBezTo>
                <a:lnTo>
                  <a:pt x="0" y="11252"/>
                </a:lnTo>
                <a:lnTo>
                  <a:pt x="19800" y="11252"/>
                </a:lnTo>
                <a:cubicBezTo>
                  <a:pt x="19765" y="10597"/>
                  <a:pt x="19622" y="9966"/>
                  <a:pt x="19384" y="9335"/>
                </a:cubicBezTo>
                <a:cubicBezTo>
                  <a:pt x="19026" y="8395"/>
                  <a:pt x="18360" y="7525"/>
                  <a:pt x="17407" y="7228"/>
                </a:cubicBezTo>
                <a:cubicBezTo>
                  <a:pt x="17055" y="7121"/>
                  <a:pt x="16683" y="7097"/>
                  <a:pt x="16307" y="7097"/>
                </a:cubicBezTo>
                <a:cubicBezTo>
                  <a:pt x="16003" y="7097"/>
                  <a:pt x="15697" y="7113"/>
                  <a:pt x="15397" y="7113"/>
                </a:cubicBezTo>
                <a:cubicBezTo>
                  <a:pt x="14826" y="7113"/>
                  <a:pt x="14277" y="7056"/>
                  <a:pt x="13812" y="6728"/>
                </a:cubicBezTo>
                <a:cubicBezTo>
                  <a:pt x="12657" y="5918"/>
                  <a:pt x="12895" y="3989"/>
                  <a:pt x="11811" y="3072"/>
                </a:cubicBezTo>
                <a:cubicBezTo>
                  <a:pt x="11427" y="2752"/>
                  <a:pt x="10968" y="2623"/>
                  <a:pt x="10484" y="2623"/>
                </a:cubicBezTo>
                <a:cubicBezTo>
                  <a:pt x="9692" y="2623"/>
                  <a:pt x="8834" y="2968"/>
                  <a:pt x="8132" y="3382"/>
                </a:cubicBezTo>
                <a:cubicBezTo>
                  <a:pt x="7700" y="3645"/>
                  <a:pt x="7222" y="3946"/>
                  <a:pt x="6722" y="3946"/>
                </a:cubicBezTo>
                <a:cubicBezTo>
                  <a:pt x="6657" y="3946"/>
                  <a:pt x="6591" y="3941"/>
                  <a:pt x="6525" y="3930"/>
                </a:cubicBezTo>
                <a:cubicBezTo>
                  <a:pt x="6275" y="3906"/>
                  <a:pt x="6049" y="3775"/>
                  <a:pt x="5846" y="3632"/>
                </a:cubicBezTo>
                <a:cubicBezTo>
                  <a:pt x="5453" y="3382"/>
                  <a:pt x="5096" y="3061"/>
                  <a:pt x="4798" y="2680"/>
                </a:cubicBezTo>
                <a:cubicBezTo>
                  <a:pt x="4263" y="2025"/>
                  <a:pt x="3929" y="1215"/>
                  <a:pt x="3286" y="644"/>
                </a:cubicBezTo>
                <a:cubicBezTo>
                  <a:pt x="2790" y="213"/>
                  <a:pt x="2135" y="0"/>
                  <a:pt x="14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4648201" y="13201"/>
            <a:ext cx="13639774" cy="4396818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" name="Google Shape;27;p3"/>
          <p:cNvGrpSpPr/>
          <p:nvPr/>
        </p:nvGrpSpPr>
        <p:grpSpPr>
          <a:xfrm>
            <a:off x="12773534" y="6135835"/>
            <a:ext cx="3699628" cy="3471742"/>
            <a:chOff x="6386767" y="3067917"/>
            <a:chExt cx="1849814" cy="1735871"/>
          </a:xfrm>
        </p:grpSpPr>
        <p:grpSp>
          <p:nvGrpSpPr>
            <p:cNvPr id="28" name="Google Shape;28;p3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29" name="Google Shape;29;p3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0" name="Google Shape;30;p3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3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32;p3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" name="Google Shape;33;p3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34;p3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3520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2217300" y="2762250"/>
            <a:ext cx="13853400" cy="6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09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2400">
                <a:solidFill>
                  <a:srgbClr val="00385D"/>
                </a:solidFill>
              </a:defRPr>
            </a:lvl1pPr>
            <a:lvl2pPr marL="1828800" lvl="1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2400">
                <a:solidFill>
                  <a:srgbClr val="00385D"/>
                </a:solidFill>
              </a:defRPr>
            </a:lvl2pPr>
            <a:lvl3pPr marL="2743200" lvl="2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2400">
                <a:solidFill>
                  <a:srgbClr val="00385D"/>
                </a:solidFill>
              </a:defRPr>
            </a:lvl3pPr>
            <a:lvl4pPr marL="3657600" lvl="3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2400">
                <a:solidFill>
                  <a:srgbClr val="00385D"/>
                </a:solidFill>
              </a:defRPr>
            </a:lvl4pPr>
            <a:lvl5pPr marL="4572000" lvl="4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2400">
                <a:solidFill>
                  <a:srgbClr val="00385D"/>
                </a:solidFill>
              </a:defRPr>
            </a:lvl5pPr>
            <a:lvl6pPr marL="5486400" lvl="5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2400">
                <a:solidFill>
                  <a:srgbClr val="00385D"/>
                </a:solidFill>
              </a:defRPr>
            </a:lvl6pPr>
            <a:lvl7pPr marL="6400800" lvl="6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2400">
                <a:solidFill>
                  <a:srgbClr val="00385D"/>
                </a:solidFill>
              </a:defRPr>
            </a:lvl7pPr>
            <a:lvl8pPr marL="7315200" lvl="7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2400">
                <a:solidFill>
                  <a:srgbClr val="00385D"/>
                </a:solidFill>
              </a:defRPr>
            </a:lvl8pPr>
            <a:lvl9pPr marL="8229600" lvl="8" indent="-60960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rgbClr val="00385D"/>
              </a:buClr>
              <a:buSzPts val="1200"/>
              <a:buChar char="■"/>
              <a:defRPr sz="2400">
                <a:solidFill>
                  <a:srgbClr val="00385D"/>
                </a:solidFill>
              </a:defRPr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>
            <a:off x="-213365" y="21558"/>
            <a:ext cx="2316678" cy="2041476"/>
            <a:chOff x="-106683" y="10779"/>
            <a:chExt cx="1158339" cy="1020738"/>
          </a:xfrm>
        </p:grpSpPr>
        <p:sp>
          <p:nvSpPr>
            <p:cNvPr id="38" name="Google Shape;38;p4"/>
            <p:cNvSpPr/>
            <p:nvPr/>
          </p:nvSpPr>
          <p:spPr>
            <a:xfrm rot="-6936536" flipH="1">
              <a:off x="633102" y="992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4"/>
            <p:cNvSpPr/>
            <p:nvPr/>
          </p:nvSpPr>
          <p:spPr>
            <a:xfrm rot="5400000">
              <a:off x="-64626" y="6694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4"/>
            <p:cNvSpPr/>
            <p:nvPr/>
          </p:nvSpPr>
          <p:spPr>
            <a:xfrm rot="5400000">
              <a:off x="863399" y="84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4"/>
            <p:cNvSpPr/>
            <p:nvPr/>
          </p:nvSpPr>
          <p:spPr>
            <a:xfrm rot="6936536">
              <a:off x="-64623" y="315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" name="Google Shape;42;p4"/>
          <p:cNvGrpSpPr/>
          <p:nvPr/>
        </p:nvGrpSpPr>
        <p:grpSpPr>
          <a:xfrm>
            <a:off x="15970314" y="604686"/>
            <a:ext cx="2010508" cy="2438640"/>
            <a:chOff x="7985157" y="302343"/>
            <a:chExt cx="1005254" cy="1219320"/>
          </a:xfrm>
        </p:grpSpPr>
        <p:sp>
          <p:nvSpPr>
            <p:cNvPr id="43" name="Google Shape;43;p4"/>
            <p:cNvSpPr/>
            <p:nvPr/>
          </p:nvSpPr>
          <p:spPr>
            <a:xfrm rot="6936536">
              <a:off x="8774552" y="12981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4"/>
            <p:cNvSpPr/>
            <p:nvPr/>
          </p:nvSpPr>
          <p:spPr>
            <a:xfrm rot="5400000">
              <a:off x="8438449" y="8933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4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4"/>
            <p:cNvSpPr/>
            <p:nvPr/>
          </p:nvSpPr>
          <p:spPr>
            <a:xfrm rot="5261766">
              <a:off x="8003027" y="438633"/>
              <a:ext cx="173797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7" name="Google Shape;47;p4"/>
          <p:cNvSpPr/>
          <p:nvPr/>
        </p:nvSpPr>
        <p:spPr>
          <a:xfrm flipH="1">
            <a:off x="145518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2797800" y="1080000"/>
            <a:ext cx="126924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6494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1353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4"/>
          <p:cNvSpPr txBox="1">
            <a:spLocks noGrp="1"/>
          </p:cNvSpPr>
          <p:nvPr>
            <p:ph type="title"/>
          </p:nvPr>
        </p:nvSpPr>
        <p:spPr>
          <a:xfrm>
            <a:off x="4091700" y="1080000"/>
            <a:ext cx="10104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title" idx="2" hasCustomPrompt="1"/>
          </p:nvPr>
        </p:nvSpPr>
        <p:spPr>
          <a:xfrm>
            <a:off x="3048000" y="3962400"/>
            <a:ext cx="1771800" cy="140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2" name="Google Shape;172;p14"/>
          <p:cNvSpPr txBox="1">
            <a:spLocks noGrp="1"/>
          </p:cNvSpPr>
          <p:nvPr>
            <p:ph type="subTitle" idx="1"/>
          </p:nvPr>
        </p:nvSpPr>
        <p:spPr>
          <a:xfrm>
            <a:off x="1447800" y="5181600"/>
            <a:ext cx="49722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3"/>
          </p:nvPr>
        </p:nvSpPr>
        <p:spPr>
          <a:xfrm>
            <a:off x="1447800" y="5924550"/>
            <a:ext cx="4972200" cy="14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title" idx="4" hasCustomPrompt="1"/>
          </p:nvPr>
        </p:nvSpPr>
        <p:spPr>
          <a:xfrm>
            <a:off x="8258100" y="3962400"/>
            <a:ext cx="1771800" cy="140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5" name="Google Shape;175;p14"/>
          <p:cNvSpPr txBox="1">
            <a:spLocks noGrp="1"/>
          </p:cNvSpPr>
          <p:nvPr>
            <p:ph type="subTitle" idx="5"/>
          </p:nvPr>
        </p:nvSpPr>
        <p:spPr>
          <a:xfrm>
            <a:off x="6657900" y="5181600"/>
            <a:ext cx="49722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subTitle" idx="6"/>
          </p:nvPr>
        </p:nvSpPr>
        <p:spPr>
          <a:xfrm>
            <a:off x="6657900" y="5924550"/>
            <a:ext cx="4972200" cy="14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title" idx="7" hasCustomPrompt="1"/>
          </p:nvPr>
        </p:nvSpPr>
        <p:spPr>
          <a:xfrm>
            <a:off x="13468200" y="3962400"/>
            <a:ext cx="1771800" cy="140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14"/>
          <p:cNvSpPr txBox="1">
            <a:spLocks noGrp="1"/>
          </p:cNvSpPr>
          <p:nvPr>
            <p:ph type="subTitle" idx="8"/>
          </p:nvPr>
        </p:nvSpPr>
        <p:spPr>
          <a:xfrm>
            <a:off x="11868000" y="5181600"/>
            <a:ext cx="49722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9" name="Google Shape;179;p14"/>
          <p:cNvSpPr txBox="1">
            <a:spLocks noGrp="1"/>
          </p:cNvSpPr>
          <p:nvPr>
            <p:ph type="subTitle" idx="9"/>
          </p:nvPr>
        </p:nvSpPr>
        <p:spPr>
          <a:xfrm>
            <a:off x="11868000" y="5924550"/>
            <a:ext cx="4972200" cy="14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4"/>
          <p:cNvSpPr/>
          <p:nvPr/>
        </p:nvSpPr>
        <p:spPr>
          <a:xfrm>
            <a:off x="-88549" y="8724901"/>
            <a:ext cx="18508022" cy="2225998"/>
          </a:xfrm>
          <a:custGeom>
            <a:avLst/>
            <a:gdLst/>
            <a:ahLst/>
            <a:cxnLst/>
            <a:rect l="l" t="t" r="r" b="b"/>
            <a:pathLst>
              <a:path w="67438" h="16459" extrusionOk="0">
                <a:moveTo>
                  <a:pt x="40198" y="1"/>
                </a:moveTo>
                <a:cubicBezTo>
                  <a:pt x="17183" y="1"/>
                  <a:pt x="0" y="1909"/>
                  <a:pt x="0" y="1909"/>
                </a:cubicBezTo>
                <a:lnTo>
                  <a:pt x="0" y="16458"/>
                </a:lnTo>
                <a:lnTo>
                  <a:pt x="67437" y="16458"/>
                </a:lnTo>
                <a:lnTo>
                  <a:pt x="67437" y="968"/>
                </a:lnTo>
                <a:cubicBezTo>
                  <a:pt x="57944" y="260"/>
                  <a:pt x="48676" y="1"/>
                  <a:pt x="4019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14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2" name="Google Shape;182;p14"/>
          <p:cNvGrpSpPr/>
          <p:nvPr/>
        </p:nvGrpSpPr>
        <p:grpSpPr>
          <a:xfrm>
            <a:off x="15920411" y="6455432"/>
            <a:ext cx="2408438" cy="4346968"/>
            <a:chOff x="7960205" y="3227716"/>
            <a:chExt cx="1204219" cy="2173484"/>
          </a:xfrm>
        </p:grpSpPr>
        <p:sp>
          <p:nvSpPr>
            <p:cNvPr id="183" name="Google Shape;183;p14"/>
            <p:cNvSpPr/>
            <p:nvPr/>
          </p:nvSpPr>
          <p:spPr>
            <a:xfrm rot="5400000">
              <a:off x="8146046" y="5240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rgbClr val="FE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14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14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14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87;p14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8" name="Google Shape;188;p14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189" name="Google Shape;189;p14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90;p14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91;p14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0881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6"/>
          <p:cNvSpPr txBox="1">
            <a:spLocks noGrp="1"/>
          </p:cNvSpPr>
          <p:nvPr>
            <p:ph type="subTitle" idx="1"/>
          </p:nvPr>
        </p:nvSpPr>
        <p:spPr>
          <a:xfrm>
            <a:off x="3866400" y="2819400"/>
            <a:ext cx="3897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08" name="Google Shape;208;p16"/>
          <p:cNvSpPr txBox="1">
            <a:spLocks noGrp="1"/>
          </p:cNvSpPr>
          <p:nvPr>
            <p:ph type="subTitle" idx="2"/>
          </p:nvPr>
        </p:nvSpPr>
        <p:spPr>
          <a:xfrm>
            <a:off x="3866400" y="3409950"/>
            <a:ext cx="3897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6"/>
          <p:cNvSpPr/>
          <p:nvPr/>
        </p:nvSpPr>
        <p:spPr>
          <a:xfrm>
            <a:off x="11371999" y="2448748"/>
            <a:ext cx="7144666" cy="7933496"/>
          </a:xfrm>
          <a:custGeom>
            <a:avLst/>
            <a:gdLst/>
            <a:ahLst/>
            <a:cxnLst/>
            <a:rect l="l" t="t" r="r" b="b"/>
            <a:pathLst>
              <a:path w="14229" h="15800" extrusionOk="0">
                <a:moveTo>
                  <a:pt x="8301" y="1"/>
                </a:moveTo>
                <a:cubicBezTo>
                  <a:pt x="7445" y="1"/>
                  <a:pt x="6594" y="394"/>
                  <a:pt x="6275" y="1154"/>
                </a:cubicBezTo>
                <a:cubicBezTo>
                  <a:pt x="5918" y="2000"/>
                  <a:pt x="6275" y="2952"/>
                  <a:pt x="6549" y="3833"/>
                </a:cubicBezTo>
                <a:cubicBezTo>
                  <a:pt x="6621" y="4083"/>
                  <a:pt x="6680" y="4357"/>
                  <a:pt x="6609" y="4607"/>
                </a:cubicBezTo>
                <a:cubicBezTo>
                  <a:pt x="6420" y="5184"/>
                  <a:pt x="5704" y="5253"/>
                  <a:pt x="5072" y="5253"/>
                </a:cubicBezTo>
                <a:cubicBezTo>
                  <a:pt x="4987" y="5253"/>
                  <a:pt x="4903" y="5252"/>
                  <a:pt x="4823" y="5250"/>
                </a:cubicBezTo>
                <a:cubicBezTo>
                  <a:pt x="4807" y="5250"/>
                  <a:pt x="4791" y="5250"/>
                  <a:pt x="4775" y="5250"/>
                </a:cubicBezTo>
                <a:cubicBezTo>
                  <a:pt x="3481" y="5250"/>
                  <a:pt x="2191" y="5725"/>
                  <a:pt x="1203" y="6548"/>
                </a:cubicBezTo>
                <a:cubicBezTo>
                  <a:pt x="917" y="6798"/>
                  <a:pt x="632" y="7084"/>
                  <a:pt x="513" y="7441"/>
                </a:cubicBezTo>
                <a:cubicBezTo>
                  <a:pt x="251" y="8215"/>
                  <a:pt x="751" y="9048"/>
                  <a:pt x="1346" y="9620"/>
                </a:cubicBezTo>
                <a:cubicBezTo>
                  <a:pt x="1941" y="10203"/>
                  <a:pt x="2644" y="10739"/>
                  <a:pt x="2882" y="11525"/>
                </a:cubicBezTo>
                <a:cubicBezTo>
                  <a:pt x="2918" y="11644"/>
                  <a:pt x="2941" y="11787"/>
                  <a:pt x="2918" y="11906"/>
                </a:cubicBezTo>
                <a:cubicBezTo>
                  <a:pt x="2858" y="12156"/>
                  <a:pt x="2596" y="12323"/>
                  <a:pt x="2382" y="12454"/>
                </a:cubicBezTo>
                <a:cubicBezTo>
                  <a:pt x="1453" y="13001"/>
                  <a:pt x="536" y="13704"/>
                  <a:pt x="179" y="14716"/>
                </a:cubicBezTo>
                <a:cubicBezTo>
                  <a:pt x="36" y="15073"/>
                  <a:pt x="1" y="15430"/>
                  <a:pt x="24" y="15799"/>
                </a:cubicBezTo>
                <a:lnTo>
                  <a:pt x="14229" y="15799"/>
                </a:lnTo>
                <a:lnTo>
                  <a:pt x="14229" y="3131"/>
                </a:lnTo>
                <a:cubicBezTo>
                  <a:pt x="14014" y="3310"/>
                  <a:pt x="13776" y="3452"/>
                  <a:pt x="13538" y="3476"/>
                </a:cubicBezTo>
                <a:cubicBezTo>
                  <a:pt x="13490" y="3482"/>
                  <a:pt x="13443" y="3485"/>
                  <a:pt x="13396" y="3485"/>
                </a:cubicBezTo>
                <a:cubicBezTo>
                  <a:pt x="12702" y="3485"/>
                  <a:pt x="12151" y="2843"/>
                  <a:pt x="11704" y="2274"/>
                </a:cubicBezTo>
                <a:cubicBezTo>
                  <a:pt x="11014" y="1393"/>
                  <a:pt x="10216" y="512"/>
                  <a:pt x="9168" y="142"/>
                </a:cubicBezTo>
                <a:cubicBezTo>
                  <a:pt x="8893" y="48"/>
                  <a:pt x="8597" y="1"/>
                  <a:pt x="83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0" name="Google Shape;210;p16"/>
          <p:cNvSpPr txBox="1">
            <a:spLocks noGrp="1"/>
          </p:cNvSpPr>
          <p:nvPr>
            <p:ph type="title"/>
          </p:nvPr>
        </p:nvSpPr>
        <p:spPr>
          <a:xfrm>
            <a:off x="3297300" y="1080000"/>
            <a:ext cx="116934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grpSp>
        <p:nvGrpSpPr>
          <p:cNvPr id="211" name="Google Shape;211;p16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12" name="Google Shape;212;p16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16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16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5" name="Google Shape;215;p16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216" name="Google Shape;216;p16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16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18;p16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9" name="Google Shape;219;p16"/>
          <p:cNvSpPr txBox="1">
            <a:spLocks noGrp="1"/>
          </p:cNvSpPr>
          <p:nvPr>
            <p:ph type="subTitle" idx="3"/>
          </p:nvPr>
        </p:nvSpPr>
        <p:spPr>
          <a:xfrm>
            <a:off x="3866400" y="5019050"/>
            <a:ext cx="3897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 txBox="1">
            <a:spLocks noGrp="1"/>
          </p:cNvSpPr>
          <p:nvPr>
            <p:ph type="subTitle" idx="4"/>
          </p:nvPr>
        </p:nvSpPr>
        <p:spPr>
          <a:xfrm>
            <a:off x="3866400" y="5609600"/>
            <a:ext cx="3897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6"/>
          <p:cNvSpPr txBox="1">
            <a:spLocks noGrp="1"/>
          </p:cNvSpPr>
          <p:nvPr>
            <p:ph type="subTitle" idx="5"/>
          </p:nvPr>
        </p:nvSpPr>
        <p:spPr>
          <a:xfrm>
            <a:off x="3866400" y="7218700"/>
            <a:ext cx="3897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22" name="Google Shape;222;p16"/>
          <p:cNvSpPr txBox="1">
            <a:spLocks noGrp="1"/>
          </p:cNvSpPr>
          <p:nvPr>
            <p:ph type="subTitle" idx="6"/>
          </p:nvPr>
        </p:nvSpPr>
        <p:spPr>
          <a:xfrm>
            <a:off x="3866400" y="7809250"/>
            <a:ext cx="3897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194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7"/>
          <p:cNvSpPr/>
          <p:nvPr/>
        </p:nvSpPr>
        <p:spPr>
          <a:xfrm>
            <a:off x="11371999" y="2448748"/>
            <a:ext cx="7144666" cy="7933496"/>
          </a:xfrm>
          <a:custGeom>
            <a:avLst/>
            <a:gdLst/>
            <a:ahLst/>
            <a:cxnLst/>
            <a:rect l="l" t="t" r="r" b="b"/>
            <a:pathLst>
              <a:path w="14229" h="15800" extrusionOk="0">
                <a:moveTo>
                  <a:pt x="8301" y="1"/>
                </a:moveTo>
                <a:cubicBezTo>
                  <a:pt x="7445" y="1"/>
                  <a:pt x="6594" y="394"/>
                  <a:pt x="6275" y="1154"/>
                </a:cubicBezTo>
                <a:cubicBezTo>
                  <a:pt x="5918" y="2000"/>
                  <a:pt x="6275" y="2952"/>
                  <a:pt x="6549" y="3833"/>
                </a:cubicBezTo>
                <a:cubicBezTo>
                  <a:pt x="6621" y="4083"/>
                  <a:pt x="6680" y="4357"/>
                  <a:pt x="6609" y="4607"/>
                </a:cubicBezTo>
                <a:cubicBezTo>
                  <a:pt x="6420" y="5184"/>
                  <a:pt x="5704" y="5253"/>
                  <a:pt x="5072" y="5253"/>
                </a:cubicBezTo>
                <a:cubicBezTo>
                  <a:pt x="4987" y="5253"/>
                  <a:pt x="4903" y="5252"/>
                  <a:pt x="4823" y="5250"/>
                </a:cubicBezTo>
                <a:cubicBezTo>
                  <a:pt x="4807" y="5250"/>
                  <a:pt x="4791" y="5250"/>
                  <a:pt x="4775" y="5250"/>
                </a:cubicBezTo>
                <a:cubicBezTo>
                  <a:pt x="3481" y="5250"/>
                  <a:pt x="2191" y="5725"/>
                  <a:pt x="1203" y="6548"/>
                </a:cubicBezTo>
                <a:cubicBezTo>
                  <a:pt x="917" y="6798"/>
                  <a:pt x="632" y="7084"/>
                  <a:pt x="513" y="7441"/>
                </a:cubicBezTo>
                <a:cubicBezTo>
                  <a:pt x="251" y="8215"/>
                  <a:pt x="751" y="9048"/>
                  <a:pt x="1346" y="9620"/>
                </a:cubicBezTo>
                <a:cubicBezTo>
                  <a:pt x="1941" y="10203"/>
                  <a:pt x="2644" y="10739"/>
                  <a:pt x="2882" y="11525"/>
                </a:cubicBezTo>
                <a:cubicBezTo>
                  <a:pt x="2918" y="11644"/>
                  <a:pt x="2941" y="11787"/>
                  <a:pt x="2918" y="11906"/>
                </a:cubicBezTo>
                <a:cubicBezTo>
                  <a:pt x="2858" y="12156"/>
                  <a:pt x="2596" y="12323"/>
                  <a:pt x="2382" y="12454"/>
                </a:cubicBezTo>
                <a:cubicBezTo>
                  <a:pt x="1453" y="13001"/>
                  <a:pt x="536" y="13704"/>
                  <a:pt x="179" y="14716"/>
                </a:cubicBezTo>
                <a:cubicBezTo>
                  <a:pt x="36" y="15073"/>
                  <a:pt x="1" y="15430"/>
                  <a:pt x="24" y="15799"/>
                </a:cubicBezTo>
                <a:lnTo>
                  <a:pt x="14229" y="15799"/>
                </a:lnTo>
                <a:lnTo>
                  <a:pt x="14229" y="3131"/>
                </a:lnTo>
                <a:cubicBezTo>
                  <a:pt x="14014" y="3310"/>
                  <a:pt x="13776" y="3452"/>
                  <a:pt x="13538" y="3476"/>
                </a:cubicBezTo>
                <a:cubicBezTo>
                  <a:pt x="13490" y="3482"/>
                  <a:pt x="13443" y="3485"/>
                  <a:pt x="13396" y="3485"/>
                </a:cubicBezTo>
                <a:cubicBezTo>
                  <a:pt x="12702" y="3485"/>
                  <a:pt x="12151" y="2843"/>
                  <a:pt x="11704" y="2274"/>
                </a:cubicBezTo>
                <a:cubicBezTo>
                  <a:pt x="11014" y="1393"/>
                  <a:pt x="10216" y="512"/>
                  <a:pt x="9168" y="142"/>
                </a:cubicBezTo>
                <a:cubicBezTo>
                  <a:pt x="8893" y="48"/>
                  <a:pt x="8597" y="1"/>
                  <a:pt x="83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5" name="Google Shape;225;p17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26" name="Google Shape;226;p17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17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7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9" name="Google Shape;229;p17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230" name="Google Shape;230;p1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1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1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3540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">
  <p:cSld name="Title 2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0"/>
          <p:cNvSpPr txBox="1">
            <a:spLocks noGrp="1"/>
          </p:cNvSpPr>
          <p:nvPr>
            <p:ph type="title"/>
          </p:nvPr>
        </p:nvSpPr>
        <p:spPr>
          <a:xfrm>
            <a:off x="2463600" y="1080000"/>
            <a:ext cx="13360800" cy="20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56" name="Google Shape;256;p20"/>
          <p:cNvSpPr/>
          <p:nvPr/>
        </p:nvSpPr>
        <p:spPr>
          <a:xfrm rot="10800000">
            <a:off x="14551788" y="-13"/>
            <a:ext cx="3736212" cy="4381514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7" name="Google Shape;257;p20"/>
          <p:cNvGrpSpPr/>
          <p:nvPr/>
        </p:nvGrpSpPr>
        <p:grpSpPr>
          <a:xfrm>
            <a:off x="-15" y="44384"/>
            <a:ext cx="2099438" cy="2071216"/>
            <a:chOff x="719992" y="3511592"/>
            <a:chExt cx="1049719" cy="1035608"/>
          </a:xfrm>
        </p:grpSpPr>
        <p:grpSp>
          <p:nvGrpSpPr>
            <p:cNvPr id="258" name="Google Shape;258;p20"/>
            <p:cNvGrpSpPr/>
            <p:nvPr/>
          </p:nvGrpSpPr>
          <p:grpSpPr>
            <a:xfrm>
              <a:off x="719992" y="3511592"/>
              <a:ext cx="1049719" cy="423596"/>
              <a:chOff x="719992" y="3511592"/>
              <a:chExt cx="1049719" cy="423596"/>
            </a:xfrm>
          </p:grpSpPr>
          <p:sp>
            <p:nvSpPr>
              <p:cNvPr id="259" name="Google Shape;259;p20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20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1" name="Google Shape;261;p20"/>
            <p:cNvSpPr/>
            <p:nvPr/>
          </p:nvSpPr>
          <p:spPr>
            <a:xfrm rot="-6936536" flipH="1">
              <a:off x="1436877" y="4323671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478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1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1"/>
          <p:cNvSpPr/>
          <p:nvPr/>
        </p:nvSpPr>
        <p:spPr>
          <a:xfrm rot="10800000">
            <a:off x="14551800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65" name="Google Shape;265;p21"/>
          <p:cNvGrpSpPr/>
          <p:nvPr/>
        </p:nvGrpSpPr>
        <p:grpSpPr>
          <a:xfrm>
            <a:off x="-15" y="44384"/>
            <a:ext cx="2099438" cy="2071216"/>
            <a:chOff x="719992" y="3511592"/>
            <a:chExt cx="1049719" cy="1035608"/>
          </a:xfrm>
        </p:grpSpPr>
        <p:grpSp>
          <p:nvGrpSpPr>
            <p:cNvPr id="266" name="Google Shape;266;p21"/>
            <p:cNvGrpSpPr/>
            <p:nvPr/>
          </p:nvGrpSpPr>
          <p:grpSpPr>
            <a:xfrm>
              <a:off x="719992" y="3511592"/>
              <a:ext cx="1049719" cy="423596"/>
              <a:chOff x="719992" y="3511592"/>
              <a:chExt cx="1049719" cy="423596"/>
            </a:xfrm>
          </p:grpSpPr>
          <p:sp>
            <p:nvSpPr>
              <p:cNvPr id="267" name="Google Shape;267;p21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21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9" name="Google Shape;269;p21"/>
            <p:cNvSpPr/>
            <p:nvPr/>
          </p:nvSpPr>
          <p:spPr>
            <a:xfrm rot="-6936536" flipH="1">
              <a:off x="1436877" y="4323671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0" name="Google Shape;270;p21"/>
          <p:cNvSpPr txBox="1">
            <a:spLocks noGrp="1"/>
          </p:cNvSpPr>
          <p:nvPr>
            <p:ph type="subTitle" idx="1"/>
          </p:nvPr>
        </p:nvSpPr>
        <p:spPr>
          <a:xfrm>
            <a:off x="3685948" y="36623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1" name="Google Shape;271;p21"/>
          <p:cNvSpPr txBox="1">
            <a:spLocks noGrp="1"/>
          </p:cNvSpPr>
          <p:nvPr>
            <p:ph type="subTitle" idx="2"/>
          </p:nvPr>
        </p:nvSpPr>
        <p:spPr>
          <a:xfrm>
            <a:off x="3685948" y="44053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1"/>
          <p:cNvSpPr txBox="1">
            <a:spLocks noGrp="1"/>
          </p:cNvSpPr>
          <p:nvPr>
            <p:ph type="subTitle" idx="3"/>
          </p:nvPr>
        </p:nvSpPr>
        <p:spPr>
          <a:xfrm>
            <a:off x="11353498" y="36623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3" name="Google Shape;273;p21"/>
          <p:cNvSpPr txBox="1">
            <a:spLocks noGrp="1"/>
          </p:cNvSpPr>
          <p:nvPr>
            <p:ph type="subTitle" idx="4"/>
          </p:nvPr>
        </p:nvSpPr>
        <p:spPr>
          <a:xfrm>
            <a:off x="11353498" y="44053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21"/>
          <p:cNvSpPr txBox="1">
            <a:spLocks noGrp="1"/>
          </p:cNvSpPr>
          <p:nvPr>
            <p:ph type="subTitle" idx="5"/>
          </p:nvPr>
        </p:nvSpPr>
        <p:spPr>
          <a:xfrm>
            <a:off x="3685948" y="67484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5" name="Google Shape;275;p21"/>
          <p:cNvSpPr txBox="1">
            <a:spLocks noGrp="1"/>
          </p:cNvSpPr>
          <p:nvPr>
            <p:ph type="subTitle" idx="6"/>
          </p:nvPr>
        </p:nvSpPr>
        <p:spPr>
          <a:xfrm>
            <a:off x="3685948" y="74914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21"/>
          <p:cNvSpPr txBox="1">
            <a:spLocks noGrp="1"/>
          </p:cNvSpPr>
          <p:nvPr>
            <p:ph type="subTitle" idx="7"/>
          </p:nvPr>
        </p:nvSpPr>
        <p:spPr>
          <a:xfrm>
            <a:off x="11353498" y="67484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7" name="Google Shape;277;p21"/>
          <p:cNvSpPr txBox="1">
            <a:spLocks noGrp="1"/>
          </p:cNvSpPr>
          <p:nvPr>
            <p:ph type="subTitle" idx="8"/>
          </p:nvPr>
        </p:nvSpPr>
        <p:spPr>
          <a:xfrm>
            <a:off x="11353498" y="74914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77530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5">
  <p:cSld name="Title 5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4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95" name="Google Shape;295;p24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96" name="Google Shape;296;p24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" name="Google Shape;297;p24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" name="Google Shape;298;p24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9" name="Google Shape;299;p24"/>
          <p:cNvSpPr/>
          <p:nvPr/>
        </p:nvSpPr>
        <p:spPr>
          <a:xfrm flipH="1">
            <a:off x="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2225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6">
  <p:cSld name="Title 6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27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323" name="Google Shape;323;p2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324;p2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325;p2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6" name="Google Shape;326;p27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24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27" name="Google Shape;327;p27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40868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1"/>
          <p:cNvSpPr txBox="1">
            <a:spLocks noGrp="1"/>
          </p:cNvSpPr>
          <p:nvPr>
            <p:ph type="title"/>
          </p:nvPr>
        </p:nvSpPr>
        <p:spPr>
          <a:xfrm flipH="1">
            <a:off x="6762724" y="5758950"/>
            <a:ext cx="92964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73" name="Google Shape;373;p31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9553624" y="4009950"/>
            <a:ext cx="3714600" cy="18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74" name="Google Shape;374;p31"/>
          <p:cNvSpPr txBox="1">
            <a:spLocks noGrp="1"/>
          </p:cNvSpPr>
          <p:nvPr>
            <p:ph type="subTitle" idx="1"/>
          </p:nvPr>
        </p:nvSpPr>
        <p:spPr>
          <a:xfrm flipH="1">
            <a:off x="7153300" y="7096050"/>
            <a:ext cx="8515200" cy="14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5" name="Google Shape;375;p31"/>
          <p:cNvSpPr/>
          <p:nvPr/>
        </p:nvSpPr>
        <p:spPr>
          <a:xfrm flipH="1">
            <a:off x="1" y="13201"/>
            <a:ext cx="13639774" cy="4396818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76" name="Google Shape;376;p31"/>
          <p:cNvGrpSpPr/>
          <p:nvPr/>
        </p:nvGrpSpPr>
        <p:grpSpPr>
          <a:xfrm>
            <a:off x="14183086" y="87032"/>
            <a:ext cx="4028436" cy="3289544"/>
            <a:chOff x="7091543" y="43516"/>
            <a:chExt cx="2014218" cy="1644772"/>
          </a:xfrm>
        </p:grpSpPr>
        <p:sp>
          <p:nvSpPr>
            <p:cNvPr id="377" name="Google Shape;377;p31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31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31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31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31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3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3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92059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2"/>
          <p:cNvSpPr/>
          <p:nvPr/>
        </p:nvSpPr>
        <p:spPr>
          <a:xfrm flipH="1">
            <a:off x="1" y="13201"/>
            <a:ext cx="13639774" cy="4396818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6" name="Google Shape;386;p32"/>
          <p:cNvGrpSpPr/>
          <p:nvPr/>
        </p:nvGrpSpPr>
        <p:grpSpPr>
          <a:xfrm>
            <a:off x="14183086" y="87032"/>
            <a:ext cx="4028436" cy="3289544"/>
            <a:chOff x="7091543" y="43516"/>
            <a:chExt cx="2014218" cy="1644772"/>
          </a:xfrm>
        </p:grpSpPr>
        <p:sp>
          <p:nvSpPr>
            <p:cNvPr id="387" name="Google Shape;387;p32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32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32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32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32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52627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3">
  <p:cSld name="Bullet point 3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3"/>
          <p:cNvSpPr txBox="1">
            <a:spLocks noGrp="1"/>
          </p:cNvSpPr>
          <p:nvPr>
            <p:ph type="title"/>
          </p:nvPr>
        </p:nvSpPr>
        <p:spPr>
          <a:xfrm flipH="1">
            <a:off x="3346224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grpSp>
        <p:nvGrpSpPr>
          <p:cNvPr id="396" name="Google Shape;396;p33"/>
          <p:cNvGrpSpPr/>
          <p:nvPr/>
        </p:nvGrpSpPr>
        <p:grpSpPr>
          <a:xfrm flipH="1">
            <a:off x="76502" y="7100734"/>
            <a:ext cx="2384788" cy="3252016"/>
            <a:chOff x="7913367" y="3550367"/>
            <a:chExt cx="1192394" cy="1626008"/>
          </a:xfrm>
        </p:grpSpPr>
        <p:sp>
          <p:nvSpPr>
            <p:cNvPr id="397" name="Google Shape;397;p33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33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33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33"/>
            <p:cNvSpPr/>
            <p:nvPr/>
          </p:nvSpPr>
          <p:spPr>
            <a:xfrm rot="6936536">
              <a:off x="7955427" y="35711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33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2" name="Google Shape;402;p33"/>
          <p:cNvSpPr/>
          <p:nvPr/>
        </p:nvSpPr>
        <p:spPr>
          <a:xfrm>
            <a:off x="15015957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33"/>
          <p:cNvSpPr txBox="1">
            <a:spLocks noGrp="1"/>
          </p:cNvSpPr>
          <p:nvPr>
            <p:ph type="subTitle" idx="1"/>
          </p:nvPr>
        </p:nvSpPr>
        <p:spPr>
          <a:xfrm>
            <a:off x="4870200" y="2895600"/>
            <a:ext cx="10408200" cy="6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 sz="2800"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 sz="2800"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 sz="2800"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 sz="2800"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 sz="2800"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 sz="2800"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 sz="2800"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64401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2">
  <p:cSld name="Bullet point 2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4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grpSp>
        <p:nvGrpSpPr>
          <p:cNvPr id="406" name="Google Shape;406;p34"/>
          <p:cNvGrpSpPr/>
          <p:nvPr/>
        </p:nvGrpSpPr>
        <p:grpSpPr>
          <a:xfrm>
            <a:off x="15826734" y="5734985"/>
            <a:ext cx="2384788" cy="4617766"/>
            <a:chOff x="7913367" y="2867492"/>
            <a:chExt cx="1192394" cy="2308883"/>
          </a:xfrm>
        </p:grpSpPr>
        <p:sp>
          <p:nvSpPr>
            <p:cNvPr id="407" name="Google Shape;407;p34"/>
            <p:cNvSpPr/>
            <p:nvPr/>
          </p:nvSpPr>
          <p:spPr>
            <a:xfrm rot="-6936536" flipH="1">
              <a:off x="8712002" y="28883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34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34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34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34"/>
            <p:cNvSpPr/>
            <p:nvPr/>
          </p:nvSpPr>
          <p:spPr>
            <a:xfrm rot="6936536">
              <a:off x="7955427" y="35711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34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13" name="Google Shape;413;p34"/>
          <p:cNvSpPr/>
          <p:nvPr/>
        </p:nvSpPr>
        <p:spPr>
          <a:xfrm flipH="1">
            <a:off x="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4" name="Google Shape;414;p34"/>
          <p:cNvSpPr txBox="1">
            <a:spLocks noGrp="1"/>
          </p:cNvSpPr>
          <p:nvPr>
            <p:ph type="subTitle" idx="1"/>
          </p:nvPr>
        </p:nvSpPr>
        <p:spPr>
          <a:xfrm>
            <a:off x="4870200" y="2895600"/>
            <a:ext cx="8578800" cy="6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03215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9"/>
          <p:cNvSpPr/>
          <p:nvPr/>
        </p:nvSpPr>
        <p:spPr>
          <a:xfrm rot="10800000">
            <a:off x="14551800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7" name="Google Shape;477;p39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78" name="Google Shape;478;p39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479" name="Google Shape;479;p39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39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39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2" name="Google Shape;482;p39"/>
          <p:cNvGrpSpPr/>
          <p:nvPr/>
        </p:nvGrpSpPr>
        <p:grpSpPr>
          <a:xfrm>
            <a:off x="16199918" y="8596520"/>
            <a:ext cx="1296168" cy="1082436"/>
            <a:chOff x="8099959" y="4298260"/>
            <a:chExt cx="648084" cy="541218"/>
          </a:xfrm>
        </p:grpSpPr>
        <p:sp>
          <p:nvSpPr>
            <p:cNvPr id="483" name="Google Shape;483;p39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39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39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56145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EF8E9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061400" y="6656200"/>
            <a:ext cx="10165200" cy="18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120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8200" y="8092000"/>
            <a:ext cx="88716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" y="5143497"/>
            <a:ext cx="3824618" cy="5167234"/>
          </a:xfrm>
          <a:custGeom>
            <a:avLst/>
            <a:gdLst/>
            <a:ahLst/>
            <a:cxnLst/>
            <a:rect l="l" t="t" r="r" b="b"/>
            <a:pathLst>
              <a:path w="9871" h="13336" extrusionOk="0">
                <a:moveTo>
                  <a:pt x="0" y="1"/>
                </a:moveTo>
                <a:lnTo>
                  <a:pt x="0" y="13336"/>
                </a:lnTo>
                <a:lnTo>
                  <a:pt x="9870" y="13336"/>
                </a:lnTo>
                <a:cubicBezTo>
                  <a:pt x="9763" y="12443"/>
                  <a:pt x="9477" y="11574"/>
                  <a:pt x="8977" y="10823"/>
                </a:cubicBezTo>
                <a:cubicBezTo>
                  <a:pt x="7989" y="9371"/>
                  <a:pt x="6298" y="8573"/>
                  <a:pt x="4655" y="7918"/>
                </a:cubicBezTo>
                <a:cubicBezTo>
                  <a:pt x="3774" y="7585"/>
                  <a:pt x="2846" y="7192"/>
                  <a:pt x="2346" y="6394"/>
                </a:cubicBezTo>
                <a:cubicBezTo>
                  <a:pt x="1917" y="5704"/>
                  <a:pt x="1917" y="4847"/>
                  <a:pt x="1846" y="4037"/>
                </a:cubicBezTo>
                <a:cubicBezTo>
                  <a:pt x="1750" y="2977"/>
                  <a:pt x="1512" y="1894"/>
                  <a:pt x="941" y="1001"/>
                </a:cubicBezTo>
                <a:cubicBezTo>
                  <a:pt x="679" y="620"/>
                  <a:pt x="369" y="275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14" name="Google Shape;14;p2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16199918" y="8596520"/>
            <a:ext cx="1296168" cy="1082436"/>
            <a:chOff x="8099959" y="4298260"/>
            <a:chExt cx="648084" cy="541218"/>
          </a:xfrm>
        </p:grpSpPr>
        <p:sp>
          <p:nvSpPr>
            <p:cNvPr id="18" name="Google Shape;18;p2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3963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143000" y="5578050"/>
            <a:ext cx="92964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8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3933900" y="3829050"/>
            <a:ext cx="3714600" cy="18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1533600" y="6915150"/>
            <a:ext cx="8515200" cy="15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"/>
          <p:cNvSpPr/>
          <p:nvPr/>
        </p:nvSpPr>
        <p:spPr>
          <a:xfrm rot="-5400000" flipH="1">
            <a:off x="10019723" y="2094915"/>
            <a:ext cx="10344142" cy="6192414"/>
          </a:xfrm>
          <a:custGeom>
            <a:avLst/>
            <a:gdLst/>
            <a:ahLst/>
            <a:cxnLst/>
            <a:rect l="l" t="t" r="r" b="b"/>
            <a:pathLst>
              <a:path w="19801" h="11253" extrusionOk="0">
                <a:moveTo>
                  <a:pt x="1481" y="0"/>
                </a:moveTo>
                <a:cubicBezTo>
                  <a:pt x="960" y="0"/>
                  <a:pt x="439" y="136"/>
                  <a:pt x="0" y="405"/>
                </a:cubicBezTo>
                <a:lnTo>
                  <a:pt x="0" y="11252"/>
                </a:lnTo>
                <a:lnTo>
                  <a:pt x="19800" y="11252"/>
                </a:lnTo>
                <a:cubicBezTo>
                  <a:pt x="19765" y="10597"/>
                  <a:pt x="19622" y="9966"/>
                  <a:pt x="19384" y="9335"/>
                </a:cubicBezTo>
                <a:cubicBezTo>
                  <a:pt x="19026" y="8395"/>
                  <a:pt x="18360" y="7525"/>
                  <a:pt x="17407" y="7228"/>
                </a:cubicBezTo>
                <a:cubicBezTo>
                  <a:pt x="17055" y="7121"/>
                  <a:pt x="16683" y="7097"/>
                  <a:pt x="16307" y="7097"/>
                </a:cubicBezTo>
                <a:cubicBezTo>
                  <a:pt x="16003" y="7097"/>
                  <a:pt x="15697" y="7113"/>
                  <a:pt x="15397" y="7113"/>
                </a:cubicBezTo>
                <a:cubicBezTo>
                  <a:pt x="14826" y="7113"/>
                  <a:pt x="14277" y="7056"/>
                  <a:pt x="13812" y="6728"/>
                </a:cubicBezTo>
                <a:cubicBezTo>
                  <a:pt x="12657" y="5918"/>
                  <a:pt x="12895" y="3989"/>
                  <a:pt x="11811" y="3072"/>
                </a:cubicBezTo>
                <a:cubicBezTo>
                  <a:pt x="11427" y="2752"/>
                  <a:pt x="10968" y="2623"/>
                  <a:pt x="10484" y="2623"/>
                </a:cubicBezTo>
                <a:cubicBezTo>
                  <a:pt x="9692" y="2623"/>
                  <a:pt x="8834" y="2968"/>
                  <a:pt x="8132" y="3382"/>
                </a:cubicBezTo>
                <a:cubicBezTo>
                  <a:pt x="7700" y="3645"/>
                  <a:pt x="7222" y="3946"/>
                  <a:pt x="6722" y="3946"/>
                </a:cubicBezTo>
                <a:cubicBezTo>
                  <a:pt x="6657" y="3946"/>
                  <a:pt x="6591" y="3941"/>
                  <a:pt x="6525" y="3930"/>
                </a:cubicBezTo>
                <a:cubicBezTo>
                  <a:pt x="6275" y="3906"/>
                  <a:pt x="6049" y="3775"/>
                  <a:pt x="5846" y="3632"/>
                </a:cubicBezTo>
                <a:cubicBezTo>
                  <a:pt x="5453" y="3382"/>
                  <a:pt x="5096" y="3061"/>
                  <a:pt x="4798" y="2680"/>
                </a:cubicBezTo>
                <a:cubicBezTo>
                  <a:pt x="4263" y="2025"/>
                  <a:pt x="3929" y="1215"/>
                  <a:pt x="3286" y="644"/>
                </a:cubicBezTo>
                <a:cubicBezTo>
                  <a:pt x="2790" y="213"/>
                  <a:pt x="2135" y="0"/>
                  <a:pt x="14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4648201" y="13201"/>
            <a:ext cx="13639774" cy="4396818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" name="Google Shape;27;p3"/>
          <p:cNvGrpSpPr/>
          <p:nvPr/>
        </p:nvGrpSpPr>
        <p:grpSpPr>
          <a:xfrm>
            <a:off x="12773534" y="6135835"/>
            <a:ext cx="3699628" cy="3471742"/>
            <a:chOff x="6386767" y="3067917"/>
            <a:chExt cx="1849814" cy="1735871"/>
          </a:xfrm>
        </p:grpSpPr>
        <p:grpSp>
          <p:nvGrpSpPr>
            <p:cNvPr id="28" name="Google Shape;28;p3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29" name="Google Shape;29;p3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0" name="Google Shape;30;p3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3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32;p3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" name="Google Shape;33;p3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34;p3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4352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2217300" y="2762250"/>
            <a:ext cx="13853400" cy="6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09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2400">
                <a:solidFill>
                  <a:srgbClr val="00385D"/>
                </a:solidFill>
              </a:defRPr>
            </a:lvl1pPr>
            <a:lvl2pPr marL="1828800" lvl="1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2400">
                <a:solidFill>
                  <a:srgbClr val="00385D"/>
                </a:solidFill>
              </a:defRPr>
            </a:lvl2pPr>
            <a:lvl3pPr marL="2743200" lvl="2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2400">
                <a:solidFill>
                  <a:srgbClr val="00385D"/>
                </a:solidFill>
              </a:defRPr>
            </a:lvl3pPr>
            <a:lvl4pPr marL="3657600" lvl="3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2400">
                <a:solidFill>
                  <a:srgbClr val="00385D"/>
                </a:solidFill>
              </a:defRPr>
            </a:lvl4pPr>
            <a:lvl5pPr marL="4572000" lvl="4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2400">
                <a:solidFill>
                  <a:srgbClr val="00385D"/>
                </a:solidFill>
              </a:defRPr>
            </a:lvl5pPr>
            <a:lvl6pPr marL="5486400" lvl="5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2400">
                <a:solidFill>
                  <a:srgbClr val="00385D"/>
                </a:solidFill>
              </a:defRPr>
            </a:lvl6pPr>
            <a:lvl7pPr marL="6400800" lvl="6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2400">
                <a:solidFill>
                  <a:srgbClr val="00385D"/>
                </a:solidFill>
              </a:defRPr>
            </a:lvl7pPr>
            <a:lvl8pPr marL="7315200" lvl="7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2400">
                <a:solidFill>
                  <a:srgbClr val="00385D"/>
                </a:solidFill>
              </a:defRPr>
            </a:lvl8pPr>
            <a:lvl9pPr marL="8229600" lvl="8" indent="-60960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rgbClr val="00385D"/>
              </a:buClr>
              <a:buSzPts val="1200"/>
              <a:buChar char="■"/>
              <a:defRPr sz="2400">
                <a:solidFill>
                  <a:srgbClr val="00385D"/>
                </a:solidFill>
              </a:defRPr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>
            <a:off x="-213365" y="21558"/>
            <a:ext cx="2316678" cy="2041476"/>
            <a:chOff x="-106683" y="10779"/>
            <a:chExt cx="1158339" cy="1020738"/>
          </a:xfrm>
        </p:grpSpPr>
        <p:sp>
          <p:nvSpPr>
            <p:cNvPr id="38" name="Google Shape;38;p4"/>
            <p:cNvSpPr/>
            <p:nvPr/>
          </p:nvSpPr>
          <p:spPr>
            <a:xfrm rot="-6936536" flipH="1">
              <a:off x="633102" y="992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4"/>
            <p:cNvSpPr/>
            <p:nvPr/>
          </p:nvSpPr>
          <p:spPr>
            <a:xfrm rot="5400000">
              <a:off x="-64626" y="6694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4"/>
            <p:cNvSpPr/>
            <p:nvPr/>
          </p:nvSpPr>
          <p:spPr>
            <a:xfrm rot="5400000">
              <a:off x="863399" y="84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4"/>
            <p:cNvSpPr/>
            <p:nvPr/>
          </p:nvSpPr>
          <p:spPr>
            <a:xfrm rot="6936536">
              <a:off x="-64623" y="315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" name="Google Shape;42;p4"/>
          <p:cNvGrpSpPr/>
          <p:nvPr/>
        </p:nvGrpSpPr>
        <p:grpSpPr>
          <a:xfrm>
            <a:off x="15970314" y="604686"/>
            <a:ext cx="2010508" cy="2438640"/>
            <a:chOff x="7985157" y="302343"/>
            <a:chExt cx="1005254" cy="1219320"/>
          </a:xfrm>
        </p:grpSpPr>
        <p:sp>
          <p:nvSpPr>
            <p:cNvPr id="43" name="Google Shape;43;p4"/>
            <p:cNvSpPr/>
            <p:nvPr/>
          </p:nvSpPr>
          <p:spPr>
            <a:xfrm rot="6936536">
              <a:off x="8774552" y="12981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4"/>
            <p:cNvSpPr/>
            <p:nvPr/>
          </p:nvSpPr>
          <p:spPr>
            <a:xfrm rot="5400000">
              <a:off x="8438449" y="8933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4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4"/>
            <p:cNvSpPr/>
            <p:nvPr/>
          </p:nvSpPr>
          <p:spPr>
            <a:xfrm rot="5261766">
              <a:off x="8003027" y="438633"/>
              <a:ext cx="173797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7" name="Google Shape;47;p4"/>
          <p:cNvSpPr/>
          <p:nvPr/>
        </p:nvSpPr>
        <p:spPr>
          <a:xfrm flipH="1">
            <a:off x="145518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2797800" y="1080000"/>
            <a:ext cx="126924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33304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"/>
          <p:cNvSpPr txBox="1">
            <a:spLocks noGrp="1"/>
          </p:cNvSpPr>
          <p:nvPr>
            <p:ph type="title"/>
          </p:nvPr>
        </p:nvSpPr>
        <p:spPr>
          <a:xfrm>
            <a:off x="4091700" y="1080000"/>
            <a:ext cx="10104600" cy="24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1"/>
          </p:nvPr>
        </p:nvSpPr>
        <p:spPr>
          <a:xfrm>
            <a:off x="2952676" y="5943600"/>
            <a:ext cx="49722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2"/>
          </p:nvPr>
        </p:nvSpPr>
        <p:spPr>
          <a:xfrm>
            <a:off x="2952700" y="6686550"/>
            <a:ext cx="4972200" cy="18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ubTitle" idx="3"/>
          </p:nvPr>
        </p:nvSpPr>
        <p:spPr>
          <a:xfrm>
            <a:off x="10363126" y="5943600"/>
            <a:ext cx="49722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subTitle" idx="4"/>
          </p:nvPr>
        </p:nvSpPr>
        <p:spPr>
          <a:xfrm>
            <a:off x="10363150" y="6686550"/>
            <a:ext cx="4972200" cy="18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/>
          <p:nvPr/>
        </p:nvSpPr>
        <p:spPr>
          <a:xfrm>
            <a:off x="0" y="1"/>
            <a:ext cx="4091736" cy="7063574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56;p5"/>
          <p:cNvSpPr/>
          <p:nvPr/>
        </p:nvSpPr>
        <p:spPr>
          <a:xfrm rot="-9450495" flipH="1">
            <a:off x="16271681" y="657038"/>
            <a:ext cx="341054" cy="437688"/>
          </a:xfrm>
          <a:custGeom>
            <a:avLst/>
            <a:gdLst/>
            <a:ahLst/>
            <a:cxnLst/>
            <a:rect l="l" t="t" r="r" b="b"/>
            <a:pathLst>
              <a:path w="1560" h="2002" extrusionOk="0">
                <a:moveTo>
                  <a:pt x="630" y="0"/>
                </a:moveTo>
                <a:cubicBezTo>
                  <a:pt x="615" y="0"/>
                  <a:pt x="599" y="1"/>
                  <a:pt x="583" y="4"/>
                </a:cubicBezTo>
                <a:lnTo>
                  <a:pt x="0" y="87"/>
                </a:lnTo>
                <a:lnTo>
                  <a:pt x="0" y="242"/>
                </a:lnTo>
                <a:cubicBezTo>
                  <a:pt x="24" y="540"/>
                  <a:pt x="71" y="837"/>
                  <a:pt x="119" y="1111"/>
                </a:cubicBezTo>
                <a:cubicBezTo>
                  <a:pt x="167" y="1349"/>
                  <a:pt x="226" y="1587"/>
                  <a:pt x="274" y="1825"/>
                </a:cubicBezTo>
                <a:cubicBezTo>
                  <a:pt x="298" y="1921"/>
                  <a:pt x="345" y="1956"/>
                  <a:pt x="429" y="1980"/>
                </a:cubicBezTo>
                <a:cubicBezTo>
                  <a:pt x="599" y="1991"/>
                  <a:pt x="765" y="2002"/>
                  <a:pt x="931" y="2002"/>
                </a:cubicBezTo>
                <a:cubicBezTo>
                  <a:pt x="1136" y="2002"/>
                  <a:pt x="1343" y="1985"/>
                  <a:pt x="1560" y="1933"/>
                </a:cubicBezTo>
                <a:cubicBezTo>
                  <a:pt x="1298" y="1564"/>
                  <a:pt x="1191" y="1159"/>
                  <a:pt x="1072" y="754"/>
                </a:cubicBezTo>
                <a:lnTo>
                  <a:pt x="893" y="218"/>
                </a:lnTo>
                <a:cubicBezTo>
                  <a:pt x="850" y="90"/>
                  <a:pt x="760" y="0"/>
                  <a:pt x="6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5"/>
          <p:cNvSpPr/>
          <p:nvPr/>
        </p:nvSpPr>
        <p:spPr>
          <a:xfrm rot="4878859">
            <a:off x="16619488" y="1199121"/>
            <a:ext cx="421940" cy="492126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5"/>
          <p:cNvSpPr/>
          <p:nvPr/>
        </p:nvSpPr>
        <p:spPr>
          <a:xfrm rot="7331116" flipH="1">
            <a:off x="16965511" y="698100"/>
            <a:ext cx="421938" cy="492152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61393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4091700" y="1080000"/>
            <a:ext cx="10104600" cy="24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subTitle" idx="1"/>
          </p:nvPr>
        </p:nvSpPr>
        <p:spPr>
          <a:xfrm>
            <a:off x="3105076" y="3266400"/>
            <a:ext cx="49722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62" name="Google Shape;62;p6"/>
          <p:cNvSpPr txBox="1">
            <a:spLocks noGrp="1"/>
          </p:cNvSpPr>
          <p:nvPr>
            <p:ph type="subTitle" idx="2"/>
          </p:nvPr>
        </p:nvSpPr>
        <p:spPr>
          <a:xfrm>
            <a:off x="3105100" y="4009350"/>
            <a:ext cx="4972200" cy="18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 txBox="1">
            <a:spLocks noGrp="1"/>
          </p:cNvSpPr>
          <p:nvPr>
            <p:ph type="subTitle" idx="3"/>
          </p:nvPr>
        </p:nvSpPr>
        <p:spPr>
          <a:xfrm>
            <a:off x="10210726" y="3266400"/>
            <a:ext cx="49722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subTitle" idx="4"/>
          </p:nvPr>
        </p:nvSpPr>
        <p:spPr>
          <a:xfrm>
            <a:off x="10210750" y="4009350"/>
            <a:ext cx="4972200" cy="18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/>
          <p:nvPr/>
        </p:nvSpPr>
        <p:spPr>
          <a:xfrm>
            <a:off x="0" y="1"/>
            <a:ext cx="4091736" cy="7063574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66;p6"/>
          <p:cNvSpPr/>
          <p:nvPr/>
        </p:nvSpPr>
        <p:spPr>
          <a:xfrm rot="-9450495" flipH="1">
            <a:off x="16271681" y="657038"/>
            <a:ext cx="341054" cy="437688"/>
          </a:xfrm>
          <a:custGeom>
            <a:avLst/>
            <a:gdLst/>
            <a:ahLst/>
            <a:cxnLst/>
            <a:rect l="l" t="t" r="r" b="b"/>
            <a:pathLst>
              <a:path w="1560" h="2002" extrusionOk="0">
                <a:moveTo>
                  <a:pt x="630" y="0"/>
                </a:moveTo>
                <a:cubicBezTo>
                  <a:pt x="615" y="0"/>
                  <a:pt x="599" y="1"/>
                  <a:pt x="583" y="4"/>
                </a:cubicBezTo>
                <a:lnTo>
                  <a:pt x="0" y="87"/>
                </a:lnTo>
                <a:lnTo>
                  <a:pt x="0" y="242"/>
                </a:lnTo>
                <a:cubicBezTo>
                  <a:pt x="24" y="540"/>
                  <a:pt x="71" y="837"/>
                  <a:pt x="119" y="1111"/>
                </a:cubicBezTo>
                <a:cubicBezTo>
                  <a:pt x="167" y="1349"/>
                  <a:pt x="226" y="1587"/>
                  <a:pt x="274" y="1825"/>
                </a:cubicBezTo>
                <a:cubicBezTo>
                  <a:pt x="298" y="1921"/>
                  <a:pt x="345" y="1956"/>
                  <a:pt x="429" y="1980"/>
                </a:cubicBezTo>
                <a:cubicBezTo>
                  <a:pt x="599" y="1991"/>
                  <a:pt x="765" y="2002"/>
                  <a:pt x="931" y="2002"/>
                </a:cubicBezTo>
                <a:cubicBezTo>
                  <a:pt x="1136" y="2002"/>
                  <a:pt x="1343" y="1985"/>
                  <a:pt x="1560" y="1933"/>
                </a:cubicBezTo>
                <a:cubicBezTo>
                  <a:pt x="1298" y="1564"/>
                  <a:pt x="1191" y="1159"/>
                  <a:pt x="1072" y="754"/>
                </a:cubicBezTo>
                <a:lnTo>
                  <a:pt x="893" y="218"/>
                </a:lnTo>
                <a:cubicBezTo>
                  <a:pt x="850" y="90"/>
                  <a:pt x="760" y="0"/>
                  <a:pt x="6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67;p6"/>
          <p:cNvSpPr/>
          <p:nvPr/>
        </p:nvSpPr>
        <p:spPr>
          <a:xfrm rot="4878859">
            <a:off x="16619488" y="1199121"/>
            <a:ext cx="421940" cy="492126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68;p6"/>
          <p:cNvSpPr/>
          <p:nvPr/>
        </p:nvSpPr>
        <p:spPr>
          <a:xfrm rot="7331116" flipH="1">
            <a:off x="16965511" y="698100"/>
            <a:ext cx="421938" cy="492152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69;p6"/>
          <p:cNvSpPr txBox="1">
            <a:spLocks noGrp="1"/>
          </p:cNvSpPr>
          <p:nvPr>
            <p:ph type="subTitle" idx="5"/>
          </p:nvPr>
        </p:nvSpPr>
        <p:spPr>
          <a:xfrm>
            <a:off x="6657876" y="6400800"/>
            <a:ext cx="49722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70" name="Google Shape;70;p6"/>
          <p:cNvSpPr txBox="1">
            <a:spLocks noGrp="1"/>
          </p:cNvSpPr>
          <p:nvPr>
            <p:ph type="subTitle" idx="6"/>
          </p:nvPr>
        </p:nvSpPr>
        <p:spPr>
          <a:xfrm>
            <a:off x="6657900" y="7138988"/>
            <a:ext cx="4972200" cy="18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71" name="Google Shape;71;p6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72" name="Google Shape;72;p6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5" name="Google Shape;75;p6"/>
          <p:cNvGrpSpPr/>
          <p:nvPr/>
        </p:nvGrpSpPr>
        <p:grpSpPr>
          <a:xfrm rot="10800000" flipH="1">
            <a:off x="937044" y="8596494"/>
            <a:ext cx="1296168" cy="1082436"/>
            <a:chOff x="468522" y="304222"/>
            <a:chExt cx="648084" cy="541218"/>
          </a:xfrm>
        </p:grpSpPr>
        <p:sp>
          <p:nvSpPr>
            <p:cNvPr id="76" name="Google Shape;76;p6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6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7163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/>
          <p:nvPr/>
        </p:nvSpPr>
        <p:spPr>
          <a:xfrm rot="1626911">
            <a:off x="2499015" y="-698963"/>
            <a:ext cx="13421170" cy="9754270"/>
          </a:xfrm>
          <a:custGeom>
            <a:avLst/>
            <a:gdLst/>
            <a:ahLst/>
            <a:cxnLst/>
            <a:rect l="l" t="t" r="r" b="b"/>
            <a:pathLst>
              <a:path w="26243" h="22885" extrusionOk="0">
                <a:moveTo>
                  <a:pt x="18030" y="0"/>
                </a:moveTo>
                <a:cubicBezTo>
                  <a:pt x="17142" y="0"/>
                  <a:pt x="16246" y="233"/>
                  <a:pt x="15705" y="905"/>
                </a:cubicBezTo>
                <a:cubicBezTo>
                  <a:pt x="14741" y="2131"/>
                  <a:pt x="15455" y="3989"/>
                  <a:pt x="14860" y="5417"/>
                </a:cubicBezTo>
                <a:cubicBezTo>
                  <a:pt x="14372" y="6608"/>
                  <a:pt x="13062" y="7239"/>
                  <a:pt x="11776" y="7453"/>
                </a:cubicBezTo>
                <a:cubicBezTo>
                  <a:pt x="10514" y="7668"/>
                  <a:pt x="9204" y="7525"/>
                  <a:pt x="7930" y="7679"/>
                </a:cubicBezTo>
                <a:cubicBezTo>
                  <a:pt x="4894" y="8025"/>
                  <a:pt x="2108" y="10073"/>
                  <a:pt x="882" y="12871"/>
                </a:cubicBezTo>
                <a:cubicBezTo>
                  <a:pt x="227" y="14347"/>
                  <a:pt x="1" y="16073"/>
                  <a:pt x="525" y="17585"/>
                </a:cubicBezTo>
                <a:cubicBezTo>
                  <a:pt x="1001" y="18978"/>
                  <a:pt x="2060" y="20110"/>
                  <a:pt x="3311" y="20883"/>
                </a:cubicBezTo>
                <a:cubicBezTo>
                  <a:pt x="4561" y="21657"/>
                  <a:pt x="5978" y="22086"/>
                  <a:pt x="7418" y="22396"/>
                </a:cubicBezTo>
                <a:cubicBezTo>
                  <a:pt x="8899" y="22711"/>
                  <a:pt x="10428" y="22885"/>
                  <a:pt x="11950" y="22885"/>
                </a:cubicBezTo>
                <a:cubicBezTo>
                  <a:pt x="14674" y="22885"/>
                  <a:pt x="17378" y="22329"/>
                  <a:pt x="19753" y="21038"/>
                </a:cubicBezTo>
                <a:cubicBezTo>
                  <a:pt x="23480" y="19038"/>
                  <a:pt x="26242" y="15049"/>
                  <a:pt x="26135" y="10835"/>
                </a:cubicBezTo>
                <a:cubicBezTo>
                  <a:pt x="26016" y="6310"/>
                  <a:pt x="23516" y="524"/>
                  <a:pt x="18527" y="24"/>
                </a:cubicBezTo>
                <a:cubicBezTo>
                  <a:pt x="18363" y="9"/>
                  <a:pt x="18197" y="0"/>
                  <a:pt x="18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4617600" y="3497700"/>
            <a:ext cx="9052800" cy="32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EF8E9"/>
              </a:buClr>
              <a:buSzPts val="6000"/>
              <a:buNone/>
              <a:defRPr sz="12000">
                <a:solidFill>
                  <a:srgbClr val="FEF8E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7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3" name="Google Shape;83;p7"/>
          <p:cNvGrpSpPr/>
          <p:nvPr/>
        </p:nvGrpSpPr>
        <p:grpSpPr>
          <a:xfrm>
            <a:off x="-16" y="44385"/>
            <a:ext cx="3699628" cy="3471742"/>
            <a:chOff x="-8" y="22192"/>
            <a:chExt cx="1849814" cy="1735871"/>
          </a:xfrm>
        </p:grpSpPr>
        <p:grpSp>
          <p:nvGrpSpPr>
            <p:cNvPr id="84" name="Google Shape;84;p7"/>
            <p:cNvGrpSpPr/>
            <p:nvPr/>
          </p:nvGrpSpPr>
          <p:grpSpPr>
            <a:xfrm>
              <a:off x="-8" y="22192"/>
              <a:ext cx="1849814" cy="1035608"/>
              <a:chOff x="719992" y="3511592"/>
              <a:chExt cx="1849814" cy="1035608"/>
            </a:xfrm>
          </p:grpSpPr>
          <p:grpSp>
            <p:nvGrpSpPr>
              <p:cNvPr id="85" name="Google Shape;85;p7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86" name="Google Shape;86;p7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87;p7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88;p7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9" name="Google Shape;89;p7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90" name="Google Shape;90;p7"/>
            <p:cNvSpPr/>
            <p:nvPr/>
          </p:nvSpPr>
          <p:spPr>
            <a:xfrm rot="6936536">
              <a:off x="287027" y="15345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9427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"/>
          <p:cNvSpPr txBox="1">
            <a:spLocks noGrp="1"/>
          </p:cNvSpPr>
          <p:nvPr>
            <p:ph type="subTitle" idx="1"/>
          </p:nvPr>
        </p:nvSpPr>
        <p:spPr>
          <a:xfrm>
            <a:off x="2506800" y="4359330"/>
            <a:ext cx="5208600" cy="27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 sz="3200"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 sz="3200"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 sz="3200"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 sz="3200"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 sz="3200"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 sz="3200"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 sz="3200"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 sz="3200"/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2321800" y="1080000"/>
            <a:ext cx="7546200" cy="242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94" name="Google Shape;94;p8"/>
          <p:cNvSpPr/>
          <p:nvPr/>
        </p:nvSpPr>
        <p:spPr>
          <a:xfrm flipH="1">
            <a:off x="15045321" y="0"/>
            <a:ext cx="3242678" cy="5597840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5" name="Google Shape;95;p8"/>
          <p:cNvGrpSpPr/>
          <p:nvPr/>
        </p:nvGrpSpPr>
        <p:grpSpPr>
          <a:xfrm flipH="1">
            <a:off x="-86639" y="6455432"/>
            <a:ext cx="2408438" cy="3866844"/>
            <a:chOff x="7960205" y="3227716"/>
            <a:chExt cx="1204219" cy="1933422"/>
          </a:xfrm>
        </p:grpSpPr>
        <p:sp>
          <p:nvSpPr>
            <p:cNvPr id="96" name="Google Shape;96;p8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8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8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8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1139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0"/>
          <p:cNvSpPr txBox="1">
            <a:spLocks noGrp="1"/>
          </p:cNvSpPr>
          <p:nvPr>
            <p:ph type="title"/>
          </p:nvPr>
        </p:nvSpPr>
        <p:spPr>
          <a:xfrm flipH="1">
            <a:off x="4495800" y="5025450"/>
            <a:ext cx="92964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14" name="Google Shape;114;p10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286700" y="3276450"/>
            <a:ext cx="3714600" cy="18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115" name="Google Shape;115;p10"/>
          <p:cNvSpPr txBox="1">
            <a:spLocks noGrp="1"/>
          </p:cNvSpPr>
          <p:nvPr>
            <p:ph type="subTitle" idx="1"/>
          </p:nvPr>
        </p:nvSpPr>
        <p:spPr>
          <a:xfrm flipH="1">
            <a:off x="4886400" y="6362550"/>
            <a:ext cx="8515200" cy="13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0"/>
          <p:cNvSpPr/>
          <p:nvPr/>
        </p:nvSpPr>
        <p:spPr>
          <a:xfrm rot="5400000">
            <a:off x="-2437813" y="2047289"/>
            <a:ext cx="10344142" cy="6192414"/>
          </a:xfrm>
          <a:custGeom>
            <a:avLst/>
            <a:gdLst/>
            <a:ahLst/>
            <a:cxnLst/>
            <a:rect l="l" t="t" r="r" b="b"/>
            <a:pathLst>
              <a:path w="19801" h="11253" extrusionOk="0">
                <a:moveTo>
                  <a:pt x="1481" y="0"/>
                </a:moveTo>
                <a:cubicBezTo>
                  <a:pt x="960" y="0"/>
                  <a:pt x="439" y="136"/>
                  <a:pt x="0" y="405"/>
                </a:cubicBezTo>
                <a:lnTo>
                  <a:pt x="0" y="11252"/>
                </a:lnTo>
                <a:lnTo>
                  <a:pt x="19800" y="11252"/>
                </a:lnTo>
                <a:cubicBezTo>
                  <a:pt x="19765" y="10597"/>
                  <a:pt x="19622" y="9966"/>
                  <a:pt x="19384" y="9335"/>
                </a:cubicBezTo>
                <a:cubicBezTo>
                  <a:pt x="19026" y="8395"/>
                  <a:pt x="18360" y="7525"/>
                  <a:pt x="17407" y="7228"/>
                </a:cubicBezTo>
                <a:cubicBezTo>
                  <a:pt x="17055" y="7121"/>
                  <a:pt x="16683" y="7097"/>
                  <a:pt x="16307" y="7097"/>
                </a:cubicBezTo>
                <a:cubicBezTo>
                  <a:pt x="16003" y="7097"/>
                  <a:pt x="15697" y="7113"/>
                  <a:pt x="15397" y="7113"/>
                </a:cubicBezTo>
                <a:cubicBezTo>
                  <a:pt x="14826" y="7113"/>
                  <a:pt x="14277" y="7056"/>
                  <a:pt x="13812" y="6728"/>
                </a:cubicBezTo>
                <a:cubicBezTo>
                  <a:pt x="12657" y="5918"/>
                  <a:pt x="12895" y="3989"/>
                  <a:pt x="11811" y="3072"/>
                </a:cubicBezTo>
                <a:cubicBezTo>
                  <a:pt x="11427" y="2752"/>
                  <a:pt x="10968" y="2623"/>
                  <a:pt x="10484" y="2623"/>
                </a:cubicBezTo>
                <a:cubicBezTo>
                  <a:pt x="9692" y="2623"/>
                  <a:pt x="8834" y="2968"/>
                  <a:pt x="8132" y="3382"/>
                </a:cubicBezTo>
                <a:cubicBezTo>
                  <a:pt x="7700" y="3645"/>
                  <a:pt x="7222" y="3946"/>
                  <a:pt x="6722" y="3946"/>
                </a:cubicBezTo>
                <a:cubicBezTo>
                  <a:pt x="6657" y="3946"/>
                  <a:pt x="6591" y="3941"/>
                  <a:pt x="6525" y="3930"/>
                </a:cubicBezTo>
                <a:cubicBezTo>
                  <a:pt x="6275" y="3906"/>
                  <a:pt x="6049" y="3775"/>
                  <a:pt x="5846" y="3632"/>
                </a:cubicBezTo>
                <a:cubicBezTo>
                  <a:pt x="5453" y="3382"/>
                  <a:pt x="5096" y="3061"/>
                  <a:pt x="4798" y="2680"/>
                </a:cubicBezTo>
                <a:cubicBezTo>
                  <a:pt x="4263" y="2025"/>
                  <a:pt x="3929" y="1215"/>
                  <a:pt x="3286" y="644"/>
                </a:cubicBezTo>
                <a:cubicBezTo>
                  <a:pt x="2790" y="213"/>
                  <a:pt x="2135" y="0"/>
                  <a:pt x="14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7" name="Google Shape;117;p10"/>
          <p:cNvGrpSpPr/>
          <p:nvPr/>
        </p:nvGrpSpPr>
        <p:grpSpPr>
          <a:xfrm>
            <a:off x="13592684" y="3407609"/>
            <a:ext cx="3699628" cy="3471742"/>
            <a:chOff x="6796342" y="1703804"/>
            <a:chExt cx="1849814" cy="1735871"/>
          </a:xfrm>
        </p:grpSpPr>
        <p:grpSp>
          <p:nvGrpSpPr>
            <p:cNvPr id="118" name="Google Shape;118;p10"/>
            <p:cNvGrpSpPr/>
            <p:nvPr/>
          </p:nvGrpSpPr>
          <p:grpSpPr>
            <a:xfrm>
              <a:off x="6796342" y="1703804"/>
              <a:ext cx="1849814" cy="1735871"/>
              <a:chOff x="6386767" y="3067917"/>
              <a:chExt cx="1849814" cy="1735871"/>
            </a:xfrm>
          </p:grpSpPr>
          <p:grpSp>
            <p:nvGrpSpPr>
              <p:cNvPr id="119" name="Google Shape;119;p10"/>
              <p:cNvGrpSpPr/>
              <p:nvPr/>
            </p:nvGrpSpPr>
            <p:grpSpPr>
              <a:xfrm>
                <a:off x="6386767" y="3067917"/>
                <a:ext cx="1849814" cy="1035608"/>
                <a:chOff x="719992" y="3511592"/>
                <a:chExt cx="1849814" cy="1035608"/>
              </a:xfrm>
            </p:grpSpPr>
            <p:grpSp>
              <p:nvGrpSpPr>
                <p:cNvPr id="120" name="Google Shape;120;p10"/>
                <p:cNvGrpSpPr/>
                <p:nvPr/>
              </p:nvGrpSpPr>
              <p:grpSpPr>
                <a:xfrm>
                  <a:off x="719992" y="3511592"/>
                  <a:ext cx="1849814" cy="1011925"/>
                  <a:chOff x="719992" y="3511592"/>
                  <a:chExt cx="1849814" cy="1011925"/>
                </a:xfrm>
              </p:grpSpPr>
              <p:sp>
                <p:nvSpPr>
                  <p:cNvPr id="121" name="Google Shape;121;p10"/>
                  <p:cNvSpPr/>
                  <p:nvPr/>
                </p:nvSpPr>
                <p:spPr>
                  <a:xfrm rot="-6936536" flipH="1">
                    <a:off x="762052" y="3711658"/>
                    <a:ext cx="173799" cy="2027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0" h="2251" extrusionOk="0">
                        <a:moveTo>
                          <a:pt x="1299" y="0"/>
                        </a:moveTo>
                        <a:cubicBezTo>
                          <a:pt x="1096" y="393"/>
                          <a:pt x="822" y="679"/>
                          <a:pt x="537" y="977"/>
                        </a:cubicBezTo>
                        <a:cubicBezTo>
                          <a:pt x="406" y="1120"/>
                          <a:pt x="287" y="1274"/>
                          <a:pt x="144" y="1405"/>
                        </a:cubicBezTo>
                        <a:cubicBezTo>
                          <a:pt x="25" y="1524"/>
                          <a:pt x="1" y="1655"/>
                          <a:pt x="108" y="1798"/>
                        </a:cubicBezTo>
                        <a:cubicBezTo>
                          <a:pt x="203" y="1941"/>
                          <a:pt x="346" y="2108"/>
                          <a:pt x="465" y="2251"/>
                        </a:cubicBezTo>
                        <a:cubicBezTo>
                          <a:pt x="525" y="2227"/>
                          <a:pt x="560" y="2215"/>
                          <a:pt x="596" y="2179"/>
                        </a:cubicBezTo>
                        <a:cubicBezTo>
                          <a:pt x="834" y="2001"/>
                          <a:pt x="1072" y="1834"/>
                          <a:pt x="1299" y="1643"/>
                        </a:cubicBezTo>
                        <a:cubicBezTo>
                          <a:pt x="1489" y="1489"/>
                          <a:pt x="1668" y="1322"/>
                          <a:pt x="1846" y="1155"/>
                        </a:cubicBezTo>
                        <a:cubicBezTo>
                          <a:pt x="1906" y="1096"/>
                          <a:pt x="1930" y="1036"/>
                          <a:pt x="1894" y="953"/>
                        </a:cubicBezTo>
                        <a:cubicBezTo>
                          <a:pt x="1739" y="620"/>
                          <a:pt x="1572" y="298"/>
                          <a:pt x="12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" name="Google Shape;122;p10"/>
                  <p:cNvSpPr/>
                  <p:nvPr/>
                </p:nvSpPr>
                <p:spPr>
                  <a:xfrm rot="6936536">
                    <a:off x="1553852" y="3532408"/>
                    <a:ext cx="173799" cy="2027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0" h="2251" extrusionOk="0">
                        <a:moveTo>
                          <a:pt x="1299" y="0"/>
                        </a:moveTo>
                        <a:cubicBezTo>
                          <a:pt x="1096" y="393"/>
                          <a:pt x="822" y="679"/>
                          <a:pt x="537" y="977"/>
                        </a:cubicBezTo>
                        <a:cubicBezTo>
                          <a:pt x="406" y="1120"/>
                          <a:pt x="287" y="1274"/>
                          <a:pt x="144" y="1405"/>
                        </a:cubicBezTo>
                        <a:cubicBezTo>
                          <a:pt x="25" y="1524"/>
                          <a:pt x="1" y="1655"/>
                          <a:pt x="108" y="1798"/>
                        </a:cubicBezTo>
                        <a:cubicBezTo>
                          <a:pt x="203" y="1941"/>
                          <a:pt x="346" y="2108"/>
                          <a:pt x="465" y="2251"/>
                        </a:cubicBezTo>
                        <a:cubicBezTo>
                          <a:pt x="525" y="2227"/>
                          <a:pt x="560" y="2215"/>
                          <a:pt x="596" y="2179"/>
                        </a:cubicBezTo>
                        <a:cubicBezTo>
                          <a:pt x="834" y="2001"/>
                          <a:pt x="1072" y="1834"/>
                          <a:pt x="1299" y="1643"/>
                        </a:cubicBezTo>
                        <a:cubicBezTo>
                          <a:pt x="1489" y="1489"/>
                          <a:pt x="1668" y="1322"/>
                          <a:pt x="1846" y="1155"/>
                        </a:cubicBezTo>
                        <a:cubicBezTo>
                          <a:pt x="1906" y="1096"/>
                          <a:pt x="1930" y="1036"/>
                          <a:pt x="1894" y="953"/>
                        </a:cubicBezTo>
                        <a:cubicBezTo>
                          <a:pt x="1739" y="620"/>
                          <a:pt x="1572" y="298"/>
                          <a:pt x="129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" name="Google Shape;123;p10"/>
                  <p:cNvSpPr/>
                  <p:nvPr/>
                </p:nvSpPr>
                <p:spPr>
                  <a:xfrm rot="5400000">
                    <a:off x="2381549" y="4335259"/>
                    <a:ext cx="173801" cy="2027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0" h="2251" extrusionOk="0">
                        <a:moveTo>
                          <a:pt x="1299" y="0"/>
                        </a:moveTo>
                        <a:cubicBezTo>
                          <a:pt x="1096" y="393"/>
                          <a:pt x="822" y="679"/>
                          <a:pt x="537" y="977"/>
                        </a:cubicBezTo>
                        <a:cubicBezTo>
                          <a:pt x="406" y="1120"/>
                          <a:pt x="287" y="1274"/>
                          <a:pt x="144" y="1405"/>
                        </a:cubicBezTo>
                        <a:cubicBezTo>
                          <a:pt x="25" y="1524"/>
                          <a:pt x="1" y="1655"/>
                          <a:pt x="108" y="1798"/>
                        </a:cubicBezTo>
                        <a:cubicBezTo>
                          <a:pt x="203" y="1941"/>
                          <a:pt x="346" y="2108"/>
                          <a:pt x="465" y="2251"/>
                        </a:cubicBezTo>
                        <a:cubicBezTo>
                          <a:pt x="525" y="2227"/>
                          <a:pt x="560" y="2215"/>
                          <a:pt x="596" y="2179"/>
                        </a:cubicBezTo>
                        <a:cubicBezTo>
                          <a:pt x="834" y="2001"/>
                          <a:pt x="1072" y="1834"/>
                          <a:pt x="1299" y="1643"/>
                        </a:cubicBezTo>
                        <a:cubicBezTo>
                          <a:pt x="1489" y="1489"/>
                          <a:pt x="1668" y="1322"/>
                          <a:pt x="1846" y="1155"/>
                        </a:cubicBezTo>
                        <a:cubicBezTo>
                          <a:pt x="1906" y="1096"/>
                          <a:pt x="1930" y="1036"/>
                          <a:pt x="1894" y="953"/>
                        </a:cubicBezTo>
                        <a:cubicBezTo>
                          <a:pt x="1739" y="620"/>
                          <a:pt x="1572" y="298"/>
                          <a:pt x="1299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24" name="Google Shape;124;p10"/>
                <p:cNvSpPr/>
                <p:nvPr/>
              </p:nvSpPr>
              <p:spPr>
                <a:xfrm rot="-6936536" flipH="1">
                  <a:off x="1436877" y="4323671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5" name="Google Shape;125;p10"/>
              <p:cNvSpPr/>
              <p:nvPr/>
            </p:nvSpPr>
            <p:spPr>
              <a:xfrm rot="6936536">
                <a:off x="6673802" y="45802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6" name="Google Shape;126;p10"/>
            <p:cNvSpPr/>
            <p:nvPr/>
          </p:nvSpPr>
          <p:spPr>
            <a:xfrm rot="-3461164" flipH="1">
              <a:off x="8018052" y="3049285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90894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1"/>
          <p:cNvSpPr txBox="1">
            <a:spLocks noGrp="1"/>
          </p:cNvSpPr>
          <p:nvPr>
            <p:ph type="subTitle" idx="1"/>
          </p:nvPr>
        </p:nvSpPr>
        <p:spPr>
          <a:xfrm>
            <a:off x="6315000" y="6495950"/>
            <a:ext cx="5658000" cy="8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6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11"/>
          <p:cNvGrpSpPr/>
          <p:nvPr/>
        </p:nvGrpSpPr>
        <p:grpSpPr>
          <a:xfrm>
            <a:off x="-3786720" y="-495297"/>
            <a:ext cx="9525584" cy="12260134"/>
            <a:chOff x="-1836283" y="-24432"/>
            <a:chExt cx="4537721" cy="5840384"/>
          </a:xfrm>
        </p:grpSpPr>
        <p:sp>
          <p:nvSpPr>
            <p:cNvPr id="130" name="Google Shape;130;p11"/>
            <p:cNvSpPr/>
            <p:nvPr/>
          </p:nvSpPr>
          <p:spPr>
            <a:xfrm rot="405508">
              <a:off x="-1558940" y="223939"/>
              <a:ext cx="3983034" cy="4948463"/>
            </a:xfrm>
            <a:custGeom>
              <a:avLst/>
              <a:gdLst/>
              <a:ahLst/>
              <a:cxnLst/>
              <a:rect l="l" t="t" r="r" b="b"/>
              <a:pathLst>
                <a:path w="22409" h="27841" extrusionOk="0">
                  <a:moveTo>
                    <a:pt x="6823" y="261"/>
                  </a:moveTo>
                  <a:cubicBezTo>
                    <a:pt x="6709" y="307"/>
                    <a:pt x="6596" y="357"/>
                    <a:pt x="6486" y="411"/>
                  </a:cubicBezTo>
                  <a:lnTo>
                    <a:pt x="6486" y="411"/>
                  </a:lnTo>
                  <a:lnTo>
                    <a:pt x="6823" y="261"/>
                  </a:lnTo>
                  <a:close/>
                  <a:moveTo>
                    <a:pt x="8764" y="1"/>
                  </a:moveTo>
                  <a:cubicBezTo>
                    <a:pt x="7959" y="1"/>
                    <a:pt x="7155" y="148"/>
                    <a:pt x="6410" y="448"/>
                  </a:cubicBezTo>
                  <a:lnTo>
                    <a:pt x="6410" y="448"/>
                  </a:lnTo>
                  <a:cubicBezTo>
                    <a:pt x="6435" y="435"/>
                    <a:pt x="6461" y="423"/>
                    <a:pt x="6486" y="411"/>
                  </a:cubicBezTo>
                  <a:lnTo>
                    <a:pt x="6486" y="411"/>
                  </a:lnTo>
                  <a:lnTo>
                    <a:pt x="6287" y="499"/>
                  </a:lnTo>
                  <a:cubicBezTo>
                    <a:pt x="6328" y="481"/>
                    <a:pt x="6369" y="464"/>
                    <a:pt x="6410" y="448"/>
                  </a:cubicBezTo>
                  <a:lnTo>
                    <a:pt x="6410" y="448"/>
                  </a:lnTo>
                  <a:cubicBezTo>
                    <a:pt x="4311" y="1495"/>
                    <a:pt x="2933" y="3689"/>
                    <a:pt x="2049" y="5904"/>
                  </a:cubicBezTo>
                  <a:cubicBezTo>
                    <a:pt x="299" y="10322"/>
                    <a:pt x="1" y="15310"/>
                    <a:pt x="1227" y="19906"/>
                  </a:cubicBezTo>
                  <a:cubicBezTo>
                    <a:pt x="1846" y="22216"/>
                    <a:pt x="2894" y="24490"/>
                    <a:pt x="4763" y="25966"/>
                  </a:cubicBezTo>
                  <a:cubicBezTo>
                    <a:pt x="6511" y="27349"/>
                    <a:pt x="8714" y="27841"/>
                    <a:pt x="10974" y="27841"/>
                  </a:cubicBezTo>
                  <a:cubicBezTo>
                    <a:pt x="12333" y="27841"/>
                    <a:pt x="13712" y="27663"/>
                    <a:pt x="15027" y="27395"/>
                  </a:cubicBezTo>
                  <a:cubicBezTo>
                    <a:pt x="16908" y="27026"/>
                    <a:pt x="18813" y="26443"/>
                    <a:pt x="20218" y="25169"/>
                  </a:cubicBezTo>
                  <a:cubicBezTo>
                    <a:pt x="21635" y="23871"/>
                    <a:pt x="22408" y="21906"/>
                    <a:pt x="22242" y="19989"/>
                  </a:cubicBezTo>
                  <a:cubicBezTo>
                    <a:pt x="22087" y="18084"/>
                    <a:pt x="20980" y="16263"/>
                    <a:pt x="19360" y="15239"/>
                  </a:cubicBezTo>
                  <a:cubicBezTo>
                    <a:pt x="17956" y="14346"/>
                    <a:pt x="16110" y="13941"/>
                    <a:pt x="15241" y="12524"/>
                  </a:cubicBezTo>
                  <a:cubicBezTo>
                    <a:pt x="14169" y="10774"/>
                    <a:pt x="15146" y="8524"/>
                    <a:pt x="15181" y="6452"/>
                  </a:cubicBezTo>
                  <a:cubicBezTo>
                    <a:pt x="15205" y="4345"/>
                    <a:pt x="14110" y="2249"/>
                    <a:pt x="12348" y="1070"/>
                  </a:cubicBezTo>
                  <a:cubicBezTo>
                    <a:pt x="11300" y="365"/>
                    <a:pt x="10030" y="1"/>
                    <a:pt x="87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11"/>
            <p:cNvSpPr/>
            <p:nvPr/>
          </p:nvSpPr>
          <p:spPr>
            <a:xfrm rot="405508">
              <a:off x="-200765" y="2039161"/>
              <a:ext cx="869872" cy="1269420"/>
            </a:xfrm>
            <a:custGeom>
              <a:avLst/>
              <a:gdLst/>
              <a:ahLst/>
              <a:cxnLst/>
              <a:rect l="l" t="t" r="r" b="b"/>
              <a:pathLst>
                <a:path w="4894" h="7142" extrusionOk="0">
                  <a:moveTo>
                    <a:pt x="644" y="466"/>
                  </a:moveTo>
                  <a:cubicBezTo>
                    <a:pt x="614" y="499"/>
                    <a:pt x="586" y="535"/>
                    <a:pt x="559" y="572"/>
                  </a:cubicBezTo>
                  <a:lnTo>
                    <a:pt x="644" y="466"/>
                  </a:lnTo>
                  <a:close/>
                  <a:moveTo>
                    <a:pt x="1796" y="0"/>
                  </a:moveTo>
                  <a:cubicBezTo>
                    <a:pt x="1414" y="0"/>
                    <a:pt x="1034" y="119"/>
                    <a:pt x="758" y="355"/>
                  </a:cubicBezTo>
                  <a:lnTo>
                    <a:pt x="758" y="355"/>
                  </a:lnTo>
                  <a:cubicBezTo>
                    <a:pt x="771" y="328"/>
                    <a:pt x="784" y="301"/>
                    <a:pt x="798" y="274"/>
                  </a:cubicBezTo>
                  <a:lnTo>
                    <a:pt x="798" y="274"/>
                  </a:lnTo>
                  <a:lnTo>
                    <a:pt x="644" y="466"/>
                  </a:lnTo>
                  <a:lnTo>
                    <a:pt x="644" y="466"/>
                  </a:lnTo>
                  <a:cubicBezTo>
                    <a:pt x="680" y="426"/>
                    <a:pt x="718" y="390"/>
                    <a:pt x="758" y="355"/>
                  </a:cubicBezTo>
                  <a:lnTo>
                    <a:pt x="758" y="355"/>
                  </a:lnTo>
                  <a:cubicBezTo>
                    <a:pt x="0" y="1936"/>
                    <a:pt x="359" y="3861"/>
                    <a:pt x="1179" y="5430"/>
                  </a:cubicBezTo>
                  <a:cubicBezTo>
                    <a:pt x="1488" y="6025"/>
                    <a:pt x="1893" y="6608"/>
                    <a:pt x="2464" y="6918"/>
                  </a:cubicBezTo>
                  <a:cubicBezTo>
                    <a:pt x="2726" y="7062"/>
                    <a:pt x="3035" y="7141"/>
                    <a:pt x="3338" y="7141"/>
                  </a:cubicBezTo>
                  <a:cubicBezTo>
                    <a:pt x="3712" y="7141"/>
                    <a:pt x="4077" y="7021"/>
                    <a:pt x="4334" y="6751"/>
                  </a:cubicBezTo>
                  <a:cubicBezTo>
                    <a:pt x="4655" y="6406"/>
                    <a:pt x="4762" y="5918"/>
                    <a:pt x="4786" y="5453"/>
                  </a:cubicBezTo>
                  <a:cubicBezTo>
                    <a:pt x="4893" y="4144"/>
                    <a:pt x="4608" y="2810"/>
                    <a:pt x="3976" y="1643"/>
                  </a:cubicBezTo>
                  <a:cubicBezTo>
                    <a:pt x="3631" y="1024"/>
                    <a:pt x="3155" y="429"/>
                    <a:pt x="2500" y="143"/>
                  </a:cubicBezTo>
                  <a:cubicBezTo>
                    <a:pt x="2282" y="48"/>
                    <a:pt x="2038" y="0"/>
                    <a:pt x="17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11"/>
            <p:cNvSpPr/>
            <p:nvPr/>
          </p:nvSpPr>
          <p:spPr>
            <a:xfrm rot="405508">
              <a:off x="-147052" y="38103"/>
              <a:ext cx="1102715" cy="5276038"/>
            </a:xfrm>
            <a:custGeom>
              <a:avLst/>
              <a:gdLst/>
              <a:ahLst/>
              <a:cxnLst/>
              <a:rect l="l" t="t" r="r" b="b"/>
              <a:pathLst>
                <a:path w="6204" h="29684" fill="none" extrusionOk="0">
                  <a:moveTo>
                    <a:pt x="0" y="1"/>
                  </a:moveTo>
                  <a:cubicBezTo>
                    <a:pt x="1560" y="9978"/>
                    <a:pt x="3632" y="19896"/>
                    <a:pt x="6204" y="29683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11"/>
            <p:cNvSpPr/>
            <p:nvPr/>
          </p:nvSpPr>
          <p:spPr>
            <a:xfrm rot="405508">
              <a:off x="-250033" y="44178"/>
              <a:ext cx="1041394" cy="5451646"/>
            </a:xfrm>
            <a:custGeom>
              <a:avLst/>
              <a:gdLst/>
              <a:ahLst/>
              <a:cxnLst/>
              <a:rect l="l" t="t" r="r" b="b"/>
              <a:pathLst>
                <a:path w="5859" h="30672" fill="none" extrusionOk="0">
                  <a:moveTo>
                    <a:pt x="0" y="1"/>
                  </a:moveTo>
                  <a:cubicBezTo>
                    <a:pt x="1572" y="10300"/>
                    <a:pt x="3513" y="20539"/>
                    <a:pt x="5858" y="3067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11"/>
            <p:cNvSpPr/>
            <p:nvPr/>
          </p:nvSpPr>
          <p:spPr>
            <a:xfrm rot="405508">
              <a:off x="-433023" y="95138"/>
              <a:ext cx="1136664" cy="5673643"/>
            </a:xfrm>
            <a:custGeom>
              <a:avLst/>
              <a:gdLst/>
              <a:ahLst/>
              <a:cxnLst/>
              <a:rect l="l" t="t" r="r" b="b"/>
              <a:pathLst>
                <a:path w="6395" h="31921" fill="none" extrusionOk="0">
                  <a:moveTo>
                    <a:pt x="1" y="0"/>
                  </a:moveTo>
                  <a:cubicBezTo>
                    <a:pt x="2132" y="10644"/>
                    <a:pt x="4275" y="21277"/>
                    <a:pt x="6394" y="3192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11"/>
            <p:cNvSpPr/>
            <p:nvPr/>
          </p:nvSpPr>
          <p:spPr>
            <a:xfrm rot="405508">
              <a:off x="44279" y="18352"/>
              <a:ext cx="1054014" cy="5536250"/>
            </a:xfrm>
            <a:custGeom>
              <a:avLst/>
              <a:gdLst/>
              <a:ahLst/>
              <a:cxnLst/>
              <a:rect l="l" t="t" r="r" b="b"/>
              <a:pathLst>
                <a:path w="5930" h="31148" fill="none" extrusionOk="0">
                  <a:moveTo>
                    <a:pt x="0" y="1"/>
                  </a:moveTo>
                  <a:cubicBezTo>
                    <a:pt x="1441" y="10478"/>
                    <a:pt x="3429" y="20884"/>
                    <a:pt x="5930" y="31147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6" name="Google Shape;136;p11"/>
          <p:cNvSpPr txBox="1">
            <a:spLocks noGrp="1"/>
          </p:cNvSpPr>
          <p:nvPr>
            <p:ph type="title"/>
          </p:nvPr>
        </p:nvSpPr>
        <p:spPr>
          <a:xfrm>
            <a:off x="4675900" y="3411450"/>
            <a:ext cx="8956800" cy="23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endParaRPr/>
          </a:p>
        </p:txBody>
      </p:sp>
      <p:grpSp>
        <p:nvGrpSpPr>
          <p:cNvPr id="137" name="Google Shape;137;p11"/>
          <p:cNvGrpSpPr/>
          <p:nvPr/>
        </p:nvGrpSpPr>
        <p:grpSpPr>
          <a:xfrm>
            <a:off x="3195034" y="87032"/>
            <a:ext cx="15016488" cy="3289544"/>
            <a:chOff x="1597517" y="43516"/>
            <a:chExt cx="7508244" cy="1644772"/>
          </a:xfrm>
        </p:grpSpPr>
        <p:sp>
          <p:nvSpPr>
            <p:cNvPr id="138" name="Google Shape;138;p11"/>
            <p:cNvSpPr/>
            <p:nvPr/>
          </p:nvSpPr>
          <p:spPr>
            <a:xfrm rot="6936536">
              <a:off x="163957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11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11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11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11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11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1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11"/>
            <p:cNvSpPr/>
            <p:nvPr/>
          </p:nvSpPr>
          <p:spPr>
            <a:xfrm rot="6936536">
              <a:off x="4402602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11"/>
            <p:cNvSpPr/>
            <p:nvPr/>
          </p:nvSpPr>
          <p:spPr>
            <a:xfrm rot="5400000">
              <a:off x="5943208" y="42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1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11"/>
            <p:cNvSpPr/>
            <p:nvPr/>
          </p:nvSpPr>
          <p:spPr>
            <a:xfrm rot="5400000">
              <a:off x="50626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11"/>
            <p:cNvSpPr/>
            <p:nvPr/>
          </p:nvSpPr>
          <p:spPr>
            <a:xfrm rot="5400000">
              <a:off x="3685808" y="110526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11"/>
            <p:cNvSpPr/>
            <p:nvPr/>
          </p:nvSpPr>
          <p:spPr>
            <a:xfrm rot="5400000">
              <a:off x="2489099" y="2028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03976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2"/>
          <p:cNvSpPr txBox="1">
            <a:spLocks noGrp="1"/>
          </p:cNvSpPr>
          <p:nvPr>
            <p:ph type="title" hasCustomPrompt="1"/>
          </p:nvPr>
        </p:nvSpPr>
        <p:spPr>
          <a:xfrm>
            <a:off x="1440000" y="3826600"/>
            <a:ext cx="15408000" cy="221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153" name="Google Shape;153;p12"/>
          <p:cNvSpPr txBox="1">
            <a:spLocks noGrp="1"/>
          </p:cNvSpPr>
          <p:nvPr>
            <p:ph type="body" idx="1"/>
          </p:nvPr>
        </p:nvSpPr>
        <p:spPr>
          <a:xfrm>
            <a:off x="2567700" y="5697200"/>
            <a:ext cx="131526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 algn="ctr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54" name="Google Shape;154;p12"/>
          <p:cNvGrpSpPr/>
          <p:nvPr/>
        </p:nvGrpSpPr>
        <p:grpSpPr>
          <a:xfrm>
            <a:off x="4949286" y="87032"/>
            <a:ext cx="13262236" cy="3289544"/>
            <a:chOff x="2474643" y="43516"/>
            <a:chExt cx="6631118" cy="1644772"/>
          </a:xfrm>
        </p:grpSpPr>
        <p:sp>
          <p:nvSpPr>
            <p:cNvPr id="155" name="Google Shape;155;p12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12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12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12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12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1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12"/>
            <p:cNvSpPr/>
            <p:nvPr/>
          </p:nvSpPr>
          <p:spPr>
            <a:xfrm rot="6936536">
              <a:off x="4402602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62;p12"/>
            <p:cNvSpPr/>
            <p:nvPr/>
          </p:nvSpPr>
          <p:spPr>
            <a:xfrm rot="5400000">
              <a:off x="5943208" y="42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1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12"/>
            <p:cNvSpPr/>
            <p:nvPr/>
          </p:nvSpPr>
          <p:spPr>
            <a:xfrm rot="5400000">
              <a:off x="50626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12"/>
            <p:cNvSpPr/>
            <p:nvPr/>
          </p:nvSpPr>
          <p:spPr>
            <a:xfrm rot="5400000">
              <a:off x="3685808" y="110526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12"/>
            <p:cNvSpPr/>
            <p:nvPr/>
          </p:nvSpPr>
          <p:spPr>
            <a:xfrm rot="5400000">
              <a:off x="2489099" y="2028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7" name="Google Shape;167;p12"/>
          <p:cNvSpPr/>
          <p:nvPr/>
        </p:nvSpPr>
        <p:spPr>
          <a:xfrm rot="10800000" flipH="1">
            <a:off x="0" y="-56348"/>
            <a:ext cx="3736212" cy="439974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23386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84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4"/>
          <p:cNvSpPr txBox="1">
            <a:spLocks noGrp="1"/>
          </p:cNvSpPr>
          <p:nvPr>
            <p:ph type="title"/>
          </p:nvPr>
        </p:nvSpPr>
        <p:spPr>
          <a:xfrm>
            <a:off x="4091700" y="1080000"/>
            <a:ext cx="10104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title" idx="2" hasCustomPrompt="1"/>
          </p:nvPr>
        </p:nvSpPr>
        <p:spPr>
          <a:xfrm>
            <a:off x="3048000" y="3962400"/>
            <a:ext cx="1771800" cy="140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2" name="Google Shape;172;p14"/>
          <p:cNvSpPr txBox="1">
            <a:spLocks noGrp="1"/>
          </p:cNvSpPr>
          <p:nvPr>
            <p:ph type="subTitle" idx="1"/>
          </p:nvPr>
        </p:nvSpPr>
        <p:spPr>
          <a:xfrm>
            <a:off x="1447800" y="5181600"/>
            <a:ext cx="49722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3"/>
          </p:nvPr>
        </p:nvSpPr>
        <p:spPr>
          <a:xfrm>
            <a:off x="1447800" y="5924550"/>
            <a:ext cx="4972200" cy="14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title" idx="4" hasCustomPrompt="1"/>
          </p:nvPr>
        </p:nvSpPr>
        <p:spPr>
          <a:xfrm>
            <a:off x="8258100" y="3962400"/>
            <a:ext cx="1771800" cy="140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5" name="Google Shape;175;p14"/>
          <p:cNvSpPr txBox="1">
            <a:spLocks noGrp="1"/>
          </p:cNvSpPr>
          <p:nvPr>
            <p:ph type="subTitle" idx="5"/>
          </p:nvPr>
        </p:nvSpPr>
        <p:spPr>
          <a:xfrm>
            <a:off x="6657900" y="5181600"/>
            <a:ext cx="49722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subTitle" idx="6"/>
          </p:nvPr>
        </p:nvSpPr>
        <p:spPr>
          <a:xfrm>
            <a:off x="6657900" y="5924550"/>
            <a:ext cx="4972200" cy="14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title" idx="7" hasCustomPrompt="1"/>
          </p:nvPr>
        </p:nvSpPr>
        <p:spPr>
          <a:xfrm>
            <a:off x="13468200" y="3962400"/>
            <a:ext cx="1771800" cy="140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14"/>
          <p:cNvSpPr txBox="1">
            <a:spLocks noGrp="1"/>
          </p:cNvSpPr>
          <p:nvPr>
            <p:ph type="subTitle" idx="8"/>
          </p:nvPr>
        </p:nvSpPr>
        <p:spPr>
          <a:xfrm>
            <a:off x="11868000" y="5181600"/>
            <a:ext cx="49722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9" name="Google Shape;179;p14"/>
          <p:cNvSpPr txBox="1">
            <a:spLocks noGrp="1"/>
          </p:cNvSpPr>
          <p:nvPr>
            <p:ph type="subTitle" idx="9"/>
          </p:nvPr>
        </p:nvSpPr>
        <p:spPr>
          <a:xfrm>
            <a:off x="11868000" y="5924550"/>
            <a:ext cx="4972200" cy="14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4"/>
          <p:cNvSpPr/>
          <p:nvPr/>
        </p:nvSpPr>
        <p:spPr>
          <a:xfrm>
            <a:off x="-88549" y="8724901"/>
            <a:ext cx="18508022" cy="2225998"/>
          </a:xfrm>
          <a:custGeom>
            <a:avLst/>
            <a:gdLst/>
            <a:ahLst/>
            <a:cxnLst/>
            <a:rect l="l" t="t" r="r" b="b"/>
            <a:pathLst>
              <a:path w="67438" h="16459" extrusionOk="0">
                <a:moveTo>
                  <a:pt x="40198" y="1"/>
                </a:moveTo>
                <a:cubicBezTo>
                  <a:pt x="17183" y="1"/>
                  <a:pt x="0" y="1909"/>
                  <a:pt x="0" y="1909"/>
                </a:cubicBezTo>
                <a:lnTo>
                  <a:pt x="0" y="16458"/>
                </a:lnTo>
                <a:lnTo>
                  <a:pt x="67437" y="16458"/>
                </a:lnTo>
                <a:lnTo>
                  <a:pt x="67437" y="968"/>
                </a:lnTo>
                <a:cubicBezTo>
                  <a:pt x="57944" y="260"/>
                  <a:pt x="48676" y="1"/>
                  <a:pt x="4019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14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2" name="Google Shape;182;p14"/>
          <p:cNvGrpSpPr/>
          <p:nvPr/>
        </p:nvGrpSpPr>
        <p:grpSpPr>
          <a:xfrm>
            <a:off x="15920411" y="6455432"/>
            <a:ext cx="2408438" cy="4346968"/>
            <a:chOff x="7960205" y="3227716"/>
            <a:chExt cx="1204219" cy="2173484"/>
          </a:xfrm>
        </p:grpSpPr>
        <p:sp>
          <p:nvSpPr>
            <p:cNvPr id="183" name="Google Shape;183;p14"/>
            <p:cNvSpPr/>
            <p:nvPr/>
          </p:nvSpPr>
          <p:spPr>
            <a:xfrm rot="5400000">
              <a:off x="8146046" y="5240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rgbClr val="FE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14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14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14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87;p14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8" name="Google Shape;188;p14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189" name="Google Shape;189;p14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90;p14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91;p14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2906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5"/>
          <p:cNvSpPr txBox="1">
            <a:spLocks noGrp="1"/>
          </p:cNvSpPr>
          <p:nvPr>
            <p:ph type="title"/>
          </p:nvPr>
        </p:nvSpPr>
        <p:spPr>
          <a:xfrm>
            <a:off x="3297300" y="1080000"/>
            <a:ext cx="116934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194" name="Google Shape;194;p15"/>
          <p:cNvSpPr txBox="1">
            <a:spLocks noGrp="1"/>
          </p:cNvSpPr>
          <p:nvPr>
            <p:ph type="subTitle" idx="1"/>
          </p:nvPr>
        </p:nvSpPr>
        <p:spPr>
          <a:xfrm>
            <a:off x="1647900" y="6096000"/>
            <a:ext cx="457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95" name="Google Shape;195;p15"/>
          <p:cNvSpPr txBox="1">
            <a:spLocks noGrp="1"/>
          </p:cNvSpPr>
          <p:nvPr>
            <p:ph type="subTitle" idx="2"/>
          </p:nvPr>
        </p:nvSpPr>
        <p:spPr>
          <a:xfrm>
            <a:off x="1647900" y="6838950"/>
            <a:ext cx="4572000" cy="16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subTitle" idx="3"/>
          </p:nvPr>
        </p:nvSpPr>
        <p:spPr>
          <a:xfrm>
            <a:off x="6858000" y="6096000"/>
            <a:ext cx="457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97" name="Google Shape;197;p15"/>
          <p:cNvSpPr txBox="1">
            <a:spLocks noGrp="1"/>
          </p:cNvSpPr>
          <p:nvPr>
            <p:ph type="subTitle" idx="4"/>
          </p:nvPr>
        </p:nvSpPr>
        <p:spPr>
          <a:xfrm>
            <a:off x="6858000" y="6838950"/>
            <a:ext cx="4572000" cy="16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5"/>
          <p:cNvSpPr txBox="1">
            <a:spLocks noGrp="1"/>
          </p:cNvSpPr>
          <p:nvPr>
            <p:ph type="subTitle" idx="5"/>
          </p:nvPr>
        </p:nvSpPr>
        <p:spPr>
          <a:xfrm>
            <a:off x="12068100" y="6096000"/>
            <a:ext cx="457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99" name="Google Shape;199;p15"/>
          <p:cNvSpPr txBox="1">
            <a:spLocks noGrp="1"/>
          </p:cNvSpPr>
          <p:nvPr>
            <p:ph type="subTitle" idx="6"/>
          </p:nvPr>
        </p:nvSpPr>
        <p:spPr>
          <a:xfrm>
            <a:off x="12068100" y="6838950"/>
            <a:ext cx="4572000" cy="16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00" name="Google Shape;200;p15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01" name="Google Shape;201;p15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202;p15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15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4" name="Google Shape;204;p15"/>
          <p:cNvSpPr/>
          <p:nvPr/>
        </p:nvSpPr>
        <p:spPr>
          <a:xfrm>
            <a:off x="-24" y="3"/>
            <a:ext cx="2362336" cy="5490122"/>
          </a:xfrm>
          <a:custGeom>
            <a:avLst/>
            <a:gdLst/>
            <a:ahLst/>
            <a:cxnLst/>
            <a:rect l="l" t="t" r="r" b="b"/>
            <a:pathLst>
              <a:path w="11056" h="25695" extrusionOk="0">
                <a:moveTo>
                  <a:pt x="30" y="1"/>
                </a:moveTo>
                <a:lnTo>
                  <a:pt x="30" y="24877"/>
                </a:lnTo>
                <a:lnTo>
                  <a:pt x="30" y="24877"/>
                </a:lnTo>
                <a:cubicBezTo>
                  <a:pt x="131" y="23119"/>
                  <a:pt x="791" y="18988"/>
                  <a:pt x="4661" y="17122"/>
                </a:cubicBezTo>
                <a:cubicBezTo>
                  <a:pt x="9626" y="14705"/>
                  <a:pt x="11055" y="12836"/>
                  <a:pt x="10091" y="7919"/>
                </a:cubicBezTo>
                <a:cubicBezTo>
                  <a:pt x="9126" y="3013"/>
                  <a:pt x="10448" y="1"/>
                  <a:pt x="10448" y="1"/>
                </a:cubicBezTo>
                <a:close/>
                <a:moveTo>
                  <a:pt x="30" y="24877"/>
                </a:moveTo>
                <a:cubicBezTo>
                  <a:pt x="1" y="25385"/>
                  <a:pt x="18" y="25695"/>
                  <a:pt x="18" y="25695"/>
                </a:cubicBezTo>
                <a:lnTo>
                  <a:pt x="30" y="25695"/>
                </a:lnTo>
                <a:lnTo>
                  <a:pt x="30" y="24877"/>
                </a:lnTo>
                <a:close/>
              </a:path>
            </a:pathLst>
          </a:custGeom>
          <a:solidFill>
            <a:srgbClr val="00AFA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" name="Google Shape;205;p15"/>
          <p:cNvSpPr/>
          <p:nvPr/>
        </p:nvSpPr>
        <p:spPr>
          <a:xfrm>
            <a:off x="-88549" y="9341100"/>
            <a:ext cx="18508022" cy="1609772"/>
          </a:xfrm>
          <a:custGeom>
            <a:avLst/>
            <a:gdLst/>
            <a:ahLst/>
            <a:cxnLst/>
            <a:rect l="l" t="t" r="r" b="b"/>
            <a:pathLst>
              <a:path w="67438" h="16459" extrusionOk="0">
                <a:moveTo>
                  <a:pt x="40198" y="1"/>
                </a:moveTo>
                <a:cubicBezTo>
                  <a:pt x="17183" y="1"/>
                  <a:pt x="0" y="1909"/>
                  <a:pt x="0" y="1909"/>
                </a:cubicBezTo>
                <a:lnTo>
                  <a:pt x="0" y="16458"/>
                </a:lnTo>
                <a:lnTo>
                  <a:pt x="67437" y="16458"/>
                </a:lnTo>
                <a:lnTo>
                  <a:pt x="67437" y="968"/>
                </a:lnTo>
                <a:cubicBezTo>
                  <a:pt x="57944" y="260"/>
                  <a:pt x="48676" y="1"/>
                  <a:pt x="4019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01317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6"/>
          <p:cNvSpPr txBox="1">
            <a:spLocks noGrp="1"/>
          </p:cNvSpPr>
          <p:nvPr>
            <p:ph type="subTitle" idx="1"/>
          </p:nvPr>
        </p:nvSpPr>
        <p:spPr>
          <a:xfrm>
            <a:off x="3866400" y="2819400"/>
            <a:ext cx="3897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08" name="Google Shape;208;p16"/>
          <p:cNvSpPr txBox="1">
            <a:spLocks noGrp="1"/>
          </p:cNvSpPr>
          <p:nvPr>
            <p:ph type="subTitle" idx="2"/>
          </p:nvPr>
        </p:nvSpPr>
        <p:spPr>
          <a:xfrm>
            <a:off x="3866400" y="3409950"/>
            <a:ext cx="3897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6"/>
          <p:cNvSpPr/>
          <p:nvPr/>
        </p:nvSpPr>
        <p:spPr>
          <a:xfrm>
            <a:off x="11371999" y="2448748"/>
            <a:ext cx="7144666" cy="7933496"/>
          </a:xfrm>
          <a:custGeom>
            <a:avLst/>
            <a:gdLst/>
            <a:ahLst/>
            <a:cxnLst/>
            <a:rect l="l" t="t" r="r" b="b"/>
            <a:pathLst>
              <a:path w="14229" h="15800" extrusionOk="0">
                <a:moveTo>
                  <a:pt x="8301" y="1"/>
                </a:moveTo>
                <a:cubicBezTo>
                  <a:pt x="7445" y="1"/>
                  <a:pt x="6594" y="394"/>
                  <a:pt x="6275" y="1154"/>
                </a:cubicBezTo>
                <a:cubicBezTo>
                  <a:pt x="5918" y="2000"/>
                  <a:pt x="6275" y="2952"/>
                  <a:pt x="6549" y="3833"/>
                </a:cubicBezTo>
                <a:cubicBezTo>
                  <a:pt x="6621" y="4083"/>
                  <a:pt x="6680" y="4357"/>
                  <a:pt x="6609" y="4607"/>
                </a:cubicBezTo>
                <a:cubicBezTo>
                  <a:pt x="6420" y="5184"/>
                  <a:pt x="5704" y="5253"/>
                  <a:pt x="5072" y="5253"/>
                </a:cubicBezTo>
                <a:cubicBezTo>
                  <a:pt x="4987" y="5253"/>
                  <a:pt x="4903" y="5252"/>
                  <a:pt x="4823" y="5250"/>
                </a:cubicBezTo>
                <a:cubicBezTo>
                  <a:pt x="4807" y="5250"/>
                  <a:pt x="4791" y="5250"/>
                  <a:pt x="4775" y="5250"/>
                </a:cubicBezTo>
                <a:cubicBezTo>
                  <a:pt x="3481" y="5250"/>
                  <a:pt x="2191" y="5725"/>
                  <a:pt x="1203" y="6548"/>
                </a:cubicBezTo>
                <a:cubicBezTo>
                  <a:pt x="917" y="6798"/>
                  <a:pt x="632" y="7084"/>
                  <a:pt x="513" y="7441"/>
                </a:cubicBezTo>
                <a:cubicBezTo>
                  <a:pt x="251" y="8215"/>
                  <a:pt x="751" y="9048"/>
                  <a:pt x="1346" y="9620"/>
                </a:cubicBezTo>
                <a:cubicBezTo>
                  <a:pt x="1941" y="10203"/>
                  <a:pt x="2644" y="10739"/>
                  <a:pt x="2882" y="11525"/>
                </a:cubicBezTo>
                <a:cubicBezTo>
                  <a:pt x="2918" y="11644"/>
                  <a:pt x="2941" y="11787"/>
                  <a:pt x="2918" y="11906"/>
                </a:cubicBezTo>
                <a:cubicBezTo>
                  <a:pt x="2858" y="12156"/>
                  <a:pt x="2596" y="12323"/>
                  <a:pt x="2382" y="12454"/>
                </a:cubicBezTo>
                <a:cubicBezTo>
                  <a:pt x="1453" y="13001"/>
                  <a:pt x="536" y="13704"/>
                  <a:pt x="179" y="14716"/>
                </a:cubicBezTo>
                <a:cubicBezTo>
                  <a:pt x="36" y="15073"/>
                  <a:pt x="1" y="15430"/>
                  <a:pt x="24" y="15799"/>
                </a:cubicBezTo>
                <a:lnTo>
                  <a:pt x="14229" y="15799"/>
                </a:lnTo>
                <a:lnTo>
                  <a:pt x="14229" y="3131"/>
                </a:lnTo>
                <a:cubicBezTo>
                  <a:pt x="14014" y="3310"/>
                  <a:pt x="13776" y="3452"/>
                  <a:pt x="13538" y="3476"/>
                </a:cubicBezTo>
                <a:cubicBezTo>
                  <a:pt x="13490" y="3482"/>
                  <a:pt x="13443" y="3485"/>
                  <a:pt x="13396" y="3485"/>
                </a:cubicBezTo>
                <a:cubicBezTo>
                  <a:pt x="12702" y="3485"/>
                  <a:pt x="12151" y="2843"/>
                  <a:pt x="11704" y="2274"/>
                </a:cubicBezTo>
                <a:cubicBezTo>
                  <a:pt x="11014" y="1393"/>
                  <a:pt x="10216" y="512"/>
                  <a:pt x="9168" y="142"/>
                </a:cubicBezTo>
                <a:cubicBezTo>
                  <a:pt x="8893" y="48"/>
                  <a:pt x="8597" y="1"/>
                  <a:pt x="83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0" name="Google Shape;210;p16"/>
          <p:cNvSpPr txBox="1">
            <a:spLocks noGrp="1"/>
          </p:cNvSpPr>
          <p:nvPr>
            <p:ph type="title"/>
          </p:nvPr>
        </p:nvSpPr>
        <p:spPr>
          <a:xfrm>
            <a:off x="3297300" y="1080000"/>
            <a:ext cx="116934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grpSp>
        <p:nvGrpSpPr>
          <p:cNvPr id="211" name="Google Shape;211;p16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12" name="Google Shape;212;p16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16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16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5" name="Google Shape;215;p16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216" name="Google Shape;216;p16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16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18;p16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9" name="Google Shape;219;p16"/>
          <p:cNvSpPr txBox="1">
            <a:spLocks noGrp="1"/>
          </p:cNvSpPr>
          <p:nvPr>
            <p:ph type="subTitle" idx="3"/>
          </p:nvPr>
        </p:nvSpPr>
        <p:spPr>
          <a:xfrm>
            <a:off x="3866400" y="5019050"/>
            <a:ext cx="3897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 txBox="1">
            <a:spLocks noGrp="1"/>
          </p:cNvSpPr>
          <p:nvPr>
            <p:ph type="subTitle" idx="4"/>
          </p:nvPr>
        </p:nvSpPr>
        <p:spPr>
          <a:xfrm>
            <a:off x="3866400" y="5609600"/>
            <a:ext cx="3897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6"/>
          <p:cNvSpPr txBox="1">
            <a:spLocks noGrp="1"/>
          </p:cNvSpPr>
          <p:nvPr>
            <p:ph type="subTitle" idx="5"/>
          </p:nvPr>
        </p:nvSpPr>
        <p:spPr>
          <a:xfrm>
            <a:off x="3866400" y="7218700"/>
            <a:ext cx="3897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22" name="Google Shape;222;p16"/>
          <p:cNvSpPr txBox="1">
            <a:spLocks noGrp="1"/>
          </p:cNvSpPr>
          <p:nvPr>
            <p:ph type="subTitle" idx="6"/>
          </p:nvPr>
        </p:nvSpPr>
        <p:spPr>
          <a:xfrm>
            <a:off x="3866400" y="7809250"/>
            <a:ext cx="3897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74306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7"/>
          <p:cNvSpPr/>
          <p:nvPr/>
        </p:nvSpPr>
        <p:spPr>
          <a:xfrm>
            <a:off x="11371999" y="2448748"/>
            <a:ext cx="7144666" cy="7933496"/>
          </a:xfrm>
          <a:custGeom>
            <a:avLst/>
            <a:gdLst/>
            <a:ahLst/>
            <a:cxnLst/>
            <a:rect l="l" t="t" r="r" b="b"/>
            <a:pathLst>
              <a:path w="14229" h="15800" extrusionOk="0">
                <a:moveTo>
                  <a:pt x="8301" y="1"/>
                </a:moveTo>
                <a:cubicBezTo>
                  <a:pt x="7445" y="1"/>
                  <a:pt x="6594" y="394"/>
                  <a:pt x="6275" y="1154"/>
                </a:cubicBezTo>
                <a:cubicBezTo>
                  <a:pt x="5918" y="2000"/>
                  <a:pt x="6275" y="2952"/>
                  <a:pt x="6549" y="3833"/>
                </a:cubicBezTo>
                <a:cubicBezTo>
                  <a:pt x="6621" y="4083"/>
                  <a:pt x="6680" y="4357"/>
                  <a:pt x="6609" y="4607"/>
                </a:cubicBezTo>
                <a:cubicBezTo>
                  <a:pt x="6420" y="5184"/>
                  <a:pt x="5704" y="5253"/>
                  <a:pt x="5072" y="5253"/>
                </a:cubicBezTo>
                <a:cubicBezTo>
                  <a:pt x="4987" y="5253"/>
                  <a:pt x="4903" y="5252"/>
                  <a:pt x="4823" y="5250"/>
                </a:cubicBezTo>
                <a:cubicBezTo>
                  <a:pt x="4807" y="5250"/>
                  <a:pt x="4791" y="5250"/>
                  <a:pt x="4775" y="5250"/>
                </a:cubicBezTo>
                <a:cubicBezTo>
                  <a:pt x="3481" y="5250"/>
                  <a:pt x="2191" y="5725"/>
                  <a:pt x="1203" y="6548"/>
                </a:cubicBezTo>
                <a:cubicBezTo>
                  <a:pt x="917" y="6798"/>
                  <a:pt x="632" y="7084"/>
                  <a:pt x="513" y="7441"/>
                </a:cubicBezTo>
                <a:cubicBezTo>
                  <a:pt x="251" y="8215"/>
                  <a:pt x="751" y="9048"/>
                  <a:pt x="1346" y="9620"/>
                </a:cubicBezTo>
                <a:cubicBezTo>
                  <a:pt x="1941" y="10203"/>
                  <a:pt x="2644" y="10739"/>
                  <a:pt x="2882" y="11525"/>
                </a:cubicBezTo>
                <a:cubicBezTo>
                  <a:pt x="2918" y="11644"/>
                  <a:pt x="2941" y="11787"/>
                  <a:pt x="2918" y="11906"/>
                </a:cubicBezTo>
                <a:cubicBezTo>
                  <a:pt x="2858" y="12156"/>
                  <a:pt x="2596" y="12323"/>
                  <a:pt x="2382" y="12454"/>
                </a:cubicBezTo>
                <a:cubicBezTo>
                  <a:pt x="1453" y="13001"/>
                  <a:pt x="536" y="13704"/>
                  <a:pt x="179" y="14716"/>
                </a:cubicBezTo>
                <a:cubicBezTo>
                  <a:pt x="36" y="15073"/>
                  <a:pt x="1" y="15430"/>
                  <a:pt x="24" y="15799"/>
                </a:cubicBezTo>
                <a:lnTo>
                  <a:pt x="14229" y="15799"/>
                </a:lnTo>
                <a:lnTo>
                  <a:pt x="14229" y="3131"/>
                </a:lnTo>
                <a:cubicBezTo>
                  <a:pt x="14014" y="3310"/>
                  <a:pt x="13776" y="3452"/>
                  <a:pt x="13538" y="3476"/>
                </a:cubicBezTo>
                <a:cubicBezTo>
                  <a:pt x="13490" y="3482"/>
                  <a:pt x="13443" y="3485"/>
                  <a:pt x="13396" y="3485"/>
                </a:cubicBezTo>
                <a:cubicBezTo>
                  <a:pt x="12702" y="3485"/>
                  <a:pt x="12151" y="2843"/>
                  <a:pt x="11704" y="2274"/>
                </a:cubicBezTo>
                <a:cubicBezTo>
                  <a:pt x="11014" y="1393"/>
                  <a:pt x="10216" y="512"/>
                  <a:pt x="9168" y="142"/>
                </a:cubicBezTo>
                <a:cubicBezTo>
                  <a:pt x="8893" y="48"/>
                  <a:pt x="8597" y="1"/>
                  <a:pt x="83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5" name="Google Shape;225;p17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26" name="Google Shape;226;p17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17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7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9" name="Google Shape;229;p17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230" name="Google Shape;230;p1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1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1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62938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1">
  <p:cSld name="Bullet point 1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"/>
          <p:cNvSpPr txBox="1">
            <a:spLocks noGrp="1"/>
          </p:cNvSpPr>
          <p:nvPr>
            <p:ph type="title"/>
          </p:nvPr>
        </p:nvSpPr>
        <p:spPr>
          <a:xfrm>
            <a:off x="4091700" y="1080000"/>
            <a:ext cx="10104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8"/>
          <p:cNvSpPr txBox="1">
            <a:spLocks noGrp="1"/>
          </p:cNvSpPr>
          <p:nvPr>
            <p:ph type="subTitle" idx="1"/>
          </p:nvPr>
        </p:nvSpPr>
        <p:spPr>
          <a:xfrm>
            <a:off x="1440000" y="4343400"/>
            <a:ext cx="11361600" cy="44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36" name="Google Shape;236;p18"/>
          <p:cNvGrpSpPr/>
          <p:nvPr/>
        </p:nvGrpSpPr>
        <p:grpSpPr>
          <a:xfrm flipH="1">
            <a:off x="12539130" y="-495297"/>
            <a:ext cx="9525584" cy="12260134"/>
            <a:chOff x="-1836283" y="-24432"/>
            <a:chExt cx="4537721" cy="5840384"/>
          </a:xfrm>
        </p:grpSpPr>
        <p:sp>
          <p:nvSpPr>
            <p:cNvPr id="237" name="Google Shape;237;p18"/>
            <p:cNvSpPr/>
            <p:nvPr/>
          </p:nvSpPr>
          <p:spPr>
            <a:xfrm rot="405508">
              <a:off x="-1558940" y="223939"/>
              <a:ext cx="3983034" cy="4948463"/>
            </a:xfrm>
            <a:custGeom>
              <a:avLst/>
              <a:gdLst/>
              <a:ahLst/>
              <a:cxnLst/>
              <a:rect l="l" t="t" r="r" b="b"/>
              <a:pathLst>
                <a:path w="22409" h="27841" extrusionOk="0">
                  <a:moveTo>
                    <a:pt x="6823" y="261"/>
                  </a:moveTo>
                  <a:cubicBezTo>
                    <a:pt x="6709" y="307"/>
                    <a:pt x="6596" y="357"/>
                    <a:pt x="6486" y="411"/>
                  </a:cubicBezTo>
                  <a:lnTo>
                    <a:pt x="6486" y="411"/>
                  </a:lnTo>
                  <a:lnTo>
                    <a:pt x="6823" y="261"/>
                  </a:lnTo>
                  <a:close/>
                  <a:moveTo>
                    <a:pt x="8764" y="1"/>
                  </a:moveTo>
                  <a:cubicBezTo>
                    <a:pt x="7959" y="1"/>
                    <a:pt x="7155" y="148"/>
                    <a:pt x="6410" y="448"/>
                  </a:cubicBezTo>
                  <a:lnTo>
                    <a:pt x="6410" y="448"/>
                  </a:lnTo>
                  <a:cubicBezTo>
                    <a:pt x="6435" y="435"/>
                    <a:pt x="6461" y="423"/>
                    <a:pt x="6486" y="411"/>
                  </a:cubicBezTo>
                  <a:lnTo>
                    <a:pt x="6486" y="411"/>
                  </a:lnTo>
                  <a:lnTo>
                    <a:pt x="6287" y="499"/>
                  </a:lnTo>
                  <a:cubicBezTo>
                    <a:pt x="6328" y="481"/>
                    <a:pt x="6369" y="464"/>
                    <a:pt x="6410" y="448"/>
                  </a:cubicBezTo>
                  <a:lnTo>
                    <a:pt x="6410" y="448"/>
                  </a:lnTo>
                  <a:cubicBezTo>
                    <a:pt x="4311" y="1495"/>
                    <a:pt x="2933" y="3689"/>
                    <a:pt x="2049" y="5904"/>
                  </a:cubicBezTo>
                  <a:cubicBezTo>
                    <a:pt x="299" y="10322"/>
                    <a:pt x="1" y="15310"/>
                    <a:pt x="1227" y="19906"/>
                  </a:cubicBezTo>
                  <a:cubicBezTo>
                    <a:pt x="1846" y="22216"/>
                    <a:pt x="2894" y="24490"/>
                    <a:pt x="4763" y="25966"/>
                  </a:cubicBezTo>
                  <a:cubicBezTo>
                    <a:pt x="6511" y="27349"/>
                    <a:pt x="8714" y="27841"/>
                    <a:pt x="10974" y="27841"/>
                  </a:cubicBezTo>
                  <a:cubicBezTo>
                    <a:pt x="12333" y="27841"/>
                    <a:pt x="13712" y="27663"/>
                    <a:pt x="15027" y="27395"/>
                  </a:cubicBezTo>
                  <a:cubicBezTo>
                    <a:pt x="16908" y="27026"/>
                    <a:pt x="18813" y="26443"/>
                    <a:pt x="20218" y="25169"/>
                  </a:cubicBezTo>
                  <a:cubicBezTo>
                    <a:pt x="21635" y="23871"/>
                    <a:pt x="22408" y="21906"/>
                    <a:pt x="22242" y="19989"/>
                  </a:cubicBezTo>
                  <a:cubicBezTo>
                    <a:pt x="22087" y="18084"/>
                    <a:pt x="20980" y="16263"/>
                    <a:pt x="19360" y="15239"/>
                  </a:cubicBezTo>
                  <a:cubicBezTo>
                    <a:pt x="17956" y="14346"/>
                    <a:pt x="16110" y="13941"/>
                    <a:pt x="15241" y="12524"/>
                  </a:cubicBezTo>
                  <a:cubicBezTo>
                    <a:pt x="14169" y="10774"/>
                    <a:pt x="15146" y="8524"/>
                    <a:pt x="15181" y="6452"/>
                  </a:cubicBezTo>
                  <a:cubicBezTo>
                    <a:pt x="15205" y="4345"/>
                    <a:pt x="14110" y="2249"/>
                    <a:pt x="12348" y="1070"/>
                  </a:cubicBezTo>
                  <a:cubicBezTo>
                    <a:pt x="11300" y="365"/>
                    <a:pt x="10030" y="1"/>
                    <a:pt x="87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18"/>
            <p:cNvSpPr/>
            <p:nvPr/>
          </p:nvSpPr>
          <p:spPr>
            <a:xfrm rot="405508">
              <a:off x="-200765" y="2039161"/>
              <a:ext cx="869872" cy="1269420"/>
            </a:xfrm>
            <a:custGeom>
              <a:avLst/>
              <a:gdLst/>
              <a:ahLst/>
              <a:cxnLst/>
              <a:rect l="l" t="t" r="r" b="b"/>
              <a:pathLst>
                <a:path w="4894" h="7142" extrusionOk="0">
                  <a:moveTo>
                    <a:pt x="644" y="466"/>
                  </a:moveTo>
                  <a:cubicBezTo>
                    <a:pt x="614" y="499"/>
                    <a:pt x="586" y="535"/>
                    <a:pt x="559" y="572"/>
                  </a:cubicBezTo>
                  <a:lnTo>
                    <a:pt x="644" y="466"/>
                  </a:lnTo>
                  <a:close/>
                  <a:moveTo>
                    <a:pt x="1796" y="0"/>
                  </a:moveTo>
                  <a:cubicBezTo>
                    <a:pt x="1414" y="0"/>
                    <a:pt x="1034" y="119"/>
                    <a:pt x="758" y="355"/>
                  </a:cubicBezTo>
                  <a:lnTo>
                    <a:pt x="758" y="355"/>
                  </a:lnTo>
                  <a:cubicBezTo>
                    <a:pt x="771" y="328"/>
                    <a:pt x="784" y="301"/>
                    <a:pt x="798" y="274"/>
                  </a:cubicBezTo>
                  <a:lnTo>
                    <a:pt x="798" y="274"/>
                  </a:lnTo>
                  <a:lnTo>
                    <a:pt x="644" y="466"/>
                  </a:lnTo>
                  <a:lnTo>
                    <a:pt x="644" y="466"/>
                  </a:lnTo>
                  <a:cubicBezTo>
                    <a:pt x="680" y="426"/>
                    <a:pt x="718" y="390"/>
                    <a:pt x="758" y="355"/>
                  </a:cubicBezTo>
                  <a:lnTo>
                    <a:pt x="758" y="355"/>
                  </a:lnTo>
                  <a:cubicBezTo>
                    <a:pt x="0" y="1936"/>
                    <a:pt x="359" y="3861"/>
                    <a:pt x="1179" y="5430"/>
                  </a:cubicBezTo>
                  <a:cubicBezTo>
                    <a:pt x="1488" y="6025"/>
                    <a:pt x="1893" y="6608"/>
                    <a:pt x="2464" y="6918"/>
                  </a:cubicBezTo>
                  <a:cubicBezTo>
                    <a:pt x="2726" y="7062"/>
                    <a:pt x="3035" y="7141"/>
                    <a:pt x="3338" y="7141"/>
                  </a:cubicBezTo>
                  <a:cubicBezTo>
                    <a:pt x="3712" y="7141"/>
                    <a:pt x="4077" y="7021"/>
                    <a:pt x="4334" y="6751"/>
                  </a:cubicBezTo>
                  <a:cubicBezTo>
                    <a:pt x="4655" y="6406"/>
                    <a:pt x="4762" y="5918"/>
                    <a:pt x="4786" y="5453"/>
                  </a:cubicBezTo>
                  <a:cubicBezTo>
                    <a:pt x="4893" y="4144"/>
                    <a:pt x="4608" y="2810"/>
                    <a:pt x="3976" y="1643"/>
                  </a:cubicBezTo>
                  <a:cubicBezTo>
                    <a:pt x="3631" y="1024"/>
                    <a:pt x="3155" y="429"/>
                    <a:pt x="2500" y="143"/>
                  </a:cubicBezTo>
                  <a:cubicBezTo>
                    <a:pt x="2282" y="48"/>
                    <a:pt x="2038" y="0"/>
                    <a:pt x="17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18"/>
            <p:cNvSpPr/>
            <p:nvPr/>
          </p:nvSpPr>
          <p:spPr>
            <a:xfrm rot="405508">
              <a:off x="-147052" y="38103"/>
              <a:ext cx="1102715" cy="5276038"/>
            </a:xfrm>
            <a:custGeom>
              <a:avLst/>
              <a:gdLst/>
              <a:ahLst/>
              <a:cxnLst/>
              <a:rect l="l" t="t" r="r" b="b"/>
              <a:pathLst>
                <a:path w="6204" h="29684" fill="none" extrusionOk="0">
                  <a:moveTo>
                    <a:pt x="0" y="1"/>
                  </a:moveTo>
                  <a:cubicBezTo>
                    <a:pt x="1560" y="9978"/>
                    <a:pt x="3632" y="19896"/>
                    <a:pt x="6204" y="29683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18"/>
            <p:cNvSpPr/>
            <p:nvPr/>
          </p:nvSpPr>
          <p:spPr>
            <a:xfrm rot="405508">
              <a:off x="-250033" y="44178"/>
              <a:ext cx="1041394" cy="5451646"/>
            </a:xfrm>
            <a:custGeom>
              <a:avLst/>
              <a:gdLst/>
              <a:ahLst/>
              <a:cxnLst/>
              <a:rect l="l" t="t" r="r" b="b"/>
              <a:pathLst>
                <a:path w="5859" h="30672" fill="none" extrusionOk="0">
                  <a:moveTo>
                    <a:pt x="0" y="1"/>
                  </a:moveTo>
                  <a:cubicBezTo>
                    <a:pt x="1572" y="10300"/>
                    <a:pt x="3513" y="20539"/>
                    <a:pt x="5858" y="3067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18"/>
            <p:cNvSpPr/>
            <p:nvPr/>
          </p:nvSpPr>
          <p:spPr>
            <a:xfrm rot="405508">
              <a:off x="-433023" y="95138"/>
              <a:ext cx="1136664" cy="5673643"/>
            </a:xfrm>
            <a:custGeom>
              <a:avLst/>
              <a:gdLst/>
              <a:ahLst/>
              <a:cxnLst/>
              <a:rect l="l" t="t" r="r" b="b"/>
              <a:pathLst>
                <a:path w="6395" h="31921" fill="none" extrusionOk="0">
                  <a:moveTo>
                    <a:pt x="1" y="0"/>
                  </a:moveTo>
                  <a:cubicBezTo>
                    <a:pt x="2132" y="10644"/>
                    <a:pt x="4275" y="21277"/>
                    <a:pt x="6394" y="3192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18"/>
            <p:cNvSpPr/>
            <p:nvPr/>
          </p:nvSpPr>
          <p:spPr>
            <a:xfrm rot="405508">
              <a:off x="44279" y="18352"/>
              <a:ext cx="1054014" cy="5536250"/>
            </a:xfrm>
            <a:custGeom>
              <a:avLst/>
              <a:gdLst/>
              <a:ahLst/>
              <a:cxnLst/>
              <a:rect l="l" t="t" r="r" b="b"/>
              <a:pathLst>
                <a:path w="5930" h="31148" fill="none" extrusionOk="0">
                  <a:moveTo>
                    <a:pt x="0" y="1"/>
                  </a:moveTo>
                  <a:cubicBezTo>
                    <a:pt x="1441" y="10478"/>
                    <a:pt x="3429" y="20884"/>
                    <a:pt x="5930" y="31147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03897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 1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9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45" name="Google Shape;245;p19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6" name="Google Shape;246;p19"/>
          <p:cNvGrpSpPr/>
          <p:nvPr/>
        </p:nvGrpSpPr>
        <p:grpSpPr>
          <a:xfrm flipH="1">
            <a:off x="1600184" y="6135835"/>
            <a:ext cx="3699628" cy="3471742"/>
            <a:chOff x="6386767" y="3067917"/>
            <a:chExt cx="1849814" cy="1735871"/>
          </a:xfrm>
        </p:grpSpPr>
        <p:grpSp>
          <p:nvGrpSpPr>
            <p:cNvPr id="247" name="Google Shape;247;p19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248" name="Google Shape;248;p19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249" name="Google Shape;249;p19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250;p19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19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52" name="Google Shape;252;p19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253;p19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8686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">
  <p:cSld name="Title 2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0"/>
          <p:cNvSpPr txBox="1">
            <a:spLocks noGrp="1"/>
          </p:cNvSpPr>
          <p:nvPr>
            <p:ph type="title"/>
          </p:nvPr>
        </p:nvSpPr>
        <p:spPr>
          <a:xfrm>
            <a:off x="2463600" y="1080000"/>
            <a:ext cx="13360800" cy="20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56" name="Google Shape;256;p20"/>
          <p:cNvSpPr/>
          <p:nvPr/>
        </p:nvSpPr>
        <p:spPr>
          <a:xfrm rot="10800000">
            <a:off x="14551788" y="-13"/>
            <a:ext cx="3736212" cy="4381514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7" name="Google Shape;257;p20"/>
          <p:cNvGrpSpPr/>
          <p:nvPr/>
        </p:nvGrpSpPr>
        <p:grpSpPr>
          <a:xfrm>
            <a:off x="-15" y="44384"/>
            <a:ext cx="2099438" cy="2071216"/>
            <a:chOff x="719992" y="3511592"/>
            <a:chExt cx="1049719" cy="1035608"/>
          </a:xfrm>
        </p:grpSpPr>
        <p:grpSp>
          <p:nvGrpSpPr>
            <p:cNvPr id="258" name="Google Shape;258;p20"/>
            <p:cNvGrpSpPr/>
            <p:nvPr/>
          </p:nvGrpSpPr>
          <p:grpSpPr>
            <a:xfrm>
              <a:off x="719992" y="3511592"/>
              <a:ext cx="1049719" cy="423596"/>
              <a:chOff x="719992" y="3511592"/>
              <a:chExt cx="1049719" cy="423596"/>
            </a:xfrm>
          </p:grpSpPr>
          <p:sp>
            <p:nvSpPr>
              <p:cNvPr id="259" name="Google Shape;259;p20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20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1" name="Google Shape;261;p20"/>
            <p:cNvSpPr/>
            <p:nvPr/>
          </p:nvSpPr>
          <p:spPr>
            <a:xfrm rot="-6936536" flipH="1">
              <a:off x="1436877" y="4323671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72372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1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1"/>
          <p:cNvSpPr/>
          <p:nvPr/>
        </p:nvSpPr>
        <p:spPr>
          <a:xfrm rot="10800000">
            <a:off x="14551800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65" name="Google Shape;265;p21"/>
          <p:cNvGrpSpPr/>
          <p:nvPr/>
        </p:nvGrpSpPr>
        <p:grpSpPr>
          <a:xfrm>
            <a:off x="-15" y="44384"/>
            <a:ext cx="2099438" cy="2071216"/>
            <a:chOff x="719992" y="3511592"/>
            <a:chExt cx="1049719" cy="1035608"/>
          </a:xfrm>
        </p:grpSpPr>
        <p:grpSp>
          <p:nvGrpSpPr>
            <p:cNvPr id="266" name="Google Shape;266;p21"/>
            <p:cNvGrpSpPr/>
            <p:nvPr/>
          </p:nvGrpSpPr>
          <p:grpSpPr>
            <a:xfrm>
              <a:off x="719992" y="3511592"/>
              <a:ext cx="1049719" cy="423596"/>
              <a:chOff x="719992" y="3511592"/>
              <a:chExt cx="1049719" cy="423596"/>
            </a:xfrm>
          </p:grpSpPr>
          <p:sp>
            <p:nvSpPr>
              <p:cNvPr id="267" name="Google Shape;267;p21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21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9" name="Google Shape;269;p21"/>
            <p:cNvSpPr/>
            <p:nvPr/>
          </p:nvSpPr>
          <p:spPr>
            <a:xfrm rot="-6936536" flipH="1">
              <a:off x="1436877" y="4323671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0" name="Google Shape;270;p21"/>
          <p:cNvSpPr txBox="1">
            <a:spLocks noGrp="1"/>
          </p:cNvSpPr>
          <p:nvPr>
            <p:ph type="subTitle" idx="1"/>
          </p:nvPr>
        </p:nvSpPr>
        <p:spPr>
          <a:xfrm>
            <a:off x="3685948" y="36623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1" name="Google Shape;271;p21"/>
          <p:cNvSpPr txBox="1">
            <a:spLocks noGrp="1"/>
          </p:cNvSpPr>
          <p:nvPr>
            <p:ph type="subTitle" idx="2"/>
          </p:nvPr>
        </p:nvSpPr>
        <p:spPr>
          <a:xfrm>
            <a:off x="3685948" y="44053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1"/>
          <p:cNvSpPr txBox="1">
            <a:spLocks noGrp="1"/>
          </p:cNvSpPr>
          <p:nvPr>
            <p:ph type="subTitle" idx="3"/>
          </p:nvPr>
        </p:nvSpPr>
        <p:spPr>
          <a:xfrm>
            <a:off x="11353498" y="36623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3" name="Google Shape;273;p21"/>
          <p:cNvSpPr txBox="1">
            <a:spLocks noGrp="1"/>
          </p:cNvSpPr>
          <p:nvPr>
            <p:ph type="subTitle" idx="4"/>
          </p:nvPr>
        </p:nvSpPr>
        <p:spPr>
          <a:xfrm>
            <a:off x="11353498" y="44053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21"/>
          <p:cNvSpPr txBox="1">
            <a:spLocks noGrp="1"/>
          </p:cNvSpPr>
          <p:nvPr>
            <p:ph type="subTitle" idx="5"/>
          </p:nvPr>
        </p:nvSpPr>
        <p:spPr>
          <a:xfrm>
            <a:off x="3685948" y="67484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5" name="Google Shape;275;p21"/>
          <p:cNvSpPr txBox="1">
            <a:spLocks noGrp="1"/>
          </p:cNvSpPr>
          <p:nvPr>
            <p:ph type="subTitle" idx="6"/>
          </p:nvPr>
        </p:nvSpPr>
        <p:spPr>
          <a:xfrm>
            <a:off x="3685948" y="74914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21"/>
          <p:cNvSpPr txBox="1">
            <a:spLocks noGrp="1"/>
          </p:cNvSpPr>
          <p:nvPr>
            <p:ph type="subTitle" idx="7"/>
          </p:nvPr>
        </p:nvSpPr>
        <p:spPr>
          <a:xfrm>
            <a:off x="11353498" y="67484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7" name="Google Shape;277;p21"/>
          <p:cNvSpPr txBox="1">
            <a:spLocks noGrp="1"/>
          </p:cNvSpPr>
          <p:nvPr>
            <p:ph type="subTitle" idx="8"/>
          </p:nvPr>
        </p:nvSpPr>
        <p:spPr>
          <a:xfrm>
            <a:off x="11353498" y="74914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48077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3">
  <p:cSld name="Title 3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2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80" name="Google Shape;280;p22"/>
          <p:cNvGrpSpPr/>
          <p:nvPr/>
        </p:nvGrpSpPr>
        <p:grpSpPr>
          <a:xfrm>
            <a:off x="16134959" y="7100737"/>
            <a:ext cx="2076562" cy="3252014"/>
            <a:chOff x="8067479" y="3550368"/>
            <a:chExt cx="1038281" cy="1626007"/>
          </a:xfrm>
        </p:grpSpPr>
        <p:sp>
          <p:nvSpPr>
            <p:cNvPr id="281" name="Google Shape;281;p22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" name="Google Shape;282;p22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283;p22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" name="Google Shape;284;p22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5" name="Google Shape;285;p22"/>
          <p:cNvSpPr/>
          <p:nvPr/>
        </p:nvSpPr>
        <p:spPr>
          <a:xfrm>
            <a:off x="-24" y="3"/>
            <a:ext cx="2362336" cy="5490122"/>
          </a:xfrm>
          <a:custGeom>
            <a:avLst/>
            <a:gdLst/>
            <a:ahLst/>
            <a:cxnLst/>
            <a:rect l="l" t="t" r="r" b="b"/>
            <a:pathLst>
              <a:path w="11056" h="25695" extrusionOk="0">
                <a:moveTo>
                  <a:pt x="30" y="1"/>
                </a:moveTo>
                <a:lnTo>
                  <a:pt x="30" y="24877"/>
                </a:lnTo>
                <a:lnTo>
                  <a:pt x="30" y="24877"/>
                </a:lnTo>
                <a:cubicBezTo>
                  <a:pt x="131" y="23119"/>
                  <a:pt x="791" y="18988"/>
                  <a:pt x="4661" y="17122"/>
                </a:cubicBezTo>
                <a:cubicBezTo>
                  <a:pt x="9626" y="14705"/>
                  <a:pt x="11055" y="12836"/>
                  <a:pt x="10091" y="7919"/>
                </a:cubicBezTo>
                <a:cubicBezTo>
                  <a:pt x="9126" y="3013"/>
                  <a:pt x="10448" y="1"/>
                  <a:pt x="10448" y="1"/>
                </a:cubicBezTo>
                <a:close/>
                <a:moveTo>
                  <a:pt x="30" y="24877"/>
                </a:moveTo>
                <a:cubicBezTo>
                  <a:pt x="1" y="25385"/>
                  <a:pt x="18" y="25695"/>
                  <a:pt x="18" y="25695"/>
                </a:cubicBezTo>
                <a:lnTo>
                  <a:pt x="30" y="25695"/>
                </a:lnTo>
                <a:lnTo>
                  <a:pt x="30" y="24877"/>
                </a:lnTo>
                <a:close/>
              </a:path>
            </a:pathLst>
          </a:custGeom>
          <a:solidFill>
            <a:srgbClr val="00AFA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00845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4">
  <p:cSld name="Title 4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3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9399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23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9" name="Google Shape;289;p23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90" name="Google Shape;290;p23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" name="Google Shape;291;p23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23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83509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5">
  <p:cSld name="Title 5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4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95" name="Google Shape;295;p24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96" name="Google Shape;296;p24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" name="Google Shape;297;p24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" name="Google Shape;298;p24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9" name="Google Shape;299;p24"/>
          <p:cNvSpPr/>
          <p:nvPr/>
        </p:nvSpPr>
        <p:spPr>
          <a:xfrm flipH="1">
            <a:off x="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307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6">
  <p:cSld name="Title 6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5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24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02" name="Google Shape;302;p25"/>
          <p:cNvSpPr/>
          <p:nvPr/>
        </p:nvSpPr>
        <p:spPr>
          <a:xfrm rot="10800000">
            <a:off x="14551800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3" name="Google Shape;303;p25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4" name="Google Shape;304;p25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305" name="Google Shape;305;p25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25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25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56389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2">
  <p:cSld name="Big number 2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6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0" name="Google Shape;310;p26"/>
          <p:cNvSpPr/>
          <p:nvPr/>
        </p:nvSpPr>
        <p:spPr>
          <a:xfrm rot="1626911">
            <a:off x="2499015" y="-698963"/>
            <a:ext cx="13421170" cy="9754270"/>
          </a:xfrm>
          <a:custGeom>
            <a:avLst/>
            <a:gdLst/>
            <a:ahLst/>
            <a:cxnLst/>
            <a:rect l="l" t="t" r="r" b="b"/>
            <a:pathLst>
              <a:path w="26243" h="22885" extrusionOk="0">
                <a:moveTo>
                  <a:pt x="18030" y="0"/>
                </a:moveTo>
                <a:cubicBezTo>
                  <a:pt x="17142" y="0"/>
                  <a:pt x="16246" y="233"/>
                  <a:pt x="15705" y="905"/>
                </a:cubicBezTo>
                <a:cubicBezTo>
                  <a:pt x="14741" y="2131"/>
                  <a:pt x="15455" y="3989"/>
                  <a:pt x="14860" y="5417"/>
                </a:cubicBezTo>
                <a:cubicBezTo>
                  <a:pt x="14372" y="6608"/>
                  <a:pt x="13062" y="7239"/>
                  <a:pt x="11776" y="7453"/>
                </a:cubicBezTo>
                <a:cubicBezTo>
                  <a:pt x="10514" y="7668"/>
                  <a:pt x="9204" y="7525"/>
                  <a:pt x="7930" y="7679"/>
                </a:cubicBezTo>
                <a:cubicBezTo>
                  <a:pt x="4894" y="8025"/>
                  <a:pt x="2108" y="10073"/>
                  <a:pt x="882" y="12871"/>
                </a:cubicBezTo>
                <a:cubicBezTo>
                  <a:pt x="227" y="14347"/>
                  <a:pt x="1" y="16073"/>
                  <a:pt x="525" y="17585"/>
                </a:cubicBezTo>
                <a:cubicBezTo>
                  <a:pt x="1001" y="18978"/>
                  <a:pt x="2060" y="20110"/>
                  <a:pt x="3311" y="20883"/>
                </a:cubicBezTo>
                <a:cubicBezTo>
                  <a:pt x="4561" y="21657"/>
                  <a:pt x="5978" y="22086"/>
                  <a:pt x="7418" y="22396"/>
                </a:cubicBezTo>
                <a:cubicBezTo>
                  <a:pt x="8899" y="22711"/>
                  <a:pt x="10428" y="22885"/>
                  <a:pt x="11950" y="22885"/>
                </a:cubicBezTo>
                <a:cubicBezTo>
                  <a:pt x="14674" y="22885"/>
                  <a:pt x="17378" y="22329"/>
                  <a:pt x="19753" y="21038"/>
                </a:cubicBezTo>
                <a:cubicBezTo>
                  <a:pt x="23480" y="19038"/>
                  <a:pt x="26242" y="15049"/>
                  <a:pt x="26135" y="10835"/>
                </a:cubicBezTo>
                <a:cubicBezTo>
                  <a:pt x="26016" y="6310"/>
                  <a:pt x="23516" y="524"/>
                  <a:pt x="18527" y="24"/>
                </a:cubicBezTo>
                <a:cubicBezTo>
                  <a:pt x="18363" y="9"/>
                  <a:pt x="18197" y="0"/>
                  <a:pt x="18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26"/>
          <p:cNvSpPr txBox="1">
            <a:spLocks noGrp="1"/>
          </p:cNvSpPr>
          <p:nvPr>
            <p:ph type="title" hasCustomPrompt="1"/>
          </p:nvPr>
        </p:nvSpPr>
        <p:spPr>
          <a:xfrm>
            <a:off x="6568220" y="3956550"/>
            <a:ext cx="5151600" cy="20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EF8E9"/>
              </a:buClr>
              <a:buSzPts val="9600"/>
              <a:buNone/>
              <a:defRPr sz="19200">
                <a:solidFill>
                  <a:srgbClr val="FEF8E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12" name="Google Shape;312;p26"/>
          <p:cNvSpPr txBox="1">
            <a:spLocks noGrp="1"/>
          </p:cNvSpPr>
          <p:nvPr>
            <p:ph type="subTitle" idx="1"/>
          </p:nvPr>
        </p:nvSpPr>
        <p:spPr>
          <a:xfrm>
            <a:off x="5704400" y="5448300"/>
            <a:ext cx="7010400" cy="16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2pPr>
            <a:lvl3pPr lvl="2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3pPr>
            <a:lvl4pPr lvl="3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4pPr>
            <a:lvl5pPr lvl="4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5pPr>
            <a:lvl6pPr lvl="5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6pPr>
            <a:lvl7pPr lvl="6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7pPr>
            <a:lvl8pPr lvl="7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8pPr>
            <a:lvl9pPr lvl="8" algn="ctr" rtl="0">
              <a:spcBef>
                <a:spcPts val="3200"/>
              </a:spcBef>
              <a:spcAft>
                <a:spcPts val="3200"/>
              </a:spcAft>
              <a:buNone/>
              <a:defRPr sz="4000"/>
            </a:lvl9pPr>
          </a:lstStyle>
          <a:p>
            <a:endParaRPr/>
          </a:p>
        </p:txBody>
      </p:sp>
      <p:grpSp>
        <p:nvGrpSpPr>
          <p:cNvPr id="313" name="Google Shape;313;p26"/>
          <p:cNvGrpSpPr/>
          <p:nvPr/>
        </p:nvGrpSpPr>
        <p:grpSpPr>
          <a:xfrm>
            <a:off x="14588384" y="44385"/>
            <a:ext cx="3699628" cy="3471742"/>
            <a:chOff x="-8" y="22192"/>
            <a:chExt cx="1849814" cy="1735871"/>
          </a:xfrm>
        </p:grpSpPr>
        <p:grpSp>
          <p:nvGrpSpPr>
            <p:cNvPr id="314" name="Google Shape;314;p26"/>
            <p:cNvGrpSpPr/>
            <p:nvPr/>
          </p:nvGrpSpPr>
          <p:grpSpPr>
            <a:xfrm>
              <a:off x="-8" y="22192"/>
              <a:ext cx="1849814" cy="1035608"/>
              <a:chOff x="719992" y="3511592"/>
              <a:chExt cx="1849814" cy="1035608"/>
            </a:xfrm>
          </p:grpSpPr>
          <p:grpSp>
            <p:nvGrpSpPr>
              <p:cNvPr id="315" name="Google Shape;315;p26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16" name="Google Shape;316;p26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26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26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19" name="Google Shape;319;p26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20" name="Google Shape;320;p26"/>
            <p:cNvSpPr/>
            <p:nvPr/>
          </p:nvSpPr>
          <p:spPr>
            <a:xfrm rot="6936536">
              <a:off x="287027" y="15345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96516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6">
  <p:cSld name="1_Title 6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27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323" name="Google Shape;323;p2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324;p2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325;p2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6" name="Google Shape;326;p27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24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27" name="Google Shape;327;p27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80869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7">
  <p:cSld name="Title 7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8"/>
          <p:cNvSpPr/>
          <p:nvPr/>
        </p:nvSpPr>
        <p:spPr>
          <a:xfrm flipH="1">
            <a:off x="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30" name="Google Shape;330;p28"/>
          <p:cNvGrpSpPr/>
          <p:nvPr/>
        </p:nvGrpSpPr>
        <p:grpSpPr>
          <a:xfrm>
            <a:off x="12773534" y="6135835"/>
            <a:ext cx="3699628" cy="3471742"/>
            <a:chOff x="6386767" y="3067917"/>
            <a:chExt cx="1849814" cy="1735871"/>
          </a:xfrm>
        </p:grpSpPr>
        <p:grpSp>
          <p:nvGrpSpPr>
            <p:cNvPr id="331" name="Google Shape;331;p28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332" name="Google Shape;332;p28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33" name="Google Shape;333;p28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4" name="Google Shape;334;p28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5" name="Google Shape;335;p28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6" name="Google Shape;336;p28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7" name="Google Shape;337;p28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8" name="Google Shape;338;p28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29943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9"/>
          <p:cNvSpPr txBox="1">
            <a:spLocks noGrp="1"/>
          </p:cNvSpPr>
          <p:nvPr>
            <p:ph type="title"/>
          </p:nvPr>
        </p:nvSpPr>
        <p:spPr>
          <a:xfrm>
            <a:off x="2696400" y="1080000"/>
            <a:ext cx="12895200" cy="25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341" name="Google Shape;341;p29"/>
          <p:cNvSpPr txBox="1">
            <a:spLocks noGrp="1"/>
          </p:cNvSpPr>
          <p:nvPr>
            <p:ph type="subTitle" idx="1"/>
          </p:nvPr>
        </p:nvSpPr>
        <p:spPr>
          <a:xfrm>
            <a:off x="1595400" y="41957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2" name="Google Shape;342;p29"/>
          <p:cNvSpPr txBox="1">
            <a:spLocks noGrp="1"/>
          </p:cNvSpPr>
          <p:nvPr>
            <p:ph type="subTitle" idx="2"/>
          </p:nvPr>
        </p:nvSpPr>
        <p:spPr>
          <a:xfrm>
            <a:off x="1595400" y="49387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29"/>
          <p:cNvSpPr txBox="1">
            <a:spLocks noGrp="1"/>
          </p:cNvSpPr>
          <p:nvPr>
            <p:ph type="subTitle" idx="3"/>
          </p:nvPr>
        </p:nvSpPr>
        <p:spPr>
          <a:xfrm>
            <a:off x="6805500" y="41957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4" name="Google Shape;344;p29"/>
          <p:cNvSpPr txBox="1">
            <a:spLocks noGrp="1"/>
          </p:cNvSpPr>
          <p:nvPr>
            <p:ph type="subTitle" idx="4"/>
          </p:nvPr>
        </p:nvSpPr>
        <p:spPr>
          <a:xfrm>
            <a:off x="6805500" y="49387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29"/>
          <p:cNvSpPr txBox="1">
            <a:spLocks noGrp="1"/>
          </p:cNvSpPr>
          <p:nvPr>
            <p:ph type="subTitle" idx="5"/>
          </p:nvPr>
        </p:nvSpPr>
        <p:spPr>
          <a:xfrm>
            <a:off x="12015600" y="41957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6" name="Google Shape;346;p29"/>
          <p:cNvSpPr txBox="1">
            <a:spLocks noGrp="1"/>
          </p:cNvSpPr>
          <p:nvPr>
            <p:ph type="subTitle" idx="6"/>
          </p:nvPr>
        </p:nvSpPr>
        <p:spPr>
          <a:xfrm>
            <a:off x="12015600" y="49387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29"/>
          <p:cNvSpPr txBox="1">
            <a:spLocks noGrp="1"/>
          </p:cNvSpPr>
          <p:nvPr>
            <p:ph type="subTitle" idx="7"/>
          </p:nvPr>
        </p:nvSpPr>
        <p:spPr>
          <a:xfrm>
            <a:off x="1595400" y="68246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8" name="Google Shape;348;p29"/>
          <p:cNvSpPr txBox="1">
            <a:spLocks noGrp="1"/>
          </p:cNvSpPr>
          <p:nvPr>
            <p:ph type="subTitle" idx="8"/>
          </p:nvPr>
        </p:nvSpPr>
        <p:spPr>
          <a:xfrm>
            <a:off x="1595400" y="75676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29"/>
          <p:cNvSpPr txBox="1">
            <a:spLocks noGrp="1"/>
          </p:cNvSpPr>
          <p:nvPr>
            <p:ph type="subTitle" idx="9"/>
          </p:nvPr>
        </p:nvSpPr>
        <p:spPr>
          <a:xfrm>
            <a:off x="6805500" y="68246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50" name="Google Shape;350;p29"/>
          <p:cNvSpPr txBox="1">
            <a:spLocks noGrp="1"/>
          </p:cNvSpPr>
          <p:nvPr>
            <p:ph type="subTitle" idx="13"/>
          </p:nvPr>
        </p:nvSpPr>
        <p:spPr>
          <a:xfrm>
            <a:off x="6805500" y="75676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9"/>
          <p:cNvSpPr txBox="1">
            <a:spLocks noGrp="1"/>
          </p:cNvSpPr>
          <p:nvPr>
            <p:ph type="subTitle" idx="14"/>
          </p:nvPr>
        </p:nvSpPr>
        <p:spPr>
          <a:xfrm>
            <a:off x="12015600" y="68246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52" name="Google Shape;352;p29"/>
          <p:cNvSpPr txBox="1">
            <a:spLocks noGrp="1"/>
          </p:cNvSpPr>
          <p:nvPr>
            <p:ph type="subTitle" idx="15"/>
          </p:nvPr>
        </p:nvSpPr>
        <p:spPr>
          <a:xfrm>
            <a:off x="12015600" y="75676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353" name="Google Shape;353;p29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354" name="Google Shape;354;p29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9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9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7" name="Google Shape;357;p29"/>
          <p:cNvSpPr/>
          <p:nvPr/>
        </p:nvSpPr>
        <p:spPr>
          <a:xfrm rot="10800000" flipH="1">
            <a:off x="0" y="-56349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73463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ig numbers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0"/>
          <p:cNvSpPr txBox="1">
            <a:spLocks noGrp="1"/>
          </p:cNvSpPr>
          <p:nvPr>
            <p:ph type="title" hasCustomPrompt="1"/>
          </p:nvPr>
        </p:nvSpPr>
        <p:spPr>
          <a:xfrm>
            <a:off x="11696720" y="1080000"/>
            <a:ext cx="5151600" cy="20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60" name="Google Shape;360;p30"/>
          <p:cNvSpPr txBox="1">
            <a:spLocks noGrp="1"/>
          </p:cNvSpPr>
          <p:nvPr>
            <p:ph type="subTitle" idx="1"/>
          </p:nvPr>
        </p:nvSpPr>
        <p:spPr>
          <a:xfrm>
            <a:off x="11696720" y="2571756"/>
            <a:ext cx="5151600" cy="8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algn="r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algn="r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algn="r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algn="r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algn="r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algn="r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algn="r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30"/>
          <p:cNvSpPr txBox="1">
            <a:spLocks noGrp="1"/>
          </p:cNvSpPr>
          <p:nvPr>
            <p:ph type="title" idx="2" hasCustomPrompt="1"/>
          </p:nvPr>
        </p:nvSpPr>
        <p:spPr>
          <a:xfrm>
            <a:off x="11696704" y="3924684"/>
            <a:ext cx="5151600" cy="20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62" name="Google Shape;362;p30"/>
          <p:cNvSpPr txBox="1">
            <a:spLocks noGrp="1"/>
          </p:cNvSpPr>
          <p:nvPr>
            <p:ph type="subTitle" idx="3"/>
          </p:nvPr>
        </p:nvSpPr>
        <p:spPr>
          <a:xfrm>
            <a:off x="11696704" y="5416440"/>
            <a:ext cx="5151600" cy="8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30"/>
          <p:cNvSpPr txBox="1">
            <a:spLocks noGrp="1"/>
          </p:cNvSpPr>
          <p:nvPr>
            <p:ph type="title" idx="4" hasCustomPrompt="1"/>
          </p:nvPr>
        </p:nvSpPr>
        <p:spPr>
          <a:xfrm>
            <a:off x="11696704" y="6769394"/>
            <a:ext cx="5151600" cy="20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120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64" name="Google Shape;364;p30"/>
          <p:cNvSpPr txBox="1">
            <a:spLocks noGrp="1"/>
          </p:cNvSpPr>
          <p:nvPr>
            <p:ph type="subTitle" idx="5"/>
          </p:nvPr>
        </p:nvSpPr>
        <p:spPr>
          <a:xfrm>
            <a:off x="11696704" y="8261150"/>
            <a:ext cx="5151600" cy="8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365" name="Google Shape;365;p30"/>
          <p:cNvGrpSpPr/>
          <p:nvPr/>
        </p:nvGrpSpPr>
        <p:grpSpPr>
          <a:xfrm flipH="1">
            <a:off x="-86639" y="6455432"/>
            <a:ext cx="2408438" cy="3866844"/>
            <a:chOff x="7960205" y="3227716"/>
            <a:chExt cx="1204219" cy="1933422"/>
          </a:xfrm>
        </p:grpSpPr>
        <p:sp>
          <p:nvSpPr>
            <p:cNvPr id="366" name="Google Shape;366;p30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30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30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30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0" name="Google Shape;370;p30"/>
          <p:cNvSpPr/>
          <p:nvPr/>
        </p:nvSpPr>
        <p:spPr>
          <a:xfrm>
            <a:off x="-24" y="3"/>
            <a:ext cx="2362336" cy="5490122"/>
          </a:xfrm>
          <a:custGeom>
            <a:avLst/>
            <a:gdLst/>
            <a:ahLst/>
            <a:cxnLst/>
            <a:rect l="l" t="t" r="r" b="b"/>
            <a:pathLst>
              <a:path w="11056" h="25695" extrusionOk="0">
                <a:moveTo>
                  <a:pt x="30" y="1"/>
                </a:moveTo>
                <a:lnTo>
                  <a:pt x="30" y="24877"/>
                </a:lnTo>
                <a:lnTo>
                  <a:pt x="30" y="24877"/>
                </a:lnTo>
                <a:cubicBezTo>
                  <a:pt x="131" y="23119"/>
                  <a:pt x="791" y="18988"/>
                  <a:pt x="4661" y="17122"/>
                </a:cubicBezTo>
                <a:cubicBezTo>
                  <a:pt x="9626" y="14705"/>
                  <a:pt x="11055" y="12836"/>
                  <a:pt x="10091" y="7919"/>
                </a:cubicBezTo>
                <a:cubicBezTo>
                  <a:pt x="9126" y="3013"/>
                  <a:pt x="10448" y="1"/>
                  <a:pt x="10448" y="1"/>
                </a:cubicBezTo>
                <a:close/>
                <a:moveTo>
                  <a:pt x="30" y="24877"/>
                </a:moveTo>
                <a:cubicBezTo>
                  <a:pt x="1" y="25385"/>
                  <a:pt x="18" y="25695"/>
                  <a:pt x="18" y="25695"/>
                </a:cubicBezTo>
                <a:lnTo>
                  <a:pt x="30" y="25695"/>
                </a:lnTo>
                <a:lnTo>
                  <a:pt x="30" y="24877"/>
                </a:lnTo>
                <a:close/>
              </a:path>
            </a:pathLst>
          </a:custGeom>
          <a:solidFill>
            <a:srgbClr val="00AFA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9600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1"/>
          <p:cNvSpPr txBox="1">
            <a:spLocks noGrp="1"/>
          </p:cNvSpPr>
          <p:nvPr>
            <p:ph type="title"/>
          </p:nvPr>
        </p:nvSpPr>
        <p:spPr>
          <a:xfrm flipH="1">
            <a:off x="6762724" y="5758950"/>
            <a:ext cx="92964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73" name="Google Shape;373;p31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9553624" y="4009950"/>
            <a:ext cx="3714600" cy="18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74" name="Google Shape;374;p31"/>
          <p:cNvSpPr txBox="1">
            <a:spLocks noGrp="1"/>
          </p:cNvSpPr>
          <p:nvPr>
            <p:ph type="subTitle" idx="1"/>
          </p:nvPr>
        </p:nvSpPr>
        <p:spPr>
          <a:xfrm flipH="1">
            <a:off x="7153300" y="7096050"/>
            <a:ext cx="8515200" cy="14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5" name="Google Shape;375;p31"/>
          <p:cNvSpPr/>
          <p:nvPr/>
        </p:nvSpPr>
        <p:spPr>
          <a:xfrm flipH="1">
            <a:off x="1" y="13201"/>
            <a:ext cx="13639774" cy="4396818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76" name="Google Shape;376;p31"/>
          <p:cNvGrpSpPr/>
          <p:nvPr/>
        </p:nvGrpSpPr>
        <p:grpSpPr>
          <a:xfrm>
            <a:off x="14183086" y="87032"/>
            <a:ext cx="4028436" cy="3289544"/>
            <a:chOff x="7091543" y="43516"/>
            <a:chExt cx="2014218" cy="1644772"/>
          </a:xfrm>
        </p:grpSpPr>
        <p:sp>
          <p:nvSpPr>
            <p:cNvPr id="377" name="Google Shape;377;p31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31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31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31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31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3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3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69770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2"/>
          <p:cNvSpPr/>
          <p:nvPr/>
        </p:nvSpPr>
        <p:spPr>
          <a:xfrm flipH="1">
            <a:off x="1" y="13201"/>
            <a:ext cx="13639774" cy="4396818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6" name="Google Shape;386;p32"/>
          <p:cNvGrpSpPr/>
          <p:nvPr/>
        </p:nvGrpSpPr>
        <p:grpSpPr>
          <a:xfrm>
            <a:off x="14183086" y="87032"/>
            <a:ext cx="4028436" cy="3289544"/>
            <a:chOff x="7091543" y="43516"/>
            <a:chExt cx="2014218" cy="1644772"/>
          </a:xfrm>
        </p:grpSpPr>
        <p:sp>
          <p:nvSpPr>
            <p:cNvPr id="387" name="Google Shape;387;p32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32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32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32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32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78428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3">
  <p:cSld name="Bullet point 3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3"/>
          <p:cNvSpPr txBox="1">
            <a:spLocks noGrp="1"/>
          </p:cNvSpPr>
          <p:nvPr>
            <p:ph type="title"/>
          </p:nvPr>
        </p:nvSpPr>
        <p:spPr>
          <a:xfrm flipH="1">
            <a:off x="3346224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grpSp>
        <p:nvGrpSpPr>
          <p:cNvPr id="396" name="Google Shape;396;p33"/>
          <p:cNvGrpSpPr/>
          <p:nvPr/>
        </p:nvGrpSpPr>
        <p:grpSpPr>
          <a:xfrm flipH="1">
            <a:off x="76502" y="7100734"/>
            <a:ext cx="2384788" cy="3252016"/>
            <a:chOff x="7913367" y="3550367"/>
            <a:chExt cx="1192394" cy="1626008"/>
          </a:xfrm>
        </p:grpSpPr>
        <p:sp>
          <p:nvSpPr>
            <p:cNvPr id="397" name="Google Shape;397;p33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33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33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33"/>
            <p:cNvSpPr/>
            <p:nvPr/>
          </p:nvSpPr>
          <p:spPr>
            <a:xfrm rot="6936536">
              <a:off x="7955427" y="35711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33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2" name="Google Shape;402;p33"/>
          <p:cNvSpPr/>
          <p:nvPr/>
        </p:nvSpPr>
        <p:spPr>
          <a:xfrm>
            <a:off x="15015957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33"/>
          <p:cNvSpPr txBox="1">
            <a:spLocks noGrp="1"/>
          </p:cNvSpPr>
          <p:nvPr>
            <p:ph type="subTitle" idx="1"/>
          </p:nvPr>
        </p:nvSpPr>
        <p:spPr>
          <a:xfrm>
            <a:off x="4870200" y="2895600"/>
            <a:ext cx="10408200" cy="6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 sz="2800"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 sz="2800"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 sz="2800"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 sz="2800"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 sz="2800"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 sz="2800"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 sz="2800"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50241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2">
  <p:cSld name="Bullet point 2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4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grpSp>
        <p:nvGrpSpPr>
          <p:cNvPr id="406" name="Google Shape;406;p34"/>
          <p:cNvGrpSpPr/>
          <p:nvPr/>
        </p:nvGrpSpPr>
        <p:grpSpPr>
          <a:xfrm>
            <a:off x="15826734" y="5734985"/>
            <a:ext cx="2384788" cy="4617766"/>
            <a:chOff x="7913367" y="2867492"/>
            <a:chExt cx="1192394" cy="2308883"/>
          </a:xfrm>
        </p:grpSpPr>
        <p:sp>
          <p:nvSpPr>
            <p:cNvPr id="407" name="Google Shape;407;p34"/>
            <p:cNvSpPr/>
            <p:nvPr/>
          </p:nvSpPr>
          <p:spPr>
            <a:xfrm rot="-6936536" flipH="1">
              <a:off x="8712002" y="28883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34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34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34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34"/>
            <p:cNvSpPr/>
            <p:nvPr/>
          </p:nvSpPr>
          <p:spPr>
            <a:xfrm rot="6936536">
              <a:off x="7955427" y="35711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34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13" name="Google Shape;413;p34"/>
          <p:cNvSpPr/>
          <p:nvPr/>
        </p:nvSpPr>
        <p:spPr>
          <a:xfrm flipH="1">
            <a:off x="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4" name="Google Shape;414;p34"/>
          <p:cNvSpPr txBox="1">
            <a:spLocks noGrp="1"/>
          </p:cNvSpPr>
          <p:nvPr>
            <p:ph type="subTitle" idx="1"/>
          </p:nvPr>
        </p:nvSpPr>
        <p:spPr>
          <a:xfrm>
            <a:off x="4870200" y="2895600"/>
            <a:ext cx="8578800" cy="6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9666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1">
  <p:cSld name="One column 1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5"/>
          <p:cNvSpPr txBox="1">
            <a:spLocks noGrp="1"/>
          </p:cNvSpPr>
          <p:nvPr>
            <p:ph type="title"/>
          </p:nvPr>
        </p:nvSpPr>
        <p:spPr>
          <a:xfrm>
            <a:off x="9231750" y="2172022"/>
            <a:ext cx="6618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35"/>
          <p:cNvSpPr/>
          <p:nvPr/>
        </p:nvSpPr>
        <p:spPr>
          <a:xfrm flipH="1">
            <a:off x="14551798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18" name="Google Shape;418;p35"/>
          <p:cNvGrpSpPr/>
          <p:nvPr/>
        </p:nvGrpSpPr>
        <p:grpSpPr>
          <a:xfrm flipH="1">
            <a:off x="772600" y="608444"/>
            <a:ext cx="1296168" cy="1082436"/>
            <a:chOff x="8100472" y="304222"/>
            <a:chExt cx="648084" cy="541218"/>
          </a:xfrm>
        </p:grpSpPr>
        <p:sp>
          <p:nvSpPr>
            <p:cNvPr id="419" name="Google Shape;419;p35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35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35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2" name="Google Shape;422;p35"/>
          <p:cNvSpPr txBox="1">
            <a:spLocks noGrp="1"/>
          </p:cNvSpPr>
          <p:nvPr>
            <p:ph type="subTitle" idx="1"/>
          </p:nvPr>
        </p:nvSpPr>
        <p:spPr>
          <a:xfrm>
            <a:off x="9886950" y="4349850"/>
            <a:ext cx="5962800" cy="22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2913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2">
  <p:cSld name="One column 2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6"/>
          <p:cNvSpPr txBox="1">
            <a:spLocks noGrp="1"/>
          </p:cNvSpPr>
          <p:nvPr>
            <p:ph type="subTitle" idx="1"/>
          </p:nvPr>
        </p:nvSpPr>
        <p:spPr>
          <a:xfrm>
            <a:off x="2506800" y="4349850"/>
            <a:ext cx="5208600" cy="27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36"/>
          <p:cNvSpPr txBox="1">
            <a:spLocks noGrp="1"/>
          </p:cNvSpPr>
          <p:nvPr>
            <p:ph type="title"/>
          </p:nvPr>
        </p:nvSpPr>
        <p:spPr>
          <a:xfrm>
            <a:off x="2506800" y="2194492"/>
            <a:ext cx="10104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grpSp>
        <p:nvGrpSpPr>
          <p:cNvPr id="426" name="Google Shape;426;p36"/>
          <p:cNvGrpSpPr/>
          <p:nvPr/>
        </p:nvGrpSpPr>
        <p:grpSpPr>
          <a:xfrm>
            <a:off x="4949286" y="87032"/>
            <a:ext cx="13262236" cy="3289544"/>
            <a:chOff x="2474643" y="43516"/>
            <a:chExt cx="6631118" cy="1644772"/>
          </a:xfrm>
        </p:grpSpPr>
        <p:sp>
          <p:nvSpPr>
            <p:cNvPr id="427" name="Google Shape;427;p36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36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36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36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36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36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36"/>
            <p:cNvSpPr/>
            <p:nvPr/>
          </p:nvSpPr>
          <p:spPr>
            <a:xfrm rot="6936536">
              <a:off x="4402602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36"/>
            <p:cNvSpPr/>
            <p:nvPr/>
          </p:nvSpPr>
          <p:spPr>
            <a:xfrm rot="5400000">
              <a:off x="5943208" y="42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36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36"/>
            <p:cNvSpPr/>
            <p:nvPr/>
          </p:nvSpPr>
          <p:spPr>
            <a:xfrm rot="5400000">
              <a:off x="50626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36"/>
            <p:cNvSpPr/>
            <p:nvPr/>
          </p:nvSpPr>
          <p:spPr>
            <a:xfrm rot="5400000">
              <a:off x="3685808" y="110526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36"/>
            <p:cNvSpPr/>
            <p:nvPr/>
          </p:nvSpPr>
          <p:spPr>
            <a:xfrm rot="5400000">
              <a:off x="2489099" y="2028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39" name="Google Shape;439;p36"/>
          <p:cNvSpPr/>
          <p:nvPr/>
        </p:nvSpPr>
        <p:spPr>
          <a:xfrm>
            <a:off x="1" y="6619651"/>
            <a:ext cx="5543554" cy="3667334"/>
          </a:xfrm>
          <a:custGeom>
            <a:avLst/>
            <a:gdLst/>
            <a:ahLst/>
            <a:cxnLst/>
            <a:rect l="l" t="t" r="r" b="b"/>
            <a:pathLst>
              <a:path w="9871" h="13336" extrusionOk="0">
                <a:moveTo>
                  <a:pt x="0" y="1"/>
                </a:moveTo>
                <a:lnTo>
                  <a:pt x="0" y="13336"/>
                </a:lnTo>
                <a:lnTo>
                  <a:pt x="9870" y="13336"/>
                </a:lnTo>
                <a:cubicBezTo>
                  <a:pt x="9763" y="12443"/>
                  <a:pt x="9477" y="11574"/>
                  <a:pt x="8977" y="10823"/>
                </a:cubicBezTo>
                <a:cubicBezTo>
                  <a:pt x="7989" y="9371"/>
                  <a:pt x="6298" y="8573"/>
                  <a:pt x="4655" y="7918"/>
                </a:cubicBezTo>
                <a:cubicBezTo>
                  <a:pt x="3774" y="7585"/>
                  <a:pt x="2846" y="7192"/>
                  <a:pt x="2346" y="6394"/>
                </a:cubicBezTo>
                <a:cubicBezTo>
                  <a:pt x="1917" y="5704"/>
                  <a:pt x="1917" y="4847"/>
                  <a:pt x="1846" y="4037"/>
                </a:cubicBezTo>
                <a:cubicBezTo>
                  <a:pt x="1750" y="2977"/>
                  <a:pt x="1512" y="1894"/>
                  <a:pt x="941" y="1001"/>
                </a:cubicBezTo>
                <a:cubicBezTo>
                  <a:pt x="679" y="620"/>
                  <a:pt x="369" y="275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1216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3">
  <p:cSld name="One column 3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7"/>
          <p:cNvSpPr txBox="1">
            <a:spLocks noGrp="1"/>
          </p:cNvSpPr>
          <p:nvPr>
            <p:ph type="title"/>
          </p:nvPr>
        </p:nvSpPr>
        <p:spPr>
          <a:xfrm>
            <a:off x="4248150" y="1080000"/>
            <a:ext cx="12600000" cy="25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442" name="Google Shape;442;p37"/>
          <p:cNvSpPr/>
          <p:nvPr/>
        </p:nvSpPr>
        <p:spPr>
          <a:xfrm rot="10800000" flipH="1">
            <a:off x="-2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3" name="Google Shape;443;p37"/>
          <p:cNvSpPr txBox="1">
            <a:spLocks noGrp="1"/>
          </p:cNvSpPr>
          <p:nvPr>
            <p:ph type="subTitle" idx="1"/>
          </p:nvPr>
        </p:nvSpPr>
        <p:spPr>
          <a:xfrm>
            <a:off x="10324900" y="5416650"/>
            <a:ext cx="6522600" cy="20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444" name="Google Shape;444;p37"/>
          <p:cNvGrpSpPr/>
          <p:nvPr/>
        </p:nvGrpSpPr>
        <p:grpSpPr>
          <a:xfrm>
            <a:off x="-16" y="44384"/>
            <a:ext cx="7692404" cy="2071216"/>
            <a:chOff x="-8" y="22192"/>
            <a:chExt cx="3846202" cy="1035608"/>
          </a:xfrm>
        </p:grpSpPr>
        <p:grpSp>
          <p:nvGrpSpPr>
            <p:cNvPr id="445" name="Google Shape;445;p37"/>
            <p:cNvGrpSpPr/>
            <p:nvPr/>
          </p:nvGrpSpPr>
          <p:grpSpPr>
            <a:xfrm>
              <a:off x="-8" y="22192"/>
              <a:ext cx="1049719" cy="1035608"/>
              <a:chOff x="719992" y="3511592"/>
              <a:chExt cx="1049719" cy="1035608"/>
            </a:xfrm>
          </p:grpSpPr>
          <p:grpSp>
            <p:nvGrpSpPr>
              <p:cNvPr id="446" name="Google Shape;446;p37"/>
              <p:cNvGrpSpPr/>
              <p:nvPr/>
            </p:nvGrpSpPr>
            <p:grpSpPr>
              <a:xfrm>
                <a:off x="719992" y="3511592"/>
                <a:ext cx="1049719" cy="423596"/>
                <a:chOff x="719992" y="3511592"/>
                <a:chExt cx="1049719" cy="423596"/>
              </a:xfrm>
            </p:grpSpPr>
            <p:sp>
              <p:nvSpPr>
                <p:cNvPr id="447" name="Google Shape;447;p37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48;p37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49" name="Google Shape;449;p37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50" name="Google Shape;450;p37"/>
            <p:cNvGrpSpPr/>
            <p:nvPr/>
          </p:nvGrpSpPr>
          <p:grpSpPr>
            <a:xfrm>
              <a:off x="1597517" y="130430"/>
              <a:ext cx="2248677" cy="416257"/>
              <a:chOff x="1597517" y="130430"/>
              <a:chExt cx="2248677" cy="416257"/>
            </a:xfrm>
          </p:grpSpPr>
          <p:sp>
            <p:nvSpPr>
              <p:cNvPr id="451" name="Google Shape;451;p37"/>
              <p:cNvSpPr/>
              <p:nvPr/>
            </p:nvSpPr>
            <p:spPr>
              <a:xfrm rot="6936536">
                <a:off x="1639577" y="3231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37"/>
              <p:cNvSpPr/>
              <p:nvPr/>
            </p:nvSpPr>
            <p:spPr>
              <a:xfrm rot="5400000">
                <a:off x="2489099" y="202859"/>
                <a:ext cx="173801" cy="202714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37"/>
              <p:cNvSpPr/>
              <p:nvPr/>
            </p:nvSpPr>
            <p:spPr>
              <a:xfrm rot="5400000">
                <a:off x="3685808" y="110526"/>
                <a:ext cx="140482" cy="180290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2002" extrusionOk="0">
                    <a:moveTo>
                      <a:pt x="630" y="0"/>
                    </a:moveTo>
                    <a:cubicBezTo>
                      <a:pt x="615" y="0"/>
                      <a:pt x="599" y="1"/>
                      <a:pt x="583" y="4"/>
                    </a:cubicBezTo>
                    <a:lnTo>
                      <a:pt x="0" y="87"/>
                    </a:lnTo>
                    <a:lnTo>
                      <a:pt x="0" y="242"/>
                    </a:lnTo>
                    <a:cubicBezTo>
                      <a:pt x="24" y="540"/>
                      <a:pt x="71" y="837"/>
                      <a:pt x="119" y="1111"/>
                    </a:cubicBezTo>
                    <a:cubicBezTo>
                      <a:pt x="167" y="1349"/>
                      <a:pt x="226" y="1587"/>
                      <a:pt x="274" y="1825"/>
                    </a:cubicBezTo>
                    <a:cubicBezTo>
                      <a:pt x="298" y="1921"/>
                      <a:pt x="345" y="1956"/>
                      <a:pt x="429" y="1980"/>
                    </a:cubicBezTo>
                    <a:cubicBezTo>
                      <a:pt x="599" y="1991"/>
                      <a:pt x="765" y="2002"/>
                      <a:pt x="931" y="2002"/>
                    </a:cubicBezTo>
                    <a:cubicBezTo>
                      <a:pt x="1136" y="2002"/>
                      <a:pt x="1343" y="1985"/>
                      <a:pt x="1560" y="1933"/>
                    </a:cubicBezTo>
                    <a:cubicBezTo>
                      <a:pt x="1298" y="1564"/>
                      <a:pt x="1191" y="1159"/>
                      <a:pt x="1072" y="754"/>
                    </a:cubicBezTo>
                    <a:lnTo>
                      <a:pt x="893" y="218"/>
                    </a:lnTo>
                    <a:cubicBezTo>
                      <a:pt x="850" y="90"/>
                      <a:pt x="760" y="0"/>
                      <a:pt x="6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54" name="Google Shape;454;p37"/>
          <p:cNvGrpSpPr/>
          <p:nvPr/>
        </p:nvGrpSpPr>
        <p:grpSpPr>
          <a:xfrm rot="10800000">
            <a:off x="10595584" y="9238008"/>
            <a:ext cx="7692404" cy="1048992"/>
            <a:chOff x="-8" y="22192"/>
            <a:chExt cx="3846202" cy="524496"/>
          </a:xfrm>
        </p:grpSpPr>
        <p:grpSp>
          <p:nvGrpSpPr>
            <p:cNvPr id="455" name="Google Shape;455;p37"/>
            <p:cNvGrpSpPr/>
            <p:nvPr/>
          </p:nvGrpSpPr>
          <p:grpSpPr>
            <a:xfrm>
              <a:off x="-8" y="22192"/>
              <a:ext cx="1049719" cy="423596"/>
              <a:chOff x="719992" y="3511592"/>
              <a:chExt cx="1049719" cy="423596"/>
            </a:xfrm>
          </p:grpSpPr>
          <p:sp>
            <p:nvSpPr>
              <p:cNvPr id="456" name="Google Shape;456;p37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37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58" name="Google Shape;458;p37"/>
            <p:cNvGrpSpPr/>
            <p:nvPr/>
          </p:nvGrpSpPr>
          <p:grpSpPr>
            <a:xfrm>
              <a:off x="1597517" y="130430"/>
              <a:ext cx="2248677" cy="416257"/>
              <a:chOff x="1597517" y="130430"/>
              <a:chExt cx="2248677" cy="416257"/>
            </a:xfrm>
          </p:grpSpPr>
          <p:sp>
            <p:nvSpPr>
              <p:cNvPr id="459" name="Google Shape;459;p37"/>
              <p:cNvSpPr/>
              <p:nvPr/>
            </p:nvSpPr>
            <p:spPr>
              <a:xfrm rot="6936536">
                <a:off x="1639577" y="3231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37"/>
              <p:cNvSpPr/>
              <p:nvPr/>
            </p:nvSpPr>
            <p:spPr>
              <a:xfrm rot="5400000">
                <a:off x="2489099" y="202859"/>
                <a:ext cx="173801" cy="202714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37"/>
              <p:cNvSpPr/>
              <p:nvPr/>
            </p:nvSpPr>
            <p:spPr>
              <a:xfrm rot="5400000">
                <a:off x="3685808" y="110526"/>
                <a:ext cx="140482" cy="180290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2002" extrusionOk="0">
                    <a:moveTo>
                      <a:pt x="630" y="0"/>
                    </a:moveTo>
                    <a:cubicBezTo>
                      <a:pt x="615" y="0"/>
                      <a:pt x="599" y="1"/>
                      <a:pt x="583" y="4"/>
                    </a:cubicBezTo>
                    <a:lnTo>
                      <a:pt x="0" y="87"/>
                    </a:lnTo>
                    <a:lnTo>
                      <a:pt x="0" y="242"/>
                    </a:lnTo>
                    <a:cubicBezTo>
                      <a:pt x="24" y="540"/>
                      <a:pt x="71" y="837"/>
                      <a:pt x="119" y="1111"/>
                    </a:cubicBezTo>
                    <a:cubicBezTo>
                      <a:pt x="167" y="1349"/>
                      <a:pt x="226" y="1587"/>
                      <a:pt x="274" y="1825"/>
                    </a:cubicBezTo>
                    <a:cubicBezTo>
                      <a:pt x="298" y="1921"/>
                      <a:pt x="345" y="1956"/>
                      <a:pt x="429" y="1980"/>
                    </a:cubicBezTo>
                    <a:cubicBezTo>
                      <a:pt x="599" y="1991"/>
                      <a:pt x="765" y="2002"/>
                      <a:pt x="931" y="2002"/>
                    </a:cubicBezTo>
                    <a:cubicBezTo>
                      <a:pt x="1136" y="2002"/>
                      <a:pt x="1343" y="1985"/>
                      <a:pt x="1560" y="1933"/>
                    </a:cubicBezTo>
                    <a:cubicBezTo>
                      <a:pt x="1298" y="1564"/>
                      <a:pt x="1191" y="1159"/>
                      <a:pt x="1072" y="754"/>
                    </a:cubicBezTo>
                    <a:lnTo>
                      <a:pt x="893" y="218"/>
                    </a:lnTo>
                    <a:cubicBezTo>
                      <a:pt x="850" y="90"/>
                      <a:pt x="760" y="0"/>
                      <a:pt x="6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157576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8"/>
          <p:cNvSpPr txBox="1">
            <a:spLocks noGrp="1"/>
          </p:cNvSpPr>
          <p:nvPr>
            <p:ph type="title"/>
          </p:nvPr>
        </p:nvSpPr>
        <p:spPr>
          <a:xfrm>
            <a:off x="5489400" y="775200"/>
            <a:ext cx="7309200" cy="219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6000"/>
              <a:buNone/>
              <a:defRPr sz="12000"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8"/>
          <p:cNvSpPr/>
          <p:nvPr/>
        </p:nvSpPr>
        <p:spPr>
          <a:xfrm rot="10800000">
            <a:off x="14551800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5" name="Google Shape;465;p38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66" name="Google Shape;466;p38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467" name="Google Shape;467;p38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38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38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70" name="Google Shape;470;p38"/>
          <p:cNvSpPr txBox="1"/>
          <p:nvPr/>
        </p:nvSpPr>
        <p:spPr>
          <a:xfrm>
            <a:off x="3900600" y="7214300"/>
            <a:ext cx="10486800" cy="12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>
              <a:spcBef>
                <a:spcPts val="600"/>
              </a:spcBef>
              <a:buClr>
                <a:srgbClr val="000000"/>
              </a:buClr>
              <a:buFont typeface="Arial"/>
              <a:buNone/>
            </a:pPr>
            <a:r>
              <a:rPr lang="en" sz="2800" kern="0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rPr>
              <a:t>CREDITS: This presentation template was created by </a:t>
            </a:r>
            <a:r>
              <a:rPr lang="en" sz="2800" b="1" kern="0">
                <a:solidFill>
                  <a:srgbClr val="00385D"/>
                </a:solidFill>
                <a:uFill>
                  <a:noFill/>
                </a:uFill>
                <a:latin typeface="Molengo"/>
                <a:ea typeface="Molengo"/>
                <a:cs typeface="Molengo"/>
                <a:sym typeface="Moleng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2800" kern="0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rPr>
              <a:t>, including icons by </a:t>
            </a:r>
            <a:r>
              <a:rPr lang="en" sz="2800" b="1" kern="0">
                <a:solidFill>
                  <a:srgbClr val="00385D"/>
                </a:solidFill>
                <a:uFill>
                  <a:noFill/>
                </a:uFill>
                <a:latin typeface="Molengo"/>
                <a:ea typeface="Molengo"/>
                <a:cs typeface="Molengo"/>
                <a:sym typeface="Moleng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2800" kern="0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rPr>
              <a:t>, and infographics &amp; images by </a:t>
            </a:r>
            <a:r>
              <a:rPr lang="en" sz="2800" b="1" kern="0">
                <a:solidFill>
                  <a:srgbClr val="00385D"/>
                </a:solidFill>
                <a:uFill>
                  <a:noFill/>
                </a:uFill>
                <a:latin typeface="Molengo"/>
                <a:ea typeface="Molengo"/>
                <a:cs typeface="Molengo"/>
                <a:sym typeface="Moleng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2800" b="1" kern="0">
              <a:solidFill>
                <a:srgbClr val="00385D"/>
              </a:solidFill>
              <a:latin typeface="Molengo"/>
              <a:ea typeface="Molengo"/>
              <a:cs typeface="Molengo"/>
              <a:sym typeface="Molengo"/>
            </a:endParaRPr>
          </a:p>
        </p:txBody>
      </p:sp>
      <p:grpSp>
        <p:nvGrpSpPr>
          <p:cNvPr id="471" name="Google Shape;471;p38"/>
          <p:cNvGrpSpPr/>
          <p:nvPr/>
        </p:nvGrpSpPr>
        <p:grpSpPr>
          <a:xfrm>
            <a:off x="16199918" y="8596520"/>
            <a:ext cx="1296168" cy="1082436"/>
            <a:chOff x="8099959" y="4298260"/>
            <a:chExt cx="648084" cy="541218"/>
          </a:xfrm>
        </p:grpSpPr>
        <p:sp>
          <p:nvSpPr>
            <p:cNvPr id="472" name="Google Shape;472;p38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38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38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85331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9"/>
          <p:cNvSpPr/>
          <p:nvPr/>
        </p:nvSpPr>
        <p:spPr>
          <a:xfrm rot="10800000">
            <a:off x="14551800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7" name="Google Shape;477;p39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78" name="Google Shape;478;p39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479" name="Google Shape;479;p39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39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39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2" name="Google Shape;482;p39"/>
          <p:cNvGrpSpPr/>
          <p:nvPr/>
        </p:nvGrpSpPr>
        <p:grpSpPr>
          <a:xfrm>
            <a:off x="16199918" y="8596520"/>
            <a:ext cx="1296168" cy="1082436"/>
            <a:chOff x="8099959" y="4298260"/>
            <a:chExt cx="648084" cy="541218"/>
          </a:xfrm>
        </p:grpSpPr>
        <p:sp>
          <p:nvSpPr>
            <p:cNvPr id="483" name="Google Shape;483;p39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39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39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52214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EF8E9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061400" y="6656200"/>
            <a:ext cx="10165200" cy="18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120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8200" y="8092000"/>
            <a:ext cx="88716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" y="5143497"/>
            <a:ext cx="3824618" cy="5167234"/>
          </a:xfrm>
          <a:custGeom>
            <a:avLst/>
            <a:gdLst/>
            <a:ahLst/>
            <a:cxnLst/>
            <a:rect l="l" t="t" r="r" b="b"/>
            <a:pathLst>
              <a:path w="9871" h="13336" extrusionOk="0">
                <a:moveTo>
                  <a:pt x="0" y="1"/>
                </a:moveTo>
                <a:lnTo>
                  <a:pt x="0" y="13336"/>
                </a:lnTo>
                <a:lnTo>
                  <a:pt x="9870" y="13336"/>
                </a:lnTo>
                <a:cubicBezTo>
                  <a:pt x="9763" y="12443"/>
                  <a:pt x="9477" y="11574"/>
                  <a:pt x="8977" y="10823"/>
                </a:cubicBezTo>
                <a:cubicBezTo>
                  <a:pt x="7989" y="9371"/>
                  <a:pt x="6298" y="8573"/>
                  <a:pt x="4655" y="7918"/>
                </a:cubicBezTo>
                <a:cubicBezTo>
                  <a:pt x="3774" y="7585"/>
                  <a:pt x="2846" y="7192"/>
                  <a:pt x="2346" y="6394"/>
                </a:cubicBezTo>
                <a:cubicBezTo>
                  <a:pt x="1917" y="5704"/>
                  <a:pt x="1917" y="4847"/>
                  <a:pt x="1846" y="4037"/>
                </a:cubicBezTo>
                <a:cubicBezTo>
                  <a:pt x="1750" y="2977"/>
                  <a:pt x="1512" y="1894"/>
                  <a:pt x="941" y="1001"/>
                </a:cubicBezTo>
                <a:cubicBezTo>
                  <a:pt x="679" y="620"/>
                  <a:pt x="369" y="275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14" name="Google Shape;14;p2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16199918" y="8596520"/>
            <a:ext cx="1296168" cy="1082436"/>
            <a:chOff x="8099959" y="4298260"/>
            <a:chExt cx="648084" cy="541218"/>
          </a:xfrm>
        </p:grpSpPr>
        <p:sp>
          <p:nvSpPr>
            <p:cNvPr id="18" name="Google Shape;18;p2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86743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143000" y="5578050"/>
            <a:ext cx="92964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8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3933900" y="3829050"/>
            <a:ext cx="3714600" cy="18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1533600" y="6915150"/>
            <a:ext cx="8515200" cy="15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"/>
          <p:cNvSpPr/>
          <p:nvPr/>
        </p:nvSpPr>
        <p:spPr>
          <a:xfrm rot="-5400000" flipH="1">
            <a:off x="10019723" y="2094915"/>
            <a:ext cx="10344142" cy="6192414"/>
          </a:xfrm>
          <a:custGeom>
            <a:avLst/>
            <a:gdLst/>
            <a:ahLst/>
            <a:cxnLst/>
            <a:rect l="l" t="t" r="r" b="b"/>
            <a:pathLst>
              <a:path w="19801" h="11253" extrusionOk="0">
                <a:moveTo>
                  <a:pt x="1481" y="0"/>
                </a:moveTo>
                <a:cubicBezTo>
                  <a:pt x="960" y="0"/>
                  <a:pt x="439" y="136"/>
                  <a:pt x="0" y="405"/>
                </a:cubicBezTo>
                <a:lnTo>
                  <a:pt x="0" y="11252"/>
                </a:lnTo>
                <a:lnTo>
                  <a:pt x="19800" y="11252"/>
                </a:lnTo>
                <a:cubicBezTo>
                  <a:pt x="19765" y="10597"/>
                  <a:pt x="19622" y="9966"/>
                  <a:pt x="19384" y="9335"/>
                </a:cubicBezTo>
                <a:cubicBezTo>
                  <a:pt x="19026" y="8395"/>
                  <a:pt x="18360" y="7525"/>
                  <a:pt x="17407" y="7228"/>
                </a:cubicBezTo>
                <a:cubicBezTo>
                  <a:pt x="17055" y="7121"/>
                  <a:pt x="16683" y="7097"/>
                  <a:pt x="16307" y="7097"/>
                </a:cubicBezTo>
                <a:cubicBezTo>
                  <a:pt x="16003" y="7097"/>
                  <a:pt x="15697" y="7113"/>
                  <a:pt x="15397" y="7113"/>
                </a:cubicBezTo>
                <a:cubicBezTo>
                  <a:pt x="14826" y="7113"/>
                  <a:pt x="14277" y="7056"/>
                  <a:pt x="13812" y="6728"/>
                </a:cubicBezTo>
                <a:cubicBezTo>
                  <a:pt x="12657" y="5918"/>
                  <a:pt x="12895" y="3989"/>
                  <a:pt x="11811" y="3072"/>
                </a:cubicBezTo>
                <a:cubicBezTo>
                  <a:pt x="11427" y="2752"/>
                  <a:pt x="10968" y="2623"/>
                  <a:pt x="10484" y="2623"/>
                </a:cubicBezTo>
                <a:cubicBezTo>
                  <a:pt x="9692" y="2623"/>
                  <a:pt x="8834" y="2968"/>
                  <a:pt x="8132" y="3382"/>
                </a:cubicBezTo>
                <a:cubicBezTo>
                  <a:pt x="7700" y="3645"/>
                  <a:pt x="7222" y="3946"/>
                  <a:pt x="6722" y="3946"/>
                </a:cubicBezTo>
                <a:cubicBezTo>
                  <a:pt x="6657" y="3946"/>
                  <a:pt x="6591" y="3941"/>
                  <a:pt x="6525" y="3930"/>
                </a:cubicBezTo>
                <a:cubicBezTo>
                  <a:pt x="6275" y="3906"/>
                  <a:pt x="6049" y="3775"/>
                  <a:pt x="5846" y="3632"/>
                </a:cubicBezTo>
                <a:cubicBezTo>
                  <a:pt x="5453" y="3382"/>
                  <a:pt x="5096" y="3061"/>
                  <a:pt x="4798" y="2680"/>
                </a:cubicBezTo>
                <a:cubicBezTo>
                  <a:pt x="4263" y="2025"/>
                  <a:pt x="3929" y="1215"/>
                  <a:pt x="3286" y="644"/>
                </a:cubicBezTo>
                <a:cubicBezTo>
                  <a:pt x="2790" y="213"/>
                  <a:pt x="2135" y="0"/>
                  <a:pt x="14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4648201" y="13201"/>
            <a:ext cx="13639774" cy="4396818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" name="Google Shape;27;p3"/>
          <p:cNvGrpSpPr/>
          <p:nvPr/>
        </p:nvGrpSpPr>
        <p:grpSpPr>
          <a:xfrm>
            <a:off x="12773534" y="6135835"/>
            <a:ext cx="3699628" cy="3471742"/>
            <a:chOff x="6386767" y="3067917"/>
            <a:chExt cx="1849814" cy="1735871"/>
          </a:xfrm>
        </p:grpSpPr>
        <p:grpSp>
          <p:nvGrpSpPr>
            <p:cNvPr id="28" name="Google Shape;28;p3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29" name="Google Shape;29;p3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0" name="Google Shape;30;p3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3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32;p3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" name="Google Shape;33;p3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34;p3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80904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2217300" y="2762250"/>
            <a:ext cx="13853400" cy="6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09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2400">
                <a:solidFill>
                  <a:srgbClr val="00385D"/>
                </a:solidFill>
              </a:defRPr>
            </a:lvl1pPr>
            <a:lvl2pPr marL="1828800" lvl="1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2400">
                <a:solidFill>
                  <a:srgbClr val="00385D"/>
                </a:solidFill>
              </a:defRPr>
            </a:lvl2pPr>
            <a:lvl3pPr marL="2743200" lvl="2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2400">
                <a:solidFill>
                  <a:srgbClr val="00385D"/>
                </a:solidFill>
              </a:defRPr>
            </a:lvl3pPr>
            <a:lvl4pPr marL="3657600" lvl="3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2400">
                <a:solidFill>
                  <a:srgbClr val="00385D"/>
                </a:solidFill>
              </a:defRPr>
            </a:lvl4pPr>
            <a:lvl5pPr marL="4572000" lvl="4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2400">
                <a:solidFill>
                  <a:srgbClr val="00385D"/>
                </a:solidFill>
              </a:defRPr>
            </a:lvl5pPr>
            <a:lvl6pPr marL="5486400" lvl="5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2400">
                <a:solidFill>
                  <a:srgbClr val="00385D"/>
                </a:solidFill>
              </a:defRPr>
            </a:lvl6pPr>
            <a:lvl7pPr marL="6400800" lvl="6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2400">
                <a:solidFill>
                  <a:srgbClr val="00385D"/>
                </a:solidFill>
              </a:defRPr>
            </a:lvl7pPr>
            <a:lvl8pPr marL="7315200" lvl="7" indent="-60960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2400">
                <a:solidFill>
                  <a:srgbClr val="00385D"/>
                </a:solidFill>
              </a:defRPr>
            </a:lvl8pPr>
            <a:lvl9pPr marL="8229600" lvl="8" indent="-60960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rgbClr val="00385D"/>
              </a:buClr>
              <a:buSzPts val="1200"/>
              <a:buChar char="■"/>
              <a:defRPr sz="2400">
                <a:solidFill>
                  <a:srgbClr val="00385D"/>
                </a:solidFill>
              </a:defRPr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>
            <a:off x="-213365" y="21558"/>
            <a:ext cx="2316678" cy="2041476"/>
            <a:chOff x="-106683" y="10779"/>
            <a:chExt cx="1158339" cy="1020738"/>
          </a:xfrm>
        </p:grpSpPr>
        <p:sp>
          <p:nvSpPr>
            <p:cNvPr id="38" name="Google Shape;38;p4"/>
            <p:cNvSpPr/>
            <p:nvPr/>
          </p:nvSpPr>
          <p:spPr>
            <a:xfrm rot="-6936536" flipH="1">
              <a:off x="633102" y="992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4"/>
            <p:cNvSpPr/>
            <p:nvPr/>
          </p:nvSpPr>
          <p:spPr>
            <a:xfrm rot="5400000">
              <a:off x="-64626" y="6694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4"/>
            <p:cNvSpPr/>
            <p:nvPr/>
          </p:nvSpPr>
          <p:spPr>
            <a:xfrm rot="5400000">
              <a:off x="863399" y="84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4"/>
            <p:cNvSpPr/>
            <p:nvPr/>
          </p:nvSpPr>
          <p:spPr>
            <a:xfrm rot="6936536">
              <a:off x="-64623" y="315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" name="Google Shape;42;p4"/>
          <p:cNvGrpSpPr/>
          <p:nvPr/>
        </p:nvGrpSpPr>
        <p:grpSpPr>
          <a:xfrm>
            <a:off x="15970314" y="604686"/>
            <a:ext cx="2010508" cy="2438640"/>
            <a:chOff x="7985157" y="302343"/>
            <a:chExt cx="1005254" cy="1219320"/>
          </a:xfrm>
        </p:grpSpPr>
        <p:sp>
          <p:nvSpPr>
            <p:cNvPr id="43" name="Google Shape;43;p4"/>
            <p:cNvSpPr/>
            <p:nvPr/>
          </p:nvSpPr>
          <p:spPr>
            <a:xfrm rot="6936536">
              <a:off x="8774552" y="12981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4"/>
            <p:cNvSpPr/>
            <p:nvPr/>
          </p:nvSpPr>
          <p:spPr>
            <a:xfrm rot="5400000">
              <a:off x="8438449" y="8933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4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4"/>
            <p:cNvSpPr/>
            <p:nvPr/>
          </p:nvSpPr>
          <p:spPr>
            <a:xfrm rot="5261766">
              <a:off x="8003027" y="438633"/>
              <a:ext cx="173797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7" name="Google Shape;47;p4"/>
          <p:cNvSpPr/>
          <p:nvPr/>
        </p:nvSpPr>
        <p:spPr>
          <a:xfrm flipH="1">
            <a:off x="145518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2797800" y="1080000"/>
            <a:ext cx="126924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32019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"/>
          <p:cNvSpPr txBox="1">
            <a:spLocks noGrp="1"/>
          </p:cNvSpPr>
          <p:nvPr>
            <p:ph type="title"/>
          </p:nvPr>
        </p:nvSpPr>
        <p:spPr>
          <a:xfrm>
            <a:off x="4091700" y="1080000"/>
            <a:ext cx="10104600" cy="24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1"/>
          </p:nvPr>
        </p:nvSpPr>
        <p:spPr>
          <a:xfrm>
            <a:off x="2952676" y="5943600"/>
            <a:ext cx="49722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2"/>
          </p:nvPr>
        </p:nvSpPr>
        <p:spPr>
          <a:xfrm>
            <a:off x="2952700" y="6686550"/>
            <a:ext cx="4972200" cy="18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ubTitle" idx="3"/>
          </p:nvPr>
        </p:nvSpPr>
        <p:spPr>
          <a:xfrm>
            <a:off x="10363126" y="5943600"/>
            <a:ext cx="49722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subTitle" idx="4"/>
          </p:nvPr>
        </p:nvSpPr>
        <p:spPr>
          <a:xfrm>
            <a:off x="10363150" y="6686550"/>
            <a:ext cx="4972200" cy="18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/>
          <p:nvPr/>
        </p:nvSpPr>
        <p:spPr>
          <a:xfrm>
            <a:off x="0" y="1"/>
            <a:ext cx="4091736" cy="7063574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56;p5"/>
          <p:cNvSpPr/>
          <p:nvPr/>
        </p:nvSpPr>
        <p:spPr>
          <a:xfrm rot="-9450495" flipH="1">
            <a:off x="16271681" y="657038"/>
            <a:ext cx="341054" cy="437688"/>
          </a:xfrm>
          <a:custGeom>
            <a:avLst/>
            <a:gdLst/>
            <a:ahLst/>
            <a:cxnLst/>
            <a:rect l="l" t="t" r="r" b="b"/>
            <a:pathLst>
              <a:path w="1560" h="2002" extrusionOk="0">
                <a:moveTo>
                  <a:pt x="630" y="0"/>
                </a:moveTo>
                <a:cubicBezTo>
                  <a:pt x="615" y="0"/>
                  <a:pt x="599" y="1"/>
                  <a:pt x="583" y="4"/>
                </a:cubicBezTo>
                <a:lnTo>
                  <a:pt x="0" y="87"/>
                </a:lnTo>
                <a:lnTo>
                  <a:pt x="0" y="242"/>
                </a:lnTo>
                <a:cubicBezTo>
                  <a:pt x="24" y="540"/>
                  <a:pt x="71" y="837"/>
                  <a:pt x="119" y="1111"/>
                </a:cubicBezTo>
                <a:cubicBezTo>
                  <a:pt x="167" y="1349"/>
                  <a:pt x="226" y="1587"/>
                  <a:pt x="274" y="1825"/>
                </a:cubicBezTo>
                <a:cubicBezTo>
                  <a:pt x="298" y="1921"/>
                  <a:pt x="345" y="1956"/>
                  <a:pt x="429" y="1980"/>
                </a:cubicBezTo>
                <a:cubicBezTo>
                  <a:pt x="599" y="1991"/>
                  <a:pt x="765" y="2002"/>
                  <a:pt x="931" y="2002"/>
                </a:cubicBezTo>
                <a:cubicBezTo>
                  <a:pt x="1136" y="2002"/>
                  <a:pt x="1343" y="1985"/>
                  <a:pt x="1560" y="1933"/>
                </a:cubicBezTo>
                <a:cubicBezTo>
                  <a:pt x="1298" y="1564"/>
                  <a:pt x="1191" y="1159"/>
                  <a:pt x="1072" y="754"/>
                </a:cubicBezTo>
                <a:lnTo>
                  <a:pt x="893" y="218"/>
                </a:lnTo>
                <a:cubicBezTo>
                  <a:pt x="850" y="90"/>
                  <a:pt x="760" y="0"/>
                  <a:pt x="6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5"/>
          <p:cNvSpPr/>
          <p:nvPr/>
        </p:nvSpPr>
        <p:spPr>
          <a:xfrm rot="4878859">
            <a:off x="16619488" y="1199121"/>
            <a:ext cx="421940" cy="492126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5"/>
          <p:cNvSpPr/>
          <p:nvPr/>
        </p:nvSpPr>
        <p:spPr>
          <a:xfrm rot="7331116" flipH="1">
            <a:off x="16965511" y="698100"/>
            <a:ext cx="421938" cy="492152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89629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4091700" y="1080000"/>
            <a:ext cx="10104600" cy="24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subTitle" idx="1"/>
          </p:nvPr>
        </p:nvSpPr>
        <p:spPr>
          <a:xfrm>
            <a:off x="3105076" y="3266400"/>
            <a:ext cx="49722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62" name="Google Shape;62;p6"/>
          <p:cNvSpPr txBox="1">
            <a:spLocks noGrp="1"/>
          </p:cNvSpPr>
          <p:nvPr>
            <p:ph type="subTitle" idx="2"/>
          </p:nvPr>
        </p:nvSpPr>
        <p:spPr>
          <a:xfrm>
            <a:off x="3105100" y="4009350"/>
            <a:ext cx="4972200" cy="18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 txBox="1">
            <a:spLocks noGrp="1"/>
          </p:cNvSpPr>
          <p:nvPr>
            <p:ph type="subTitle" idx="3"/>
          </p:nvPr>
        </p:nvSpPr>
        <p:spPr>
          <a:xfrm>
            <a:off x="10210726" y="3266400"/>
            <a:ext cx="49722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subTitle" idx="4"/>
          </p:nvPr>
        </p:nvSpPr>
        <p:spPr>
          <a:xfrm>
            <a:off x="10210750" y="4009350"/>
            <a:ext cx="4972200" cy="18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/>
          <p:nvPr/>
        </p:nvSpPr>
        <p:spPr>
          <a:xfrm>
            <a:off x="0" y="1"/>
            <a:ext cx="4091736" cy="7063574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66;p6"/>
          <p:cNvSpPr/>
          <p:nvPr/>
        </p:nvSpPr>
        <p:spPr>
          <a:xfrm rot="-9450495" flipH="1">
            <a:off x="16271681" y="657038"/>
            <a:ext cx="341054" cy="437688"/>
          </a:xfrm>
          <a:custGeom>
            <a:avLst/>
            <a:gdLst/>
            <a:ahLst/>
            <a:cxnLst/>
            <a:rect l="l" t="t" r="r" b="b"/>
            <a:pathLst>
              <a:path w="1560" h="2002" extrusionOk="0">
                <a:moveTo>
                  <a:pt x="630" y="0"/>
                </a:moveTo>
                <a:cubicBezTo>
                  <a:pt x="615" y="0"/>
                  <a:pt x="599" y="1"/>
                  <a:pt x="583" y="4"/>
                </a:cubicBezTo>
                <a:lnTo>
                  <a:pt x="0" y="87"/>
                </a:lnTo>
                <a:lnTo>
                  <a:pt x="0" y="242"/>
                </a:lnTo>
                <a:cubicBezTo>
                  <a:pt x="24" y="540"/>
                  <a:pt x="71" y="837"/>
                  <a:pt x="119" y="1111"/>
                </a:cubicBezTo>
                <a:cubicBezTo>
                  <a:pt x="167" y="1349"/>
                  <a:pt x="226" y="1587"/>
                  <a:pt x="274" y="1825"/>
                </a:cubicBezTo>
                <a:cubicBezTo>
                  <a:pt x="298" y="1921"/>
                  <a:pt x="345" y="1956"/>
                  <a:pt x="429" y="1980"/>
                </a:cubicBezTo>
                <a:cubicBezTo>
                  <a:pt x="599" y="1991"/>
                  <a:pt x="765" y="2002"/>
                  <a:pt x="931" y="2002"/>
                </a:cubicBezTo>
                <a:cubicBezTo>
                  <a:pt x="1136" y="2002"/>
                  <a:pt x="1343" y="1985"/>
                  <a:pt x="1560" y="1933"/>
                </a:cubicBezTo>
                <a:cubicBezTo>
                  <a:pt x="1298" y="1564"/>
                  <a:pt x="1191" y="1159"/>
                  <a:pt x="1072" y="754"/>
                </a:cubicBezTo>
                <a:lnTo>
                  <a:pt x="893" y="218"/>
                </a:lnTo>
                <a:cubicBezTo>
                  <a:pt x="850" y="90"/>
                  <a:pt x="760" y="0"/>
                  <a:pt x="6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67;p6"/>
          <p:cNvSpPr/>
          <p:nvPr/>
        </p:nvSpPr>
        <p:spPr>
          <a:xfrm rot="4878859">
            <a:off x="16619488" y="1199121"/>
            <a:ext cx="421940" cy="492126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68;p6"/>
          <p:cNvSpPr/>
          <p:nvPr/>
        </p:nvSpPr>
        <p:spPr>
          <a:xfrm rot="7331116" flipH="1">
            <a:off x="16965511" y="698100"/>
            <a:ext cx="421938" cy="492152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69;p6"/>
          <p:cNvSpPr txBox="1">
            <a:spLocks noGrp="1"/>
          </p:cNvSpPr>
          <p:nvPr>
            <p:ph type="subTitle" idx="5"/>
          </p:nvPr>
        </p:nvSpPr>
        <p:spPr>
          <a:xfrm>
            <a:off x="6657876" y="6400800"/>
            <a:ext cx="49722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70" name="Google Shape;70;p6"/>
          <p:cNvSpPr txBox="1">
            <a:spLocks noGrp="1"/>
          </p:cNvSpPr>
          <p:nvPr>
            <p:ph type="subTitle" idx="6"/>
          </p:nvPr>
        </p:nvSpPr>
        <p:spPr>
          <a:xfrm>
            <a:off x="6657900" y="7138988"/>
            <a:ext cx="4972200" cy="18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71" name="Google Shape;71;p6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72" name="Google Shape;72;p6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5" name="Google Shape;75;p6"/>
          <p:cNvGrpSpPr/>
          <p:nvPr/>
        </p:nvGrpSpPr>
        <p:grpSpPr>
          <a:xfrm rot="10800000" flipH="1">
            <a:off x="937044" y="8596494"/>
            <a:ext cx="1296168" cy="1082436"/>
            <a:chOff x="468522" y="304222"/>
            <a:chExt cx="648084" cy="541218"/>
          </a:xfrm>
        </p:grpSpPr>
        <p:sp>
          <p:nvSpPr>
            <p:cNvPr id="76" name="Google Shape;76;p6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6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0878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/>
          <p:nvPr/>
        </p:nvSpPr>
        <p:spPr>
          <a:xfrm rot="1626911">
            <a:off x="2499015" y="-698963"/>
            <a:ext cx="13421170" cy="9754270"/>
          </a:xfrm>
          <a:custGeom>
            <a:avLst/>
            <a:gdLst/>
            <a:ahLst/>
            <a:cxnLst/>
            <a:rect l="l" t="t" r="r" b="b"/>
            <a:pathLst>
              <a:path w="26243" h="22885" extrusionOk="0">
                <a:moveTo>
                  <a:pt x="18030" y="0"/>
                </a:moveTo>
                <a:cubicBezTo>
                  <a:pt x="17142" y="0"/>
                  <a:pt x="16246" y="233"/>
                  <a:pt x="15705" y="905"/>
                </a:cubicBezTo>
                <a:cubicBezTo>
                  <a:pt x="14741" y="2131"/>
                  <a:pt x="15455" y="3989"/>
                  <a:pt x="14860" y="5417"/>
                </a:cubicBezTo>
                <a:cubicBezTo>
                  <a:pt x="14372" y="6608"/>
                  <a:pt x="13062" y="7239"/>
                  <a:pt x="11776" y="7453"/>
                </a:cubicBezTo>
                <a:cubicBezTo>
                  <a:pt x="10514" y="7668"/>
                  <a:pt x="9204" y="7525"/>
                  <a:pt x="7930" y="7679"/>
                </a:cubicBezTo>
                <a:cubicBezTo>
                  <a:pt x="4894" y="8025"/>
                  <a:pt x="2108" y="10073"/>
                  <a:pt x="882" y="12871"/>
                </a:cubicBezTo>
                <a:cubicBezTo>
                  <a:pt x="227" y="14347"/>
                  <a:pt x="1" y="16073"/>
                  <a:pt x="525" y="17585"/>
                </a:cubicBezTo>
                <a:cubicBezTo>
                  <a:pt x="1001" y="18978"/>
                  <a:pt x="2060" y="20110"/>
                  <a:pt x="3311" y="20883"/>
                </a:cubicBezTo>
                <a:cubicBezTo>
                  <a:pt x="4561" y="21657"/>
                  <a:pt x="5978" y="22086"/>
                  <a:pt x="7418" y="22396"/>
                </a:cubicBezTo>
                <a:cubicBezTo>
                  <a:pt x="8899" y="22711"/>
                  <a:pt x="10428" y="22885"/>
                  <a:pt x="11950" y="22885"/>
                </a:cubicBezTo>
                <a:cubicBezTo>
                  <a:pt x="14674" y="22885"/>
                  <a:pt x="17378" y="22329"/>
                  <a:pt x="19753" y="21038"/>
                </a:cubicBezTo>
                <a:cubicBezTo>
                  <a:pt x="23480" y="19038"/>
                  <a:pt x="26242" y="15049"/>
                  <a:pt x="26135" y="10835"/>
                </a:cubicBezTo>
                <a:cubicBezTo>
                  <a:pt x="26016" y="6310"/>
                  <a:pt x="23516" y="524"/>
                  <a:pt x="18527" y="24"/>
                </a:cubicBezTo>
                <a:cubicBezTo>
                  <a:pt x="18363" y="9"/>
                  <a:pt x="18197" y="0"/>
                  <a:pt x="18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4617600" y="3497700"/>
            <a:ext cx="9052800" cy="32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EF8E9"/>
              </a:buClr>
              <a:buSzPts val="6000"/>
              <a:buNone/>
              <a:defRPr sz="12000">
                <a:solidFill>
                  <a:srgbClr val="FEF8E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7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3" name="Google Shape;83;p7"/>
          <p:cNvGrpSpPr/>
          <p:nvPr/>
        </p:nvGrpSpPr>
        <p:grpSpPr>
          <a:xfrm>
            <a:off x="-16" y="44385"/>
            <a:ext cx="3699628" cy="3471742"/>
            <a:chOff x="-8" y="22192"/>
            <a:chExt cx="1849814" cy="1735871"/>
          </a:xfrm>
        </p:grpSpPr>
        <p:grpSp>
          <p:nvGrpSpPr>
            <p:cNvPr id="84" name="Google Shape;84;p7"/>
            <p:cNvGrpSpPr/>
            <p:nvPr/>
          </p:nvGrpSpPr>
          <p:grpSpPr>
            <a:xfrm>
              <a:off x="-8" y="22192"/>
              <a:ext cx="1849814" cy="1035608"/>
              <a:chOff x="719992" y="3511592"/>
              <a:chExt cx="1849814" cy="1035608"/>
            </a:xfrm>
          </p:grpSpPr>
          <p:grpSp>
            <p:nvGrpSpPr>
              <p:cNvPr id="85" name="Google Shape;85;p7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86" name="Google Shape;86;p7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87;p7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88;p7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9" name="Google Shape;89;p7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90" name="Google Shape;90;p7"/>
            <p:cNvSpPr/>
            <p:nvPr/>
          </p:nvSpPr>
          <p:spPr>
            <a:xfrm rot="6936536">
              <a:off x="287027" y="15345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43080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"/>
          <p:cNvSpPr txBox="1">
            <a:spLocks noGrp="1"/>
          </p:cNvSpPr>
          <p:nvPr>
            <p:ph type="subTitle" idx="1"/>
          </p:nvPr>
        </p:nvSpPr>
        <p:spPr>
          <a:xfrm>
            <a:off x="2506800" y="4359330"/>
            <a:ext cx="5208600" cy="27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 sz="3200"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 sz="3200"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 sz="3200"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 sz="3200"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 sz="3200"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 sz="3200"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 sz="3200"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 sz="3200"/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2321800" y="1080000"/>
            <a:ext cx="7546200" cy="242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94" name="Google Shape;94;p8"/>
          <p:cNvSpPr/>
          <p:nvPr/>
        </p:nvSpPr>
        <p:spPr>
          <a:xfrm flipH="1">
            <a:off x="15045321" y="0"/>
            <a:ext cx="3242678" cy="5597840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5" name="Google Shape;95;p8"/>
          <p:cNvGrpSpPr/>
          <p:nvPr/>
        </p:nvGrpSpPr>
        <p:grpSpPr>
          <a:xfrm flipH="1">
            <a:off x="-86639" y="6455432"/>
            <a:ext cx="2408438" cy="3866844"/>
            <a:chOff x="7960205" y="3227716"/>
            <a:chExt cx="1204219" cy="1933422"/>
          </a:xfrm>
        </p:grpSpPr>
        <p:sp>
          <p:nvSpPr>
            <p:cNvPr id="96" name="Google Shape;96;p8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8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8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8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32252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0"/>
          <p:cNvSpPr txBox="1">
            <a:spLocks noGrp="1"/>
          </p:cNvSpPr>
          <p:nvPr>
            <p:ph type="title"/>
          </p:nvPr>
        </p:nvSpPr>
        <p:spPr>
          <a:xfrm flipH="1">
            <a:off x="4495800" y="5025450"/>
            <a:ext cx="92964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14" name="Google Shape;114;p10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286700" y="3276450"/>
            <a:ext cx="3714600" cy="18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115" name="Google Shape;115;p10"/>
          <p:cNvSpPr txBox="1">
            <a:spLocks noGrp="1"/>
          </p:cNvSpPr>
          <p:nvPr>
            <p:ph type="subTitle" idx="1"/>
          </p:nvPr>
        </p:nvSpPr>
        <p:spPr>
          <a:xfrm flipH="1">
            <a:off x="4886400" y="6362550"/>
            <a:ext cx="8515200" cy="13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0"/>
          <p:cNvSpPr/>
          <p:nvPr/>
        </p:nvSpPr>
        <p:spPr>
          <a:xfrm rot="5400000">
            <a:off x="-2437813" y="2047289"/>
            <a:ext cx="10344142" cy="6192414"/>
          </a:xfrm>
          <a:custGeom>
            <a:avLst/>
            <a:gdLst/>
            <a:ahLst/>
            <a:cxnLst/>
            <a:rect l="l" t="t" r="r" b="b"/>
            <a:pathLst>
              <a:path w="19801" h="11253" extrusionOk="0">
                <a:moveTo>
                  <a:pt x="1481" y="0"/>
                </a:moveTo>
                <a:cubicBezTo>
                  <a:pt x="960" y="0"/>
                  <a:pt x="439" y="136"/>
                  <a:pt x="0" y="405"/>
                </a:cubicBezTo>
                <a:lnTo>
                  <a:pt x="0" y="11252"/>
                </a:lnTo>
                <a:lnTo>
                  <a:pt x="19800" y="11252"/>
                </a:lnTo>
                <a:cubicBezTo>
                  <a:pt x="19765" y="10597"/>
                  <a:pt x="19622" y="9966"/>
                  <a:pt x="19384" y="9335"/>
                </a:cubicBezTo>
                <a:cubicBezTo>
                  <a:pt x="19026" y="8395"/>
                  <a:pt x="18360" y="7525"/>
                  <a:pt x="17407" y="7228"/>
                </a:cubicBezTo>
                <a:cubicBezTo>
                  <a:pt x="17055" y="7121"/>
                  <a:pt x="16683" y="7097"/>
                  <a:pt x="16307" y="7097"/>
                </a:cubicBezTo>
                <a:cubicBezTo>
                  <a:pt x="16003" y="7097"/>
                  <a:pt x="15697" y="7113"/>
                  <a:pt x="15397" y="7113"/>
                </a:cubicBezTo>
                <a:cubicBezTo>
                  <a:pt x="14826" y="7113"/>
                  <a:pt x="14277" y="7056"/>
                  <a:pt x="13812" y="6728"/>
                </a:cubicBezTo>
                <a:cubicBezTo>
                  <a:pt x="12657" y="5918"/>
                  <a:pt x="12895" y="3989"/>
                  <a:pt x="11811" y="3072"/>
                </a:cubicBezTo>
                <a:cubicBezTo>
                  <a:pt x="11427" y="2752"/>
                  <a:pt x="10968" y="2623"/>
                  <a:pt x="10484" y="2623"/>
                </a:cubicBezTo>
                <a:cubicBezTo>
                  <a:pt x="9692" y="2623"/>
                  <a:pt x="8834" y="2968"/>
                  <a:pt x="8132" y="3382"/>
                </a:cubicBezTo>
                <a:cubicBezTo>
                  <a:pt x="7700" y="3645"/>
                  <a:pt x="7222" y="3946"/>
                  <a:pt x="6722" y="3946"/>
                </a:cubicBezTo>
                <a:cubicBezTo>
                  <a:pt x="6657" y="3946"/>
                  <a:pt x="6591" y="3941"/>
                  <a:pt x="6525" y="3930"/>
                </a:cubicBezTo>
                <a:cubicBezTo>
                  <a:pt x="6275" y="3906"/>
                  <a:pt x="6049" y="3775"/>
                  <a:pt x="5846" y="3632"/>
                </a:cubicBezTo>
                <a:cubicBezTo>
                  <a:pt x="5453" y="3382"/>
                  <a:pt x="5096" y="3061"/>
                  <a:pt x="4798" y="2680"/>
                </a:cubicBezTo>
                <a:cubicBezTo>
                  <a:pt x="4263" y="2025"/>
                  <a:pt x="3929" y="1215"/>
                  <a:pt x="3286" y="644"/>
                </a:cubicBezTo>
                <a:cubicBezTo>
                  <a:pt x="2790" y="213"/>
                  <a:pt x="2135" y="0"/>
                  <a:pt x="14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7" name="Google Shape;117;p10"/>
          <p:cNvGrpSpPr/>
          <p:nvPr/>
        </p:nvGrpSpPr>
        <p:grpSpPr>
          <a:xfrm>
            <a:off x="13592684" y="3407609"/>
            <a:ext cx="3699628" cy="3471742"/>
            <a:chOff x="6796342" y="1703804"/>
            <a:chExt cx="1849814" cy="1735871"/>
          </a:xfrm>
        </p:grpSpPr>
        <p:grpSp>
          <p:nvGrpSpPr>
            <p:cNvPr id="118" name="Google Shape;118;p10"/>
            <p:cNvGrpSpPr/>
            <p:nvPr/>
          </p:nvGrpSpPr>
          <p:grpSpPr>
            <a:xfrm>
              <a:off x="6796342" y="1703804"/>
              <a:ext cx="1849814" cy="1735871"/>
              <a:chOff x="6386767" y="3067917"/>
              <a:chExt cx="1849814" cy="1735871"/>
            </a:xfrm>
          </p:grpSpPr>
          <p:grpSp>
            <p:nvGrpSpPr>
              <p:cNvPr id="119" name="Google Shape;119;p10"/>
              <p:cNvGrpSpPr/>
              <p:nvPr/>
            </p:nvGrpSpPr>
            <p:grpSpPr>
              <a:xfrm>
                <a:off x="6386767" y="3067917"/>
                <a:ext cx="1849814" cy="1035608"/>
                <a:chOff x="719992" y="3511592"/>
                <a:chExt cx="1849814" cy="1035608"/>
              </a:xfrm>
            </p:grpSpPr>
            <p:grpSp>
              <p:nvGrpSpPr>
                <p:cNvPr id="120" name="Google Shape;120;p10"/>
                <p:cNvGrpSpPr/>
                <p:nvPr/>
              </p:nvGrpSpPr>
              <p:grpSpPr>
                <a:xfrm>
                  <a:off x="719992" y="3511592"/>
                  <a:ext cx="1849814" cy="1011925"/>
                  <a:chOff x="719992" y="3511592"/>
                  <a:chExt cx="1849814" cy="1011925"/>
                </a:xfrm>
              </p:grpSpPr>
              <p:sp>
                <p:nvSpPr>
                  <p:cNvPr id="121" name="Google Shape;121;p10"/>
                  <p:cNvSpPr/>
                  <p:nvPr/>
                </p:nvSpPr>
                <p:spPr>
                  <a:xfrm rot="-6936536" flipH="1">
                    <a:off x="762052" y="3711658"/>
                    <a:ext cx="173799" cy="2027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0" h="2251" extrusionOk="0">
                        <a:moveTo>
                          <a:pt x="1299" y="0"/>
                        </a:moveTo>
                        <a:cubicBezTo>
                          <a:pt x="1096" y="393"/>
                          <a:pt x="822" y="679"/>
                          <a:pt x="537" y="977"/>
                        </a:cubicBezTo>
                        <a:cubicBezTo>
                          <a:pt x="406" y="1120"/>
                          <a:pt x="287" y="1274"/>
                          <a:pt x="144" y="1405"/>
                        </a:cubicBezTo>
                        <a:cubicBezTo>
                          <a:pt x="25" y="1524"/>
                          <a:pt x="1" y="1655"/>
                          <a:pt x="108" y="1798"/>
                        </a:cubicBezTo>
                        <a:cubicBezTo>
                          <a:pt x="203" y="1941"/>
                          <a:pt x="346" y="2108"/>
                          <a:pt x="465" y="2251"/>
                        </a:cubicBezTo>
                        <a:cubicBezTo>
                          <a:pt x="525" y="2227"/>
                          <a:pt x="560" y="2215"/>
                          <a:pt x="596" y="2179"/>
                        </a:cubicBezTo>
                        <a:cubicBezTo>
                          <a:pt x="834" y="2001"/>
                          <a:pt x="1072" y="1834"/>
                          <a:pt x="1299" y="1643"/>
                        </a:cubicBezTo>
                        <a:cubicBezTo>
                          <a:pt x="1489" y="1489"/>
                          <a:pt x="1668" y="1322"/>
                          <a:pt x="1846" y="1155"/>
                        </a:cubicBezTo>
                        <a:cubicBezTo>
                          <a:pt x="1906" y="1096"/>
                          <a:pt x="1930" y="1036"/>
                          <a:pt x="1894" y="953"/>
                        </a:cubicBezTo>
                        <a:cubicBezTo>
                          <a:pt x="1739" y="620"/>
                          <a:pt x="1572" y="298"/>
                          <a:pt x="12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" name="Google Shape;122;p10"/>
                  <p:cNvSpPr/>
                  <p:nvPr/>
                </p:nvSpPr>
                <p:spPr>
                  <a:xfrm rot="6936536">
                    <a:off x="1553852" y="3532408"/>
                    <a:ext cx="173799" cy="2027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0" h="2251" extrusionOk="0">
                        <a:moveTo>
                          <a:pt x="1299" y="0"/>
                        </a:moveTo>
                        <a:cubicBezTo>
                          <a:pt x="1096" y="393"/>
                          <a:pt x="822" y="679"/>
                          <a:pt x="537" y="977"/>
                        </a:cubicBezTo>
                        <a:cubicBezTo>
                          <a:pt x="406" y="1120"/>
                          <a:pt x="287" y="1274"/>
                          <a:pt x="144" y="1405"/>
                        </a:cubicBezTo>
                        <a:cubicBezTo>
                          <a:pt x="25" y="1524"/>
                          <a:pt x="1" y="1655"/>
                          <a:pt x="108" y="1798"/>
                        </a:cubicBezTo>
                        <a:cubicBezTo>
                          <a:pt x="203" y="1941"/>
                          <a:pt x="346" y="2108"/>
                          <a:pt x="465" y="2251"/>
                        </a:cubicBezTo>
                        <a:cubicBezTo>
                          <a:pt x="525" y="2227"/>
                          <a:pt x="560" y="2215"/>
                          <a:pt x="596" y="2179"/>
                        </a:cubicBezTo>
                        <a:cubicBezTo>
                          <a:pt x="834" y="2001"/>
                          <a:pt x="1072" y="1834"/>
                          <a:pt x="1299" y="1643"/>
                        </a:cubicBezTo>
                        <a:cubicBezTo>
                          <a:pt x="1489" y="1489"/>
                          <a:pt x="1668" y="1322"/>
                          <a:pt x="1846" y="1155"/>
                        </a:cubicBezTo>
                        <a:cubicBezTo>
                          <a:pt x="1906" y="1096"/>
                          <a:pt x="1930" y="1036"/>
                          <a:pt x="1894" y="953"/>
                        </a:cubicBezTo>
                        <a:cubicBezTo>
                          <a:pt x="1739" y="620"/>
                          <a:pt x="1572" y="298"/>
                          <a:pt x="129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" name="Google Shape;123;p10"/>
                  <p:cNvSpPr/>
                  <p:nvPr/>
                </p:nvSpPr>
                <p:spPr>
                  <a:xfrm rot="5400000">
                    <a:off x="2381549" y="4335259"/>
                    <a:ext cx="173801" cy="2027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0" h="2251" extrusionOk="0">
                        <a:moveTo>
                          <a:pt x="1299" y="0"/>
                        </a:moveTo>
                        <a:cubicBezTo>
                          <a:pt x="1096" y="393"/>
                          <a:pt x="822" y="679"/>
                          <a:pt x="537" y="977"/>
                        </a:cubicBezTo>
                        <a:cubicBezTo>
                          <a:pt x="406" y="1120"/>
                          <a:pt x="287" y="1274"/>
                          <a:pt x="144" y="1405"/>
                        </a:cubicBezTo>
                        <a:cubicBezTo>
                          <a:pt x="25" y="1524"/>
                          <a:pt x="1" y="1655"/>
                          <a:pt x="108" y="1798"/>
                        </a:cubicBezTo>
                        <a:cubicBezTo>
                          <a:pt x="203" y="1941"/>
                          <a:pt x="346" y="2108"/>
                          <a:pt x="465" y="2251"/>
                        </a:cubicBezTo>
                        <a:cubicBezTo>
                          <a:pt x="525" y="2227"/>
                          <a:pt x="560" y="2215"/>
                          <a:pt x="596" y="2179"/>
                        </a:cubicBezTo>
                        <a:cubicBezTo>
                          <a:pt x="834" y="2001"/>
                          <a:pt x="1072" y="1834"/>
                          <a:pt x="1299" y="1643"/>
                        </a:cubicBezTo>
                        <a:cubicBezTo>
                          <a:pt x="1489" y="1489"/>
                          <a:pt x="1668" y="1322"/>
                          <a:pt x="1846" y="1155"/>
                        </a:cubicBezTo>
                        <a:cubicBezTo>
                          <a:pt x="1906" y="1096"/>
                          <a:pt x="1930" y="1036"/>
                          <a:pt x="1894" y="953"/>
                        </a:cubicBezTo>
                        <a:cubicBezTo>
                          <a:pt x="1739" y="620"/>
                          <a:pt x="1572" y="298"/>
                          <a:pt x="1299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2800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24" name="Google Shape;124;p10"/>
                <p:cNvSpPr/>
                <p:nvPr/>
              </p:nvSpPr>
              <p:spPr>
                <a:xfrm rot="-6936536" flipH="1">
                  <a:off x="1436877" y="4323671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5" name="Google Shape;125;p10"/>
              <p:cNvSpPr/>
              <p:nvPr/>
            </p:nvSpPr>
            <p:spPr>
              <a:xfrm rot="6936536">
                <a:off x="6673802" y="45802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6" name="Google Shape;126;p10"/>
            <p:cNvSpPr/>
            <p:nvPr/>
          </p:nvSpPr>
          <p:spPr>
            <a:xfrm rot="-3461164" flipH="1">
              <a:off x="8018052" y="3049285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51831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1"/>
          <p:cNvSpPr txBox="1">
            <a:spLocks noGrp="1"/>
          </p:cNvSpPr>
          <p:nvPr>
            <p:ph type="subTitle" idx="1"/>
          </p:nvPr>
        </p:nvSpPr>
        <p:spPr>
          <a:xfrm>
            <a:off x="6315000" y="6495950"/>
            <a:ext cx="5658000" cy="8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6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11"/>
          <p:cNvGrpSpPr/>
          <p:nvPr/>
        </p:nvGrpSpPr>
        <p:grpSpPr>
          <a:xfrm>
            <a:off x="-3786720" y="-495297"/>
            <a:ext cx="9525584" cy="12260134"/>
            <a:chOff x="-1836283" y="-24432"/>
            <a:chExt cx="4537721" cy="5840384"/>
          </a:xfrm>
        </p:grpSpPr>
        <p:sp>
          <p:nvSpPr>
            <p:cNvPr id="130" name="Google Shape;130;p11"/>
            <p:cNvSpPr/>
            <p:nvPr/>
          </p:nvSpPr>
          <p:spPr>
            <a:xfrm rot="405508">
              <a:off x="-1558940" y="223939"/>
              <a:ext cx="3983034" cy="4948463"/>
            </a:xfrm>
            <a:custGeom>
              <a:avLst/>
              <a:gdLst/>
              <a:ahLst/>
              <a:cxnLst/>
              <a:rect l="l" t="t" r="r" b="b"/>
              <a:pathLst>
                <a:path w="22409" h="27841" extrusionOk="0">
                  <a:moveTo>
                    <a:pt x="6823" y="261"/>
                  </a:moveTo>
                  <a:cubicBezTo>
                    <a:pt x="6709" y="307"/>
                    <a:pt x="6596" y="357"/>
                    <a:pt x="6486" y="411"/>
                  </a:cubicBezTo>
                  <a:lnTo>
                    <a:pt x="6486" y="411"/>
                  </a:lnTo>
                  <a:lnTo>
                    <a:pt x="6823" y="261"/>
                  </a:lnTo>
                  <a:close/>
                  <a:moveTo>
                    <a:pt x="8764" y="1"/>
                  </a:moveTo>
                  <a:cubicBezTo>
                    <a:pt x="7959" y="1"/>
                    <a:pt x="7155" y="148"/>
                    <a:pt x="6410" y="448"/>
                  </a:cubicBezTo>
                  <a:lnTo>
                    <a:pt x="6410" y="448"/>
                  </a:lnTo>
                  <a:cubicBezTo>
                    <a:pt x="6435" y="435"/>
                    <a:pt x="6461" y="423"/>
                    <a:pt x="6486" y="411"/>
                  </a:cubicBezTo>
                  <a:lnTo>
                    <a:pt x="6486" y="411"/>
                  </a:lnTo>
                  <a:lnTo>
                    <a:pt x="6287" y="499"/>
                  </a:lnTo>
                  <a:cubicBezTo>
                    <a:pt x="6328" y="481"/>
                    <a:pt x="6369" y="464"/>
                    <a:pt x="6410" y="448"/>
                  </a:cubicBezTo>
                  <a:lnTo>
                    <a:pt x="6410" y="448"/>
                  </a:lnTo>
                  <a:cubicBezTo>
                    <a:pt x="4311" y="1495"/>
                    <a:pt x="2933" y="3689"/>
                    <a:pt x="2049" y="5904"/>
                  </a:cubicBezTo>
                  <a:cubicBezTo>
                    <a:pt x="299" y="10322"/>
                    <a:pt x="1" y="15310"/>
                    <a:pt x="1227" y="19906"/>
                  </a:cubicBezTo>
                  <a:cubicBezTo>
                    <a:pt x="1846" y="22216"/>
                    <a:pt x="2894" y="24490"/>
                    <a:pt x="4763" y="25966"/>
                  </a:cubicBezTo>
                  <a:cubicBezTo>
                    <a:pt x="6511" y="27349"/>
                    <a:pt x="8714" y="27841"/>
                    <a:pt x="10974" y="27841"/>
                  </a:cubicBezTo>
                  <a:cubicBezTo>
                    <a:pt x="12333" y="27841"/>
                    <a:pt x="13712" y="27663"/>
                    <a:pt x="15027" y="27395"/>
                  </a:cubicBezTo>
                  <a:cubicBezTo>
                    <a:pt x="16908" y="27026"/>
                    <a:pt x="18813" y="26443"/>
                    <a:pt x="20218" y="25169"/>
                  </a:cubicBezTo>
                  <a:cubicBezTo>
                    <a:pt x="21635" y="23871"/>
                    <a:pt x="22408" y="21906"/>
                    <a:pt x="22242" y="19989"/>
                  </a:cubicBezTo>
                  <a:cubicBezTo>
                    <a:pt x="22087" y="18084"/>
                    <a:pt x="20980" y="16263"/>
                    <a:pt x="19360" y="15239"/>
                  </a:cubicBezTo>
                  <a:cubicBezTo>
                    <a:pt x="17956" y="14346"/>
                    <a:pt x="16110" y="13941"/>
                    <a:pt x="15241" y="12524"/>
                  </a:cubicBezTo>
                  <a:cubicBezTo>
                    <a:pt x="14169" y="10774"/>
                    <a:pt x="15146" y="8524"/>
                    <a:pt x="15181" y="6452"/>
                  </a:cubicBezTo>
                  <a:cubicBezTo>
                    <a:pt x="15205" y="4345"/>
                    <a:pt x="14110" y="2249"/>
                    <a:pt x="12348" y="1070"/>
                  </a:cubicBezTo>
                  <a:cubicBezTo>
                    <a:pt x="11300" y="365"/>
                    <a:pt x="10030" y="1"/>
                    <a:pt x="87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11"/>
            <p:cNvSpPr/>
            <p:nvPr/>
          </p:nvSpPr>
          <p:spPr>
            <a:xfrm rot="405508">
              <a:off x="-200765" y="2039161"/>
              <a:ext cx="869872" cy="1269420"/>
            </a:xfrm>
            <a:custGeom>
              <a:avLst/>
              <a:gdLst/>
              <a:ahLst/>
              <a:cxnLst/>
              <a:rect l="l" t="t" r="r" b="b"/>
              <a:pathLst>
                <a:path w="4894" h="7142" extrusionOk="0">
                  <a:moveTo>
                    <a:pt x="644" y="466"/>
                  </a:moveTo>
                  <a:cubicBezTo>
                    <a:pt x="614" y="499"/>
                    <a:pt x="586" y="535"/>
                    <a:pt x="559" y="572"/>
                  </a:cubicBezTo>
                  <a:lnTo>
                    <a:pt x="644" y="466"/>
                  </a:lnTo>
                  <a:close/>
                  <a:moveTo>
                    <a:pt x="1796" y="0"/>
                  </a:moveTo>
                  <a:cubicBezTo>
                    <a:pt x="1414" y="0"/>
                    <a:pt x="1034" y="119"/>
                    <a:pt x="758" y="355"/>
                  </a:cubicBezTo>
                  <a:lnTo>
                    <a:pt x="758" y="355"/>
                  </a:lnTo>
                  <a:cubicBezTo>
                    <a:pt x="771" y="328"/>
                    <a:pt x="784" y="301"/>
                    <a:pt x="798" y="274"/>
                  </a:cubicBezTo>
                  <a:lnTo>
                    <a:pt x="798" y="274"/>
                  </a:lnTo>
                  <a:lnTo>
                    <a:pt x="644" y="466"/>
                  </a:lnTo>
                  <a:lnTo>
                    <a:pt x="644" y="466"/>
                  </a:lnTo>
                  <a:cubicBezTo>
                    <a:pt x="680" y="426"/>
                    <a:pt x="718" y="390"/>
                    <a:pt x="758" y="355"/>
                  </a:cubicBezTo>
                  <a:lnTo>
                    <a:pt x="758" y="355"/>
                  </a:lnTo>
                  <a:cubicBezTo>
                    <a:pt x="0" y="1936"/>
                    <a:pt x="359" y="3861"/>
                    <a:pt x="1179" y="5430"/>
                  </a:cubicBezTo>
                  <a:cubicBezTo>
                    <a:pt x="1488" y="6025"/>
                    <a:pt x="1893" y="6608"/>
                    <a:pt x="2464" y="6918"/>
                  </a:cubicBezTo>
                  <a:cubicBezTo>
                    <a:pt x="2726" y="7062"/>
                    <a:pt x="3035" y="7141"/>
                    <a:pt x="3338" y="7141"/>
                  </a:cubicBezTo>
                  <a:cubicBezTo>
                    <a:pt x="3712" y="7141"/>
                    <a:pt x="4077" y="7021"/>
                    <a:pt x="4334" y="6751"/>
                  </a:cubicBezTo>
                  <a:cubicBezTo>
                    <a:pt x="4655" y="6406"/>
                    <a:pt x="4762" y="5918"/>
                    <a:pt x="4786" y="5453"/>
                  </a:cubicBezTo>
                  <a:cubicBezTo>
                    <a:pt x="4893" y="4144"/>
                    <a:pt x="4608" y="2810"/>
                    <a:pt x="3976" y="1643"/>
                  </a:cubicBezTo>
                  <a:cubicBezTo>
                    <a:pt x="3631" y="1024"/>
                    <a:pt x="3155" y="429"/>
                    <a:pt x="2500" y="143"/>
                  </a:cubicBezTo>
                  <a:cubicBezTo>
                    <a:pt x="2282" y="48"/>
                    <a:pt x="2038" y="0"/>
                    <a:pt x="17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11"/>
            <p:cNvSpPr/>
            <p:nvPr/>
          </p:nvSpPr>
          <p:spPr>
            <a:xfrm rot="405508">
              <a:off x="-147052" y="38103"/>
              <a:ext cx="1102715" cy="5276038"/>
            </a:xfrm>
            <a:custGeom>
              <a:avLst/>
              <a:gdLst/>
              <a:ahLst/>
              <a:cxnLst/>
              <a:rect l="l" t="t" r="r" b="b"/>
              <a:pathLst>
                <a:path w="6204" h="29684" fill="none" extrusionOk="0">
                  <a:moveTo>
                    <a:pt x="0" y="1"/>
                  </a:moveTo>
                  <a:cubicBezTo>
                    <a:pt x="1560" y="9978"/>
                    <a:pt x="3632" y="19896"/>
                    <a:pt x="6204" y="29683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11"/>
            <p:cNvSpPr/>
            <p:nvPr/>
          </p:nvSpPr>
          <p:spPr>
            <a:xfrm rot="405508">
              <a:off x="-250033" y="44178"/>
              <a:ext cx="1041394" cy="5451646"/>
            </a:xfrm>
            <a:custGeom>
              <a:avLst/>
              <a:gdLst/>
              <a:ahLst/>
              <a:cxnLst/>
              <a:rect l="l" t="t" r="r" b="b"/>
              <a:pathLst>
                <a:path w="5859" h="30672" fill="none" extrusionOk="0">
                  <a:moveTo>
                    <a:pt x="0" y="1"/>
                  </a:moveTo>
                  <a:cubicBezTo>
                    <a:pt x="1572" y="10300"/>
                    <a:pt x="3513" y="20539"/>
                    <a:pt x="5858" y="3067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11"/>
            <p:cNvSpPr/>
            <p:nvPr/>
          </p:nvSpPr>
          <p:spPr>
            <a:xfrm rot="405508">
              <a:off x="-433023" y="95138"/>
              <a:ext cx="1136664" cy="5673643"/>
            </a:xfrm>
            <a:custGeom>
              <a:avLst/>
              <a:gdLst/>
              <a:ahLst/>
              <a:cxnLst/>
              <a:rect l="l" t="t" r="r" b="b"/>
              <a:pathLst>
                <a:path w="6395" h="31921" fill="none" extrusionOk="0">
                  <a:moveTo>
                    <a:pt x="1" y="0"/>
                  </a:moveTo>
                  <a:cubicBezTo>
                    <a:pt x="2132" y="10644"/>
                    <a:pt x="4275" y="21277"/>
                    <a:pt x="6394" y="3192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11"/>
            <p:cNvSpPr/>
            <p:nvPr/>
          </p:nvSpPr>
          <p:spPr>
            <a:xfrm rot="405508">
              <a:off x="44279" y="18352"/>
              <a:ext cx="1054014" cy="5536250"/>
            </a:xfrm>
            <a:custGeom>
              <a:avLst/>
              <a:gdLst/>
              <a:ahLst/>
              <a:cxnLst/>
              <a:rect l="l" t="t" r="r" b="b"/>
              <a:pathLst>
                <a:path w="5930" h="31148" fill="none" extrusionOk="0">
                  <a:moveTo>
                    <a:pt x="0" y="1"/>
                  </a:moveTo>
                  <a:cubicBezTo>
                    <a:pt x="1441" y="10478"/>
                    <a:pt x="3429" y="20884"/>
                    <a:pt x="5930" y="31147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6" name="Google Shape;136;p11"/>
          <p:cNvSpPr txBox="1">
            <a:spLocks noGrp="1"/>
          </p:cNvSpPr>
          <p:nvPr>
            <p:ph type="title"/>
          </p:nvPr>
        </p:nvSpPr>
        <p:spPr>
          <a:xfrm>
            <a:off x="4675900" y="3411450"/>
            <a:ext cx="8956800" cy="23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4000" b="0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endParaRPr/>
          </a:p>
        </p:txBody>
      </p:sp>
      <p:grpSp>
        <p:nvGrpSpPr>
          <p:cNvPr id="137" name="Google Shape;137;p11"/>
          <p:cNvGrpSpPr/>
          <p:nvPr/>
        </p:nvGrpSpPr>
        <p:grpSpPr>
          <a:xfrm>
            <a:off x="3195034" y="87032"/>
            <a:ext cx="15016488" cy="3289544"/>
            <a:chOff x="1597517" y="43516"/>
            <a:chExt cx="7508244" cy="1644772"/>
          </a:xfrm>
        </p:grpSpPr>
        <p:sp>
          <p:nvSpPr>
            <p:cNvPr id="138" name="Google Shape;138;p11"/>
            <p:cNvSpPr/>
            <p:nvPr/>
          </p:nvSpPr>
          <p:spPr>
            <a:xfrm rot="6936536">
              <a:off x="163957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11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11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11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11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11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1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11"/>
            <p:cNvSpPr/>
            <p:nvPr/>
          </p:nvSpPr>
          <p:spPr>
            <a:xfrm rot="6936536">
              <a:off x="4402602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11"/>
            <p:cNvSpPr/>
            <p:nvPr/>
          </p:nvSpPr>
          <p:spPr>
            <a:xfrm rot="5400000">
              <a:off x="5943208" y="42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1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11"/>
            <p:cNvSpPr/>
            <p:nvPr/>
          </p:nvSpPr>
          <p:spPr>
            <a:xfrm rot="5400000">
              <a:off x="50626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11"/>
            <p:cNvSpPr/>
            <p:nvPr/>
          </p:nvSpPr>
          <p:spPr>
            <a:xfrm rot="5400000">
              <a:off x="3685808" y="110526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11"/>
            <p:cNvSpPr/>
            <p:nvPr/>
          </p:nvSpPr>
          <p:spPr>
            <a:xfrm rot="5400000">
              <a:off x="2489099" y="2028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24947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2"/>
          <p:cNvSpPr txBox="1">
            <a:spLocks noGrp="1"/>
          </p:cNvSpPr>
          <p:nvPr>
            <p:ph type="title" hasCustomPrompt="1"/>
          </p:nvPr>
        </p:nvSpPr>
        <p:spPr>
          <a:xfrm>
            <a:off x="1440000" y="3826600"/>
            <a:ext cx="15408000" cy="221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153" name="Google Shape;153;p12"/>
          <p:cNvSpPr txBox="1">
            <a:spLocks noGrp="1"/>
          </p:cNvSpPr>
          <p:nvPr>
            <p:ph type="body" idx="1"/>
          </p:nvPr>
        </p:nvSpPr>
        <p:spPr>
          <a:xfrm>
            <a:off x="2567700" y="5697200"/>
            <a:ext cx="131526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 algn="ctr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54" name="Google Shape;154;p12"/>
          <p:cNvGrpSpPr/>
          <p:nvPr/>
        </p:nvGrpSpPr>
        <p:grpSpPr>
          <a:xfrm>
            <a:off x="4949286" y="87032"/>
            <a:ext cx="13262236" cy="3289544"/>
            <a:chOff x="2474643" y="43516"/>
            <a:chExt cx="6631118" cy="1644772"/>
          </a:xfrm>
        </p:grpSpPr>
        <p:sp>
          <p:nvSpPr>
            <p:cNvPr id="155" name="Google Shape;155;p12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12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12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12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12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1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12"/>
            <p:cNvSpPr/>
            <p:nvPr/>
          </p:nvSpPr>
          <p:spPr>
            <a:xfrm rot="6936536">
              <a:off x="4402602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62;p12"/>
            <p:cNvSpPr/>
            <p:nvPr/>
          </p:nvSpPr>
          <p:spPr>
            <a:xfrm rot="5400000">
              <a:off x="5943208" y="42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1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12"/>
            <p:cNvSpPr/>
            <p:nvPr/>
          </p:nvSpPr>
          <p:spPr>
            <a:xfrm rot="5400000">
              <a:off x="50626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12"/>
            <p:cNvSpPr/>
            <p:nvPr/>
          </p:nvSpPr>
          <p:spPr>
            <a:xfrm rot="5400000">
              <a:off x="3685808" y="110526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12"/>
            <p:cNvSpPr/>
            <p:nvPr/>
          </p:nvSpPr>
          <p:spPr>
            <a:xfrm rot="5400000">
              <a:off x="2489099" y="2028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7" name="Google Shape;167;p12"/>
          <p:cNvSpPr/>
          <p:nvPr/>
        </p:nvSpPr>
        <p:spPr>
          <a:xfrm rot="10800000" flipH="1">
            <a:off x="0" y="-56348"/>
            <a:ext cx="3736212" cy="439974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24292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8680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4"/>
          <p:cNvSpPr txBox="1">
            <a:spLocks noGrp="1"/>
          </p:cNvSpPr>
          <p:nvPr>
            <p:ph type="title"/>
          </p:nvPr>
        </p:nvSpPr>
        <p:spPr>
          <a:xfrm>
            <a:off x="4091700" y="1080000"/>
            <a:ext cx="10104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title" idx="2" hasCustomPrompt="1"/>
          </p:nvPr>
        </p:nvSpPr>
        <p:spPr>
          <a:xfrm>
            <a:off x="3048000" y="3962400"/>
            <a:ext cx="1771800" cy="140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2" name="Google Shape;172;p14"/>
          <p:cNvSpPr txBox="1">
            <a:spLocks noGrp="1"/>
          </p:cNvSpPr>
          <p:nvPr>
            <p:ph type="subTitle" idx="1"/>
          </p:nvPr>
        </p:nvSpPr>
        <p:spPr>
          <a:xfrm>
            <a:off x="1447800" y="5181600"/>
            <a:ext cx="49722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3"/>
          </p:nvPr>
        </p:nvSpPr>
        <p:spPr>
          <a:xfrm>
            <a:off x="1447800" y="5924550"/>
            <a:ext cx="4972200" cy="14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title" idx="4" hasCustomPrompt="1"/>
          </p:nvPr>
        </p:nvSpPr>
        <p:spPr>
          <a:xfrm>
            <a:off x="8258100" y="3962400"/>
            <a:ext cx="1771800" cy="140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5" name="Google Shape;175;p14"/>
          <p:cNvSpPr txBox="1">
            <a:spLocks noGrp="1"/>
          </p:cNvSpPr>
          <p:nvPr>
            <p:ph type="subTitle" idx="5"/>
          </p:nvPr>
        </p:nvSpPr>
        <p:spPr>
          <a:xfrm>
            <a:off x="6657900" y="5181600"/>
            <a:ext cx="49722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subTitle" idx="6"/>
          </p:nvPr>
        </p:nvSpPr>
        <p:spPr>
          <a:xfrm>
            <a:off x="6657900" y="5924550"/>
            <a:ext cx="4972200" cy="14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title" idx="7" hasCustomPrompt="1"/>
          </p:nvPr>
        </p:nvSpPr>
        <p:spPr>
          <a:xfrm>
            <a:off x="13468200" y="3962400"/>
            <a:ext cx="1771800" cy="140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14"/>
          <p:cNvSpPr txBox="1">
            <a:spLocks noGrp="1"/>
          </p:cNvSpPr>
          <p:nvPr>
            <p:ph type="subTitle" idx="8"/>
          </p:nvPr>
        </p:nvSpPr>
        <p:spPr>
          <a:xfrm>
            <a:off x="11868000" y="5181600"/>
            <a:ext cx="49722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9" name="Google Shape;179;p14"/>
          <p:cNvSpPr txBox="1">
            <a:spLocks noGrp="1"/>
          </p:cNvSpPr>
          <p:nvPr>
            <p:ph type="subTitle" idx="9"/>
          </p:nvPr>
        </p:nvSpPr>
        <p:spPr>
          <a:xfrm>
            <a:off x="11868000" y="5924550"/>
            <a:ext cx="4972200" cy="14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4"/>
          <p:cNvSpPr/>
          <p:nvPr/>
        </p:nvSpPr>
        <p:spPr>
          <a:xfrm>
            <a:off x="-88549" y="8724901"/>
            <a:ext cx="18508022" cy="2225998"/>
          </a:xfrm>
          <a:custGeom>
            <a:avLst/>
            <a:gdLst/>
            <a:ahLst/>
            <a:cxnLst/>
            <a:rect l="l" t="t" r="r" b="b"/>
            <a:pathLst>
              <a:path w="67438" h="16459" extrusionOk="0">
                <a:moveTo>
                  <a:pt x="40198" y="1"/>
                </a:moveTo>
                <a:cubicBezTo>
                  <a:pt x="17183" y="1"/>
                  <a:pt x="0" y="1909"/>
                  <a:pt x="0" y="1909"/>
                </a:cubicBezTo>
                <a:lnTo>
                  <a:pt x="0" y="16458"/>
                </a:lnTo>
                <a:lnTo>
                  <a:pt x="67437" y="16458"/>
                </a:lnTo>
                <a:lnTo>
                  <a:pt x="67437" y="968"/>
                </a:lnTo>
                <a:cubicBezTo>
                  <a:pt x="57944" y="260"/>
                  <a:pt x="48676" y="1"/>
                  <a:pt x="4019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14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2" name="Google Shape;182;p14"/>
          <p:cNvGrpSpPr/>
          <p:nvPr/>
        </p:nvGrpSpPr>
        <p:grpSpPr>
          <a:xfrm>
            <a:off x="15920411" y="6455432"/>
            <a:ext cx="2408438" cy="4346968"/>
            <a:chOff x="7960205" y="3227716"/>
            <a:chExt cx="1204219" cy="2173484"/>
          </a:xfrm>
        </p:grpSpPr>
        <p:sp>
          <p:nvSpPr>
            <p:cNvPr id="183" name="Google Shape;183;p14"/>
            <p:cNvSpPr/>
            <p:nvPr/>
          </p:nvSpPr>
          <p:spPr>
            <a:xfrm rot="5400000">
              <a:off x="8146046" y="5240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rgbClr val="FE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14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14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14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87;p14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8" name="Google Shape;188;p14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189" name="Google Shape;189;p14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90;p14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91;p14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39483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5"/>
          <p:cNvSpPr txBox="1">
            <a:spLocks noGrp="1"/>
          </p:cNvSpPr>
          <p:nvPr>
            <p:ph type="title"/>
          </p:nvPr>
        </p:nvSpPr>
        <p:spPr>
          <a:xfrm>
            <a:off x="3297300" y="1080000"/>
            <a:ext cx="116934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194" name="Google Shape;194;p15"/>
          <p:cNvSpPr txBox="1">
            <a:spLocks noGrp="1"/>
          </p:cNvSpPr>
          <p:nvPr>
            <p:ph type="subTitle" idx="1"/>
          </p:nvPr>
        </p:nvSpPr>
        <p:spPr>
          <a:xfrm>
            <a:off x="1647900" y="6096000"/>
            <a:ext cx="457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95" name="Google Shape;195;p15"/>
          <p:cNvSpPr txBox="1">
            <a:spLocks noGrp="1"/>
          </p:cNvSpPr>
          <p:nvPr>
            <p:ph type="subTitle" idx="2"/>
          </p:nvPr>
        </p:nvSpPr>
        <p:spPr>
          <a:xfrm>
            <a:off x="1647900" y="6838950"/>
            <a:ext cx="4572000" cy="16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subTitle" idx="3"/>
          </p:nvPr>
        </p:nvSpPr>
        <p:spPr>
          <a:xfrm>
            <a:off x="6858000" y="6096000"/>
            <a:ext cx="457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97" name="Google Shape;197;p15"/>
          <p:cNvSpPr txBox="1">
            <a:spLocks noGrp="1"/>
          </p:cNvSpPr>
          <p:nvPr>
            <p:ph type="subTitle" idx="4"/>
          </p:nvPr>
        </p:nvSpPr>
        <p:spPr>
          <a:xfrm>
            <a:off x="6858000" y="6838950"/>
            <a:ext cx="4572000" cy="16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5"/>
          <p:cNvSpPr txBox="1">
            <a:spLocks noGrp="1"/>
          </p:cNvSpPr>
          <p:nvPr>
            <p:ph type="subTitle" idx="5"/>
          </p:nvPr>
        </p:nvSpPr>
        <p:spPr>
          <a:xfrm>
            <a:off x="12068100" y="6096000"/>
            <a:ext cx="457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99" name="Google Shape;199;p15"/>
          <p:cNvSpPr txBox="1">
            <a:spLocks noGrp="1"/>
          </p:cNvSpPr>
          <p:nvPr>
            <p:ph type="subTitle" idx="6"/>
          </p:nvPr>
        </p:nvSpPr>
        <p:spPr>
          <a:xfrm>
            <a:off x="12068100" y="6838950"/>
            <a:ext cx="4572000" cy="16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00" name="Google Shape;200;p15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01" name="Google Shape;201;p15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202;p15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15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4" name="Google Shape;204;p15"/>
          <p:cNvSpPr/>
          <p:nvPr/>
        </p:nvSpPr>
        <p:spPr>
          <a:xfrm>
            <a:off x="-24" y="3"/>
            <a:ext cx="2362336" cy="5490122"/>
          </a:xfrm>
          <a:custGeom>
            <a:avLst/>
            <a:gdLst/>
            <a:ahLst/>
            <a:cxnLst/>
            <a:rect l="l" t="t" r="r" b="b"/>
            <a:pathLst>
              <a:path w="11056" h="25695" extrusionOk="0">
                <a:moveTo>
                  <a:pt x="30" y="1"/>
                </a:moveTo>
                <a:lnTo>
                  <a:pt x="30" y="24877"/>
                </a:lnTo>
                <a:lnTo>
                  <a:pt x="30" y="24877"/>
                </a:lnTo>
                <a:cubicBezTo>
                  <a:pt x="131" y="23119"/>
                  <a:pt x="791" y="18988"/>
                  <a:pt x="4661" y="17122"/>
                </a:cubicBezTo>
                <a:cubicBezTo>
                  <a:pt x="9626" y="14705"/>
                  <a:pt x="11055" y="12836"/>
                  <a:pt x="10091" y="7919"/>
                </a:cubicBezTo>
                <a:cubicBezTo>
                  <a:pt x="9126" y="3013"/>
                  <a:pt x="10448" y="1"/>
                  <a:pt x="10448" y="1"/>
                </a:cubicBezTo>
                <a:close/>
                <a:moveTo>
                  <a:pt x="30" y="24877"/>
                </a:moveTo>
                <a:cubicBezTo>
                  <a:pt x="1" y="25385"/>
                  <a:pt x="18" y="25695"/>
                  <a:pt x="18" y="25695"/>
                </a:cubicBezTo>
                <a:lnTo>
                  <a:pt x="30" y="25695"/>
                </a:lnTo>
                <a:lnTo>
                  <a:pt x="30" y="24877"/>
                </a:lnTo>
                <a:close/>
              </a:path>
            </a:pathLst>
          </a:custGeom>
          <a:solidFill>
            <a:srgbClr val="00AFA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" name="Google Shape;205;p15"/>
          <p:cNvSpPr/>
          <p:nvPr/>
        </p:nvSpPr>
        <p:spPr>
          <a:xfrm>
            <a:off x="-88549" y="9341100"/>
            <a:ext cx="18508022" cy="1609772"/>
          </a:xfrm>
          <a:custGeom>
            <a:avLst/>
            <a:gdLst/>
            <a:ahLst/>
            <a:cxnLst/>
            <a:rect l="l" t="t" r="r" b="b"/>
            <a:pathLst>
              <a:path w="67438" h="16459" extrusionOk="0">
                <a:moveTo>
                  <a:pt x="40198" y="1"/>
                </a:moveTo>
                <a:cubicBezTo>
                  <a:pt x="17183" y="1"/>
                  <a:pt x="0" y="1909"/>
                  <a:pt x="0" y="1909"/>
                </a:cubicBezTo>
                <a:lnTo>
                  <a:pt x="0" y="16458"/>
                </a:lnTo>
                <a:lnTo>
                  <a:pt x="67437" y="16458"/>
                </a:lnTo>
                <a:lnTo>
                  <a:pt x="67437" y="968"/>
                </a:lnTo>
                <a:cubicBezTo>
                  <a:pt x="57944" y="260"/>
                  <a:pt x="48676" y="1"/>
                  <a:pt x="4019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42388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6"/>
          <p:cNvSpPr txBox="1">
            <a:spLocks noGrp="1"/>
          </p:cNvSpPr>
          <p:nvPr>
            <p:ph type="subTitle" idx="1"/>
          </p:nvPr>
        </p:nvSpPr>
        <p:spPr>
          <a:xfrm>
            <a:off x="3866400" y="2819400"/>
            <a:ext cx="3897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08" name="Google Shape;208;p16"/>
          <p:cNvSpPr txBox="1">
            <a:spLocks noGrp="1"/>
          </p:cNvSpPr>
          <p:nvPr>
            <p:ph type="subTitle" idx="2"/>
          </p:nvPr>
        </p:nvSpPr>
        <p:spPr>
          <a:xfrm>
            <a:off x="3866400" y="3409950"/>
            <a:ext cx="3897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6"/>
          <p:cNvSpPr/>
          <p:nvPr/>
        </p:nvSpPr>
        <p:spPr>
          <a:xfrm>
            <a:off x="11371999" y="2448748"/>
            <a:ext cx="7144666" cy="7933496"/>
          </a:xfrm>
          <a:custGeom>
            <a:avLst/>
            <a:gdLst/>
            <a:ahLst/>
            <a:cxnLst/>
            <a:rect l="l" t="t" r="r" b="b"/>
            <a:pathLst>
              <a:path w="14229" h="15800" extrusionOk="0">
                <a:moveTo>
                  <a:pt x="8301" y="1"/>
                </a:moveTo>
                <a:cubicBezTo>
                  <a:pt x="7445" y="1"/>
                  <a:pt x="6594" y="394"/>
                  <a:pt x="6275" y="1154"/>
                </a:cubicBezTo>
                <a:cubicBezTo>
                  <a:pt x="5918" y="2000"/>
                  <a:pt x="6275" y="2952"/>
                  <a:pt x="6549" y="3833"/>
                </a:cubicBezTo>
                <a:cubicBezTo>
                  <a:pt x="6621" y="4083"/>
                  <a:pt x="6680" y="4357"/>
                  <a:pt x="6609" y="4607"/>
                </a:cubicBezTo>
                <a:cubicBezTo>
                  <a:pt x="6420" y="5184"/>
                  <a:pt x="5704" y="5253"/>
                  <a:pt x="5072" y="5253"/>
                </a:cubicBezTo>
                <a:cubicBezTo>
                  <a:pt x="4987" y="5253"/>
                  <a:pt x="4903" y="5252"/>
                  <a:pt x="4823" y="5250"/>
                </a:cubicBezTo>
                <a:cubicBezTo>
                  <a:pt x="4807" y="5250"/>
                  <a:pt x="4791" y="5250"/>
                  <a:pt x="4775" y="5250"/>
                </a:cubicBezTo>
                <a:cubicBezTo>
                  <a:pt x="3481" y="5250"/>
                  <a:pt x="2191" y="5725"/>
                  <a:pt x="1203" y="6548"/>
                </a:cubicBezTo>
                <a:cubicBezTo>
                  <a:pt x="917" y="6798"/>
                  <a:pt x="632" y="7084"/>
                  <a:pt x="513" y="7441"/>
                </a:cubicBezTo>
                <a:cubicBezTo>
                  <a:pt x="251" y="8215"/>
                  <a:pt x="751" y="9048"/>
                  <a:pt x="1346" y="9620"/>
                </a:cubicBezTo>
                <a:cubicBezTo>
                  <a:pt x="1941" y="10203"/>
                  <a:pt x="2644" y="10739"/>
                  <a:pt x="2882" y="11525"/>
                </a:cubicBezTo>
                <a:cubicBezTo>
                  <a:pt x="2918" y="11644"/>
                  <a:pt x="2941" y="11787"/>
                  <a:pt x="2918" y="11906"/>
                </a:cubicBezTo>
                <a:cubicBezTo>
                  <a:pt x="2858" y="12156"/>
                  <a:pt x="2596" y="12323"/>
                  <a:pt x="2382" y="12454"/>
                </a:cubicBezTo>
                <a:cubicBezTo>
                  <a:pt x="1453" y="13001"/>
                  <a:pt x="536" y="13704"/>
                  <a:pt x="179" y="14716"/>
                </a:cubicBezTo>
                <a:cubicBezTo>
                  <a:pt x="36" y="15073"/>
                  <a:pt x="1" y="15430"/>
                  <a:pt x="24" y="15799"/>
                </a:cubicBezTo>
                <a:lnTo>
                  <a:pt x="14229" y="15799"/>
                </a:lnTo>
                <a:lnTo>
                  <a:pt x="14229" y="3131"/>
                </a:lnTo>
                <a:cubicBezTo>
                  <a:pt x="14014" y="3310"/>
                  <a:pt x="13776" y="3452"/>
                  <a:pt x="13538" y="3476"/>
                </a:cubicBezTo>
                <a:cubicBezTo>
                  <a:pt x="13490" y="3482"/>
                  <a:pt x="13443" y="3485"/>
                  <a:pt x="13396" y="3485"/>
                </a:cubicBezTo>
                <a:cubicBezTo>
                  <a:pt x="12702" y="3485"/>
                  <a:pt x="12151" y="2843"/>
                  <a:pt x="11704" y="2274"/>
                </a:cubicBezTo>
                <a:cubicBezTo>
                  <a:pt x="11014" y="1393"/>
                  <a:pt x="10216" y="512"/>
                  <a:pt x="9168" y="142"/>
                </a:cubicBezTo>
                <a:cubicBezTo>
                  <a:pt x="8893" y="48"/>
                  <a:pt x="8597" y="1"/>
                  <a:pt x="83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0" name="Google Shape;210;p16"/>
          <p:cNvSpPr txBox="1">
            <a:spLocks noGrp="1"/>
          </p:cNvSpPr>
          <p:nvPr>
            <p:ph type="title"/>
          </p:nvPr>
        </p:nvSpPr>
        <p:spPr>
          <a:xfrm>
            <a:off x="3297300" y="1080000"/>
            <a:ext cx="116934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grpSp>
        <p:nvGrpSpPr>
          <p:cNvPr id="211" name="Google Shape;211;p16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12" name="Google Shape;212;p16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16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16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5" name="Google Shape;215;p16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216" name="Google Shape;216;p16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16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18;p16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9" name="Google Shape;219;p16"/>
          <p:cNvSpPr txBox="1">
            <a:spLocks noGrp="1"/>
          </p:cNvSpPr>
          <p:nvPr>
            <p:ph type="subTitle" idx="3"/>
          </p:nvPr>
        </p:nvSpPr>
        <p:spPr>
          <a:xfrm>
            <a:off x="3866400" y="5019050"/>
            <a:ext cx="3897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 txBox="1">
            <a:spLocks noGrp="1"/>
          </p:cNvSpPr>
          <p:nvPr>
            <p:ph type="subTitle" idx="4"/>
          </p:nvPr>
        </p:nvSpPr>
        <p:spPr>
          <a:xfrm>
            <a:off x="3866400" y="5609600"/>
            <a:ext cx="3897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6"/>
          <p:cNvSpPr txBox="1">
            <a:spLocks noGrp="1"/>
          </p:cNvSpPr>
          <p:nvPr>
            <p:ph type="subTitle" idx="5"/>
          </p:nvPr>
        </p:nvSpPr>
        <p:spPr>
          <a:xfrm>
            <a:off x="3866400" y="7218700"/>
            <a:ext cx="3897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22" name="Google Shape;222;p16"/>
          <p:cNvSpPr txBox="1">
            <a:spLocks noGrp="1"/>
          </p:cNvSpPr>
          <p:nvPr>
            <p:ph type="subTitle" idx="6"/>
          </p:nvPr>
        </p:nvSpPr>
        <p:spPr>
          <a:xfrm>
            <a:off x="3866400" y="7809250"/>
            <a:ext cx="3897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6862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7"/>
          <p:cNvSpPr/>
          <p:nvPr/>
        </p:nvSpPr>
        <p:spPr>
          <a:xfrm>
            <a:off x="11371999" y="2448748"/>
            <a:ext cx="7144666" cy="7933496"/>
          </a:xfrm>
          <a:custGeom>
            <a:avLst/>
            <a:gdLst/>
            <a:ahLst/>
            <a:cxnLst/>
            <a:rect l="l" t="t" r="r" b="b"/>
            <a:pathLst>
              <a:path w="14229" h="15800" extrusionOk="0">
                <a:moveTo>
                  <a:pt x="8301" y="1"/>
                </a:moveTo>
                <a:cubicBezTo>
                  <a:pt x="7445" y="1"/>
                  <a:pt x="6594" y="394"/>
                  <a:pt x="6275" y="1154"/>
                </a:cubicBezTo>
                <a:cubicBezTo>
                  <a:pt x="5918" y="2000"/>
                  <a:pt x="6275" y="2952"/>
                  <a:pt x="6549" y="3833"/>
                </a:cubicBezTo>
                <a:cubicBezTo>
                  <a:pt x="6621" y="4083"/>
                  <a:pt x="6680" y="4357"/>
                  <a:pt x="6609" y="4607"/>
                </a:cubicBezTo>
                <a:cubicBezTo>
                  <a:pt x="6420" y="5184"/>
                  <a:pt x="5704" y="5253"/>
                  <a:pt x="5072" y="5253"/>
                </a:cubicBezTo>
                <a:cubicBezTo>
                  <a:pt x="4987" y="5253"/>
                  <a:pt x="4903" y="5252"/>
                  <a:pt x="4823" y="5250"/>
                </a:cubicBezTo>
                <a:cubicBezTo>
                  <a:pt x="4807" y="5250"/>
                  <a:pt x="4791" y="5250"/>
                  <a:pt x="4775" y="5250"/>
                </a:cubicBezTo>
                <a:cubicBezTo>
                  <a:pt x="3481" y="5250"/>
                  <a:pt x="2191" y="5725"/>
                  <a:pt x="1203" y="6548"/>
                </a:cubicBezTo>
                <a:cubicBezTo>
                  <a:pt x="917" y="6798"/>
                  <a:pt x="632" y="7084"/>
                  <a:pt x="513" y="7441"/>
                </a:cubicBezTo>
                <a:cubicBezTo>
                  <a:pt x="251" y="8215"/>
                  <a:pt x="751" y="9048"/>
                  <a:pt x="1346" y="9620"/>
                </a:cubicBezTo>
                <a:cubicBezTo>
                  <a:pt x="1941" y="10203"/>
                  <a:pt x="2644" y="10739"/>
                  <a:pt x="2882" y="11525"/>
                </a:cubicBezTo>
                <a:cubicBezTo>
                  <a:pt x="2918" y="11644"/>
                  <a:pt x="2941" y="11787"/>
                  <a:pt x="2918" y="11906"/>
                </a:cubicBezTo>
                <a:cubicBezTo>
                  <a:pt x="2858" y="12156"/>
                  <a:pt x="2596" y="12323"/>
                  <a:pt x="2382" y="12454"/>
                </a:cubicBezTo>
                <a:cubicBezTo>
                  <a:pt x="1453" y="13001"/>
                  <a:pt x="536" y="13704"/>
                  <a:pt x="179" y="14716"/>
                </a:cubicBezTo>
                <a:cubicBezTo>
                  <a:pt x="36" y="15073"/>
                  <a:pt x="1" y="15430"/>
                  <a:pt x="24" y="15799"/>
                </a:cubicBezTo>
                <a:lnTo>
                  <a:pt x="14229" y="15799"/>
                </a:lnTo>
                <a:lnTo>
                  <a:pt x="14229" y="3131"/>
                </a:lnTo>
                <a:cubicBezTo>
                  <a:pt x="14014" y="3310"/>
                  <a:pt x="13776" y="3452"/>
                  <a:pt x="13538" y="3476"/>
                </a:cubicBezTo>
                <a:cubicBezTo>
                  <a:pt x="13490" y="3482"/>
                  <a:pt x="13443" y="3485"/>
                  <a:pt x="13396" y="3485"/>
                </a:cubicBezTo>
                <a:cubicBezTo>
                  <a:pt x="12702" y="3485"/>
                  <a:pt x="12151" y="2843"/>
                  <a:pt x="11704" y="2274"/>
                </a:cubicBezTo>
                <a:cubicBezTo>
                  <a:pt x="11014" y="1393"/>
                  <a:pt x="10216" y="512"/>
                  <a:pt x="9168" y="142"/>
                </a:cubicBezTo>
                <a:cubicBezTo>
                  <a:pt x="8893" y="48"/>
                  <a:pt x="8597" y="1"/>
                  <a:pt x="83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5" name="Google Shape;225;p17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26" name="Google Shape;226;p17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17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7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9" name="Google Shape;229;p17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230" name="Google Shape;230;p1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1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1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5684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1">
  <p:cSld name="Bullet point 1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"/>
          <p:cNvSpPr txBox="1">
            <a:spLocks noGrp="1"/>
          </p:cNvSpPr>
          <p:nvPr>
            <p:ph type="title"/>
          </p:nvPr>
        </p:nvSpPr>
        <p:spPr>
          <a:xfrm>
            <a:off x="4091700" y="1080000"/>
            <a:ext cx="10104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8"/>
          <p:cNvSpPr txBox="1">
            <a:spLocks noGrp="1"/>
          </p:cNvSpPr>
          <p:nvPr>
            <p:ph type="subTitle" idx="1"/>
          </p:nvPr>
        </p:nvSpPr>
        <p:spPr>
          <a:xfrm>
            <a:off x="1440000" y="4343400"/>
            <a:ext cx="11361600" cy="44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36" name="Google Shape;236;p18"/>
          <p:cNvGrpSpPr/>
          <p:nvPr/>
        </p:nvGrpSpPr>
        <p:grpSpPr>
          <a:xfrm flipH="1">
            <a:off x="12539130" y="-495297"/>
            <a:ext cx="9525584" cy="12260134"/>
            <a:chOff x="-1836283" y="-24432"/>
            <a:chExt cx="4537721" cy="5840384"/>
          </a:xfrm>
        </p:grpSpPr>
        <p:sp>
          <p:nvSpPr>
            <p:cNvPr id="237" name="Google Shape;237;p18"/>
            <p:cNvSpPr/>
            <p:nvPr/>
          </p:nvSpPr>
          <p:spPr>
            <a:xfrm rot="405508">
              <a:off x="-1558940" y="223939"/>
              <a:ext cx="3983034" cy="4948463"/>
            </a:xfrm>
            <a:custGeom>
              <a:avLst/>
              <a:gdLst/>
              <a:ahLst/>
              <a:cxnLst/>
              <a:rect l="l" t="t" r="r" b="b"/>
              <a:pathLst>
                <a:path w="22409" h="27841" extrusionOk="0">
                  <a:moveTo>
                    <a:pt x="6823" y="261"/>
                  </a:moveTo>
                  <a:cubicBezTo>
                    <a:pt x="6709" y="307"/>
                    <a:pt x="6596" y="357"/>
                    <a:pt x="6486" y="411"/>
                  </a:cubicBezTo>
                  <a:lnTo>
                    <a:pt x="6486" y="411"/>
                  </a:lnTo>
                  <a:lnTo>
                    <a:pt x="6823" y="261"/>
                  </a:lnTo>
                  <a:close/>
                  <a:moveTo>
                    <a:pt x="8764" y="1"/>
                  </a:moveTo>
                  <a:cubicBezTo>
                    <a:pt x="7959" y="1"/>
                    <a:pt x="7155" y="148"/>
                    <a:pt x="6410" y="448"/>
                  </a:cubicBezTo>
                  <a:lnTo>
                    <a:pt x="6410" y="448"/>
                  </a:lnTo>
                  <a:cubicBezTo>
                    <a:pt x="6435" y="435"/>
                    <a:pt x="6461" y="423"/>
                    <a:pt x="6486" y="411"/>
                  </a:cubicBezTo>
                  <a:lnTo>
                    <a:pt x="6486" y="411"/>
                  </a:lnTo>
                  <a:lnTo>
                    <a:pt x="6287" y="499"/>
                  </a:lnTo>
                  <a:cubicBezTo>
                    <a:pt x="6328" y="481"/>
                    <a:pt x="6369" y="464"/>
                    <a:pt x="6410" y="448"/>
                  </a:cubicBezTo>
                  <a:lnTo>
                    <a:pt x="6410" y="448"/>
                  </a:lnTo>
                  <a:cubicBezTo>
                    <a:pt x="4311" y="1495"/>
                    <a:pt x="2933" y="3689"/>
                    <a:pt x="2049" y="5904"/>
                  </a:cubicBezTo>
                  <a:cubicBezTo>
                    <a:pt x="299" y="10322"/>
                    <a:pt x="1" y="15310"/>
                    <a:pt x="1227" y="19906"/>
                  </a:cubicBezTo>
                  <a:cubicBezTo>
                    <a:pt x="1846" y="22216"/>
                    <a:pt x="2894" y="24490"/>
                    <a:pt x="4763" y="25966"/>
                  </a:cubicBezTo>
                  <a:cubicBezTo>
                    <a:pt x="6511" y="27349"/>
                    <a:pt x="8714" y="27841"/>
                    <a:pt x="10974" y="27841"/>
                  </a:cubicBezTo>
                  <a:cubicBezTo>
                    <a:pt x="12333" y="27841"/>
                    <a:pt x="13712" y="27663"/>
                    <a:pt x="15027" y="27395"/>
                  </a:cubicBezTo>
                  <a:cubicBezTo>
                    <a:pt x="16908" y="27026"/>
                    <a:pt x="18813" y="26443"/>
                    <a:pt x="20218" y="25169"/>
                  </a:cubicBezTo>
                  <a:cubicBezTo>
                    <a:pt x="21635" y="23871"/>
                    <a:pt x="22408" y="21906"/>
                    <a:pt x="22242" y="19989"/>
                  </a:cubicBezTo>
                  <a:cubicBezTo>
                    <a:pt x="22087" y="18084"/>
                    <a:pt x="20980" y="16263"/>
                    <a:pt x="19360" y="15239"/>
                  </a:cubicBezTo>
                  <a:cubicBezTo>
                    <a:pt x="17956" y="14346"/>
                    <a:pt x="16110" y="13941"/>
                    <a:pt x="15241" y="12524"/>
                  </a:cubicBezTo>
                  <a:cubicBezTo>
                    <a:pt x="14169" y="10774"/>
                    <a:pt x="15146" y="8524"/>
                    <a:pt x="15181" y="6452"/>
                  </a:cubicBezTo>
                  <a:cubicBezTo>
                    <a:pt x="15205" y="4345"/>
                    <a:pt x="14110" y="2249"/>
                    <a:pt x="12348" y="1070"/>
                  </a:cubicBezTo>
                  <a:cubicBezTo>
                    <a:pt x="11300" y="365"/>
                    <a:pt x="10030" y="1"/>
                    <a:pt x="87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18"/>
            <p:cNvSpPr/>
            <p:nvPr/>
          </p:nvSpPr>
          <p:spPr>
            <a:xfrm rot="405508">
              <a:off x="-200765" y="2039161"/>
              <a:ext cx="869872" cy="1269420"/>
            </a:xfrm>
            <a:custGeom>
              <a:avLst/>
              <a:gdLst/>
              <a:ahLst/>
              <a:cxnLst/>
              <a:rect l="l" t="t" r="r" b="b"/>
              <a:pathLst>
                <a:path w="4894" h="7142" extrusionOk="0">
                  <a:moveTo>
                    <a:pt x="644" y="466"/>
                  </a:moveTo>
                  <a:cubicBezTo>
                    <a:pt x="614" y="499"/>
                    <a:pt x="586" y="535"/>
                    <a:pt x="559" y="572"/>
                  </a:cubicBezTo>
                  <a:lnTo>
                    <a:pt x="644" y="466"/>
                  </a:lnTo>
                  <a:close/>
                  <a:moveTo>
                    <a:pt x="1796" y="0"/>
                  </a:moveTo>
                  <a:cubicBezTo>
                    <a:pt x="1414" y="0"/>
                    <a:pt x="1034" y="119"/>
                    <a:pt x="758" y="355"/>
                  </a:cubicBezTo>
                  <a:lnTo>
                    <a:pt x="758" y="355"/>
                  </a:lnTo>
                  <a:cubicBezTo>
                    <a:pt x="771" y="328"/>
                    <a:pt x="784" y="301"/>
                    <a:pt x="798" y="274"/>
                  </a:cubicBezTo>
                  <a:lnTo>
                    <a:pt x="798" y="274"/>
                  </a:lnTo>
                  <a:lnTo>
                    <a:pt x="644" y="466"/>
                  </a:lnTo>
                  <a:lnTo>
                    <a:pt x="644" y="466"/>
                  </a:lnTo>
                  <a:cubicBezTo>
                    <a:pt x="680" y="426"/>
                    <a:pt x="718" y="390"/>
                    <a:pt x="758" y="355"/>
                  </a:cubicBezTo>
                  <a:lnTo>
                    <a:pt x="758" y="355"/>
                  </a:lnTo>
                  <a:cubicBezTo>
                    <a:pt x="0" y="1936"/>
                    <a:pt x="359" y="3861"/>
                    <a:pt x="1179" y="5430"/>
                  </a:cubicBezTo>
                  <a:cubicBezTo>
                    <a:pt x="1488" y="6025"/>
                    <a:pt x="1893" y="6608"/>
                    <a:pt x="2464" y="6918"/>
                  </a:cubicBezTo>
                  <a:cubicBezTo>
                    <a:pt x="2726" y="7062"/>
                    <a:pt x="3035" y="7141"/>
                    <a:pt x="3338" y="7141"/>
                  </a:cubicBezTo>
                  <a:cubicBezTo>
                    <a:pt x="3712" y="7141"/>
                    <a:pt x="4077" y="7021"/>
                    <a:pt x="4334" y="6751"/>
                  </a:cubicBezTo>
                  <a:cubicBezTo>
                    <a:pt x="4655" y="6406"/>
                    <a:pt x="4762" y="5918"/>
                    <a:pt x="4786" y="5453"/>
                  </a:cubicBezTo>
                  <a:cubicBezTo>
                    <a:pt x="4893" y="4144"/>
                    <a:pt x="4608" y="2810"/>
                    <a:pt x="3976" y="1643"/>
                  </a:cubicBezTo>
                  <a:cubicBezTo>
                    <a:pt x="3631" y="1024"/>
                    <a:pt x="3155" y="429"/>
                    <a:pt x="2500" y="143"/>
                  </a:cubicBezTo>
                  <a:cubicBezTo>
                    <a:pt x="2282" y="48"/>
                    <a:pt x="2038" y="0"/>
                    <a:pt x="17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18"/>
            <p:cNvSpPr/>
            <p:nvPr/>
          </p:nvSpPr>
          <p:spPr>
            <a:xfrm rot="405508">
              <a:off x="-147052" y="38103"/>
              <a:ext cx="1102715" cy="5276038"/>
            </a:xfrm>
            <a:custGeom>
              <a:avLst/>
              <a:gdLst/>
              <a:ahLst/>
              <a:cxnLst/>
              <a:rect l="l" t="t" r="r" b="b"/>
              <a:pathLst>
                <a:path w="6204" h="29684" fill="none" extrusionOk="0">
                  <a:moveTo>
                    <a:pt x="0" y="1"/>
                  </a:moveTo>
                  <a:cubicBezTo>
                    <a:pt x="1560" y="9978"/>
                    <a:pt x="3632" y="19896"/>
                    <a:pt x="6204" y="29683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18"/>
            <p:cNvSpPr/>
            <p:nvPr/>
          </p:nvSpPr>
          <p:spPr>
            <a:xfrm rot="405508">
              <a:off x="-250033" y="44178"/>
              <a:ext cx="1041394" cy="5451646"/>
            </a:xfrm>
            <a:custGeom>
              <a:avLst/>
              <a:gdLst/>
              <a:ahLst/>
              <a:cxnLst/>
              <a:rect l="l" t="t" r="r" b="b"/>
              <a:pathLst>
                <a:path w="5859" h="30672" fill="none" extrusionOk="0">
                  <a:moveTo>
                    <a:pt x="0" y="1"/>
                  </a:moveTo>
                  <a:cubicBezTo>
                    <a:pt x="1572" y="10300"/>
                    <a:pt x="3513" y="20539"/>
                    <a:pt x="5858" y="3067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18"/>
            <p:cNvSpPr/>
            <p:nvPr/>
          </p:nvSpPr>
          <p:spPr>
            <a:xfrm rot="405508">
              <a:off x="-433023" y="95138"/>
              <a:ext cx="1136664" cy="5673643"/>
            </a:xfrm>
            <a:custGeom>
              <a:avLst/>
              <a:gdLst/>
              <a:ahLst/>
              <a:cxnLst/>
              <a:rect l="l" t="t" r="r" b="b"/>
              <a:pathLst>
                <a:path w="6395" h="31921" fill="none" extrusionOk="0">
                  <a:moveTo>
                    <a:pt x="1" y="0"/>
                  </a:moveTo>
                  <a:cubicBezTo>
                    <a:pt x="2132" y="10644"/>
                    <a:pt x="4275" y="21277"/>
                    <a:pt x="6394" y="3192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18"/>
            <p:cNvSpPr/>
            <p:nvPr/>
          </p:nvSpPr>
          <p:spPr>
            <a:xfrm rot="405508">
              <a:off x="44279" y="18352"/>
              <a:ext cx="1054014" cy="5536250"/>
            </a:xfrm>
            <a:custGeom>
              <a:avLst/>
              <a:gdLst/>
              <a:ahLst/>
              <a:cxnLst/>
              <a:rect l="l" t="t" r="r" b="b"/>
              <a:pathLst>
                <a:path w="5930" h="31148" fill="none" extrusionOk="0">
                  <a:moveTo>
                    <a:pt x="0" y="1"/>
                  </a:moveTo>
                  <a:cubicBezTo>
                    <a:pt x="1441" y="10478"/>
                    <a:pt x="3429" y="20884"/>
                    <a:pt x="5930" y="31147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47556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 1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9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45" name="Google Shape;245;p19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6" name="Google Shape;246;p19"/>
          <p:cNvGrpSpPr/>
          <p:nvPr/>
        </p:nvGrpSpPr>
        <p:grpSpPr>
          <a:xfrm flipH="1">
            <a:off x="1600184" y="6135835"/>
            <a:ext cx="3699628" cy="3471742"/>
            <a:chOff x="6386767" y="3067917"/>
            <a:chExt cx="1849814" cy="1735871"/>
          </a:xfrm>
        </p:grpSpPr>
        <p:grpSp>
          <p:nvGrpSpPr>
            <p:cNvPr id="247" name="Google Shape;247;p19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248" name="Google Shape;248;p19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249" name="Google Shape;249;p19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250;p19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19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52" name="Google Shape;252;p19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253;p19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19671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">
  <p:cSld name="Title 2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0"/>
          <p:cNvSpPr txBox="1">
            <a:spLocks noGrp="1"/>
          </p:cNvSpPr>
          <p:nvPr>
            <p:ph type="title"/>
          </p:nvPr>
        </p:nvSpPr>
        <p:spPr>
          <a:xfrm>
            <a:off x="2463600" y="1080000"/>
            <a:ext cx="13360800" cy="20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56" name="Google Shape;256;p20"/>
          <p:cNvSpPr/>
          <p:nvPr/>
        </p:nvSpPr>
        <p:spPr>
          <a:xfrm rot="10800000">
            <a:off x="14551788" y="-13"/>
            <a:ext cx="3736212" cy="4381514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7" name="Google Shape;257;p20"/>
          <p:cNvGrpSpPr/>
          <p:nvPr/>
        </p:nvGrpSpPr>
        <p:grpSpPr>
          <a:xfrm>
            <a:off x="-15" y="44384"/>
            <a:ext cx="2099438" cy="2071216"/>
            <a:chOff x="719992" y="3511592"/>
            <a:chExt cx="1049719" cy="1035608"/>
          </a:xfrm>
        </p:grpSpPr>
        <p:grpSp>
          <p:nvGrpSpPr>
            <p:cNvPr id="258" name="Google Shape;258;p20"/>
            <p:cNvGrpSpPr/>
            <p:nvPr/>
          </p:nvGrpSpPr>
          <p:grpSpPr>
            <a:xfrm>
              <a:off x="719992" y="3511592"/>
              <a:ext cx="1049719" cy="423596"/>
              <a:chOff x="719992" y="3511592"/>
              <a:chExt cx="1049719" cy="423596"/>
            </a:xfrm>
          </p:grpSpPr>
          <p:sp>
            <p:nvSpPr>
              <p:cNvPr id="259" name="Google Shape;259;p20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20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1" name="Google Shape;261;p20"/>
            <p:cNvSpPr/>
            <p:nvPr/>
          </p:nvSpPr>
          <p:spPr>
            <a:xfrm rot="-6936536" flipH="1">
              <a:off x="1436877" y="4323671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26715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1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1"/>
          <p:cNvSpPr/>
          <p:nvPr/>
        </p:nvSpPr>
        <p:spPr>
          <a:xfrm rot="10800000">
            <a:off x="14551800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65" name="Google Shape;265;p21"/>
          <p:cNvGrpSpPr/>
          <p:nvPr/>
        </p:nvGrpSpPr>
        <p:grpSpPr>
          <a:xfrm>
            <a:off x="-15" y="44384"/>
            <a:ext cx="2099438" cy="2071216"/>
            <a:chOff x="719992" y="3511592"/>
            <a:chExt cx="1049719" cy="1035608"/>
          </a:xfrm>
        </p:grpSpPr>
        <p:grpSp>
          <p:nvGrpSpPr>
            <p:cNvPr id="266" name="Google Shape;266;p21"/>
            <p:cNvGrpSpPr/>
            <p:nvPr/>
          </p:nvGrpSpPr>
          <p:grpSpPr>
            <a:xfrm>
              <a:off x="719992" y="3511592"/>
              <a:ext cx="1049719" cy="423596"/>
              <a:chOff x="719992" y="3511592"/>
              <a:chExt cx="1049719" cy="423596"/>
            </a:xfrm>
          </p:grpSpPr>
          <p:sp>
            <p:nvSpPr>
              <p:cNvPr id="267" name="Google Shape;267;p21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21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9" name="Google Shape;269;p21"/>
            <p:cNvSpPr/>
            <p:nvPr/>
          </p:nvSpPr>
          <p:spPr>
            <a:xfrm rot="-6936536" flipH="1">
              <a:off x="1436877" y="4323671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0" name="Google Shape;270;p21"/>
          <p:cNvSpPr txBox="1">
            <a:spLocks noGrp="1"/>
          </p:cNvSpPr>
          <p:nvPr>
            <p:ph type="subTitle" idx="1"/>
          </p:nvPr>
        </p:nvSpPr>
        <p:spPr>
          <a:xfrm>
            <a:off x="3685948" y="36623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1" name="Google Shape;271;p21"/>
          <p:cNvSpPr txBox="1">
            <a:spLocks noGrp="1"/>
          </p:cNvSpPr>
          <p:nvPr>
            <p:ph type="subTitle" idx="2"/>
          </p:nvPr>
        </p:nvSpPr>
        <p:spPr>
          <a:xfrm>
            <a:off x="3685948" y="44053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1"/>
          <p:cNvSpPr txBox="1">
            <a:spLocks noGrp="1"/>
          </p:cNvSpPr>
          <p:nvPr>
            <p:ph type="subTitle" idx="3"/>
          </p:nvPr>
        </p:nvSpPr>
        <p:spPr>
          <a:xfrm>
            <a:off x="11353498" y="36623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3" name="Google Shape;273;p21"/>
          <p:cNvSpPr txBox="1">
            <a:spLocks noGrp="1"/>
          </p:cNvSpPr>
          <p:nvPr>
            <p:ph type="subTitle" idx="4"/>
          </p:nvPr>
        </p:nvSpPr>
        <p:spPr>
          <a:xfrm>
            <a:off x="11353498" y="44053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21"/>
          <p:cNvSpPr txBox="1">
            <a:spLocks noGrp="1"/>
          </p:cNvSpPr>
          <p:nvPr>
            <p:ph type="subTitle" idx="5"/>
          </p:nvPr>
        </p:nvSpPr>
        <p:spPr>
          <a:xfrm>
            <a:off x="3685948" y="67484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5" name="Google Shape;275;p21"/>
          <p:cNvSpPr txBox="1">
            <a:spLocks noGrp="1"/>
          </p:cNvSpPr>
          <p:nvPr>
            <p:ph type="subTitle" idx="6"/>
          </p:nvPr>
        </p:nvSpPr>
        <p:spPr>
          <a:xfrm>
            <a:off x="3685948" y="74914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21"/>
          <p:cNvSpPr txBox="1">
            <a:spLocks noGrp="1"/>
          </p:cNvSpPr>
          <p:nvPr>
            <p:ph type="subTitle" idx="7"/>
          </p:nvPr>
        </p:nvSpPr>
        <p:spPr>
          <a:xfrm>
            <a:off x="11353498" y="67484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7" name="Google Shape;277;p21"/>
          <p:cNvSpPr txBox="1">
            <a:spLocks noGrp="1"/>
          </p:cNvSpPr>
          <p:nvPr>
            <p:ph type="subTitle" idx="8"/>
          </p:nvPr>
        </p:nvSpPr>
        <p:spPr>
          <a:xfrm>
            <a:off x="11353498" y="74914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401942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3">
  <p:cSld name="Title 3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2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80" name="Google Shape;280;p22"/>
          <p:cNvGrpSpPr/>
          <p:nvPr/>
        </p:nvGrpSpPr>
        <p:grpSpPr>
          <a:xfrm>
            <a:off x="16134959" y="7100737"/>
            <a:ext cx="2076562" cy="3252014"/>
            <a:chOff x="8067479" y="3550368"/>
            <a:chExt cx="1038281" cy="1626007"/>
          </a:xfrm>
        </p:grpSpPr>
        <p:sp>
          <p:nvSpPr>
            <p:cNvPr id="281" name="Google Shape;281;p22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" name="Google Shape;282;p22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283;p22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" name="Google Shape;284;p22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5" name="Google Shape;285;p22"/>
          <p:cNvSpPr/>
          <p:nvPr/>
        </p:nvSpPr>
        <p:spPr>
          <a:xfrm>
            <a:off x="-24" y="3"/>
            <a:ext cx="2362336" cy="5490122"/>
          </a:xfrm>
          <a:custGeom>
            <a:avLst/>
            <a:gdLst/>
            <a:ahLst/>
            <a:cxnLst/>
            <a:rect l="l" t="t" r="r" b="b"/>
            <a:pathLst>
              <a:path w="11056" h="25695" extrusionOk="0">
                <a:moveTo>
                  <a:pt x="30" y="1"/>
                </a:moveTo>
                <a:lnTo>
                  <a:pt x="30" y="24877"/>
                </a:lnTo>
                <a:lnTo>
                  <a:pt x="30" y="24877"/>
                </a:lnTo>
                <a:cubicBezTo>
                  <a:pt x="131" y="23119"/>
                  <a:pt x="791" y="18988"/>
                  <a:pt x="4661" y="17122"/>
                </a:cubicBezTo>
                <a:cubicBezTo>
                  <a:pt x="9626" y="14705"/>
                  <a:pt x="11055" y="12836"/>
                  <a:pt x="10091" y="7919"/>
                </a:cubicBezTo>
                <a:cubicBezTo>
                  <a:pt x="9126" y="3013"/>
                  <a:pt x="10448" y="1"/>
                  <a:pt x="10448" y="1"/>
                </a:cubicBezTo>
                <a:close/>
                <a:moveTo>
                  <a:pt x="30" y="24877"/>
                </a:moveTo>
                <a:cubicBezTo>
                  <a:pt x="1" y="25385"/>
                  <a:pt x="18" y="25695"/>
                  <a:pt x="18" y="25695"/>
                </a:cubicBezTo>
                <a:lnTo>
                  <a:pt x="30" y="25695"/>
                </a:lnTo>
                <a:lnTo>
                  <a:pt x="30" y="24877"/>
                </a:lnTo>
                <a:close/>
              </a:path>
            </a:pathLst>
          </a:custGeom>
          <a:solidFill>
            <a:srgbClr val="00AFA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17211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4">
  <p:cSld name="Title 4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3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9399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23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9" name="Google Shape;289;p23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90" name="Google Shape;290;p23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" name="Google Shape;291;p23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23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369022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5">
  <p:cSld name="Title 5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4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95" name="Google Shape;295;p24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296" name="Google Shape;296;p24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" name="Google Shape;297;p24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" name="Google Shape;298;p24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9" name="Google Shape;299;p24"/>
          <p:cNvSpPr/>
          <p:nvPr/>
        </p:nvSpPr>
        <p:spPr>
          <a:xfrm flipH="1">
            <a:off x="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76749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6">
  <p:cSld name="Title 6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5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24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02" name="Google Shape;302;p25"/>
          <p:cNvSpPr/>
          <p:nvPr/>
        </p:nvSpPr>
        <p:spPr>
          <a:xfrm rot="10800000">
            <a:off x="14551800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3" name="Google Shape;303;p25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4" name="Google Shape;304;p25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305" name="Google Shape;305;p25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25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25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231079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2">
  <p:cSld name="Big number 2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6"/>
          <p:cNvSpPr/>
          <p:nvPr/>
        </p:nvSpPr>
        <p:spPr>
          <a:xfrm>
            <a:off x="-18300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0" name="Google Shape;310;p26"/>
          <p:cNvSpPr/>
          <p:nvPr/>
        </p:nvSpPr>
        <p:spPr>
          <a:xfrm rot="1626911">
            <a:off x="2499015" y="-698963"/>
            <a:ext cx="13421170" cy="9754270"/>
          </a:xfrm>
          <a:custGeom>
            <a:avLst/>
            <a:gdLst/>
            <a:ahLst/>
            <a:cxnLst/>
            <a:rect l="l" t="t" r="r" b="b"/>
            <a:pathLst>
              <a:path w="26243" h="22885" extrusionOk="0">
                <a:moveTo>
                  <a:pt x="18030" y="0"/>
                </a:moveTo>
                <a:cubicBezTo>
                  <a:pt x="17142" y="0"/>
                  <a:pt x="16246" y="233"/>
                  <a:pt x="15705" y="905"/>
                </a:cubicBezTo>
                <a:cubicBezTo>
                  <a:pt x="14741" y="2131"/>
                  <a:pt x="15455" y="3989"/>
                  <a:pt x="14860" y="5417"/>
                </a:cubicBezTo>
                <a:cubicBezTo>
                  <a:pt x="14372" y="6608"/>
                  <a:pt x="13062" y="7239"/>
                  <a:pt x="11776" y="7453"/>
                </a:cubicBezTo>
                <a:cubicBezTo>
                  <a:pt x="10514" y="7668"/>
                  <a:pt x="9204" y="7525"/>
                  <a:pt x="7930" y="7679"/>
                </a:cubicBezTo>
                <a:cubicBezTo>
                  <a:pt x="4894" y="8025"/>
                  <a:pt x="2108" y="10073"/>
                  <a:pt x="882" y="12871"/>
                </a:cubicBezTo>
                <a:cubicBezTo>
                  <a:pt x="227" y="14347"/>
                  <a:pt x="1" y="16073"/>
                  <a:pt x="525" y="17585"/>
                </a:cubicBezTo>
                <a:cubicBezTo>
                  <a:pt x="1001" y="18978"/>
                  <a:pt x="2060" y="20110"/>
                  <a:pt x="3311" y="20883"/>
                </a:cubicBezTo>
                <a:cubicBezTo>
                  <a:pt x="4561" y="21657"/>
                  <a:pt x="5978" y="22086"/>
                  <a:pt x="7418" y="22396"/>
                </a:cubicBezTo>
                <a:cubicBezTo>
                  <a:pt x="8899" y="22711"/>
                  <a:pt x="10428" y="22885"/>
                  <a:pt x="11950" y="22885"/>
                </a:cubicBezTo>
                <a:cubicBezTo>
                  <a:pt x="14674" y="22885"/>
                  <a:pt x="17378" y="22329"/>
                  <a:pt x="19753" y="21038"/>
                </a:cubicBezTo>
                <a:cubicBezTo>
                  <a:pt x="23480" y="19038"/>
                  <a:pt x="26242" y="15049"/>
                  <a:pt x="26135" y="10835"/>
                </a:cubicBezTo>
                <a:cubicBezTo>
                  <a:pt x="26016" y="6310"/>
                  <a:pt x="23516" y="524"/>
                  <a:pt x="18527" y="24"/>
                </a:cubicBezTo>
                <a:cubicBezTo>
                  <a:pt x="18363" y="9"/>
                  <a:pt x="18197" y="0"/>
                  <a:pt x="18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26"/>
          <p:cNvSpPr txBox="1">
            <a:spLocks noGrp="1"/>
          </p:cNvSpPr>
          <p:nvPr>
            <p:ph type="title" hasCustomPrompt="1"/>
          </p:nvPr>
        </p:nvSpPr>
        <p:spPr>
          <a:xfrm>
            <a:off x="6568220" y="3956550"/>
            <a:ext cx="5151600" cy="20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EF8E9"/>
              </a:buClr>
              <a:buSzPts val="9600"/>
              <a:buNone/>
              <a:defRPr sz="19200">
                <a:solidFill>
                  <a:srgbClr val="FEF8E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12" name="Google Shape;312;p26"/>
          <p:cNvSpPr txBox="1">
            <a:spLocks noGrp="1"/>
          </p:cNvSpPr>
          <p:nvPr>
            <p:ph type="subTitle" idx="1"/>
          </p:nvPr>
        </p:nvSpPr>
        <p:spPr>
          <a:xfrm>
            <a:off x="5704400" y="5448300"/>
            <a:ext cx="7010400" cy="16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2pPr>
            <a:lvl3pPr lvl="2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3pPr>
            <a:lvl4pPr lvl="3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4pPr>
            <a:lvl5pPr lvl="4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5pPr>
            <a:lvl6pPr lvl="5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6pPr>
            <a:lvl7pPr lvl="6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7pPr>
            <a:lvl8pPr lvl="7" algn="ctr" rtl="0">
              <a:spcBef>
                <a:spcPts val="3200"/>
              </a:spcBef>
              <a:spcAft>
                <a:spcPts val="0"/>
              </a:spcAft>
              <a:buNone/>
              <a:defRPr sz="4000"/>
            </a:lvl8pPr>
            <a:lvl9pPr lvl="8" algn="ctr" rtl="0">
              <a:spcBef>
                <a:spcPts val="3200"/>
              </a:spcBef>
              <a:spcAft>
                <a:spcPts val="3200"/>
              </a:spcAft>
              <a:buNone/>
              <a:defRPr sz="4000"/>
            </a:lvl9pPr>
          </a:lstStyle>
          <a:p>
            <a:endParaRPr/>
          </a:p>
        </p:txBody>
      </p:sp>
      <p:grpSp>
        <p:nvGrpSpPr>
          <p:cNvPr id="313" name="Google Shape;313;p26"/>
          <p:cNvGrpSpPr/>
          <p:nvPr/>
        </p:nvGrpSpPr>
        <p:grpSpPr>
          <a:xfrm>
            <a:off x="14588384" y="44385"/>
            <a:ext cx="3699628" cy="3471742"/>
            <a:chOff x="-8" y="22192"/>
            <a:chExt cx="1849814" cy="1735871"/>
          </a:xfrm>
        </p:grpSpPr>
        <p:grpSp>
          <p:nvGrpSpPr>
            <p:cNvPr id="314" name="Google Shape;314;p26"/>
            <p:cNvGrpSpPr/>
            <p:nvPr/>
          </p:nvGrpSpPr>
          <p:grpSpPr>
            <a:xfrm>
              <a:off x="-8" y="22192"/>
              <a:ext cx="1849814" cy="1035608"/>
              <a:chOff x="719992" y="3511592"/>
              <a:chExt cx="1849814" cy="1035608"/>
            </a:xfrm>
          </p:grpSpPr>
          <p:grpSp>
            <p:nvGrpSpPr>
              <p:cNvPr id="315" name="Google Shape;315;p26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16" name="Google Shape;316;p26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26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26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19" name="Google Shape;319;p26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20" name="Google Shape;320;p26"/>
            <p:cNvSpPr/>
            <p:nvPr/>
          </p:nvSpPr>
          <p:spPr>
            <a:xfrm rot="6936536">
              <a:off x="287027" y="15345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47962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6">
  <p:cSld name="1_Title 6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27"/>
          <p:cNvGrpSpPr/>
          <p:nvPr/>
        </p:nvGrpSpPr>
        <p:grpSpPr>
          <a:xfrm>
            <a:off x="937044" y="608444"/>
            <a:ext cx="1296168" cy="1082436"/>
            <a:chOff x="468522" y="304222"/>
            <a:chExt cx="648084" cy="541218"/>
          </a:xfrm>
        </p:grpSpPr>
        <p:sp>
          <p:nvSpPr>
            <p:cNvPr id="323" name="Google Shape;323;p2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324;p2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325;p2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6" name="Google Shape;326;p27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24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27" name="Google Shape;327;p27"/>
          <p:cNvSpPr/>
          <p:nvPr/>
        </p:nvSpPr>
        <p:spPr>
          <a:xfrm>
            <a:off x="1501590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0066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7">
  <p:cSld name="Title 7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8"/>
          <p:cNvSpPr/>
          <p:nvPr/>
        </p:nvSpPr>
        <p:spPr>
          <a:xfrm flipH="1">
            <a:off x="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30" name="Google Shape;330;p28"/>
          <p:cNvGrpSpPr/>
          <p:nvPr/>
        </p:nvGrpSpPr>
        <p:grpSpPr>
          <a:xfrm>
            <a:off x="12773534" y="6135835"/>
            <a:ext cx="3699628" cy="3471742"/>
            <a:chOff x="6386767" y="3067917"/>
            <a:chExt cx="1849814" cy="1735871"/>
          </a:xfrm>
        </p:grpSpPr>
        <p:grpSp>
          <p:nvGrpSpPr>
            <p:cNvPr id="331" name="Google Shape;331;p28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332" name="Google Shape;332;p28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33" name="Google Shape;333;p28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4" name="Google Shape;334;p28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35" name="Google Shape;335;p28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6" name="Google Shape;336;p28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7" name="Google Shape;337;p28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8" name="Google Shape;338;p28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88409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9"/>
          <p:cNvSpPr txBox="1">
            <a:spLocks noGrp="1"/>
          </p:cNvSpPr>
          <p:nvPr>
            <p:ph type="title"/>
          </p:nvPr>
        </p:nvSpPr>
        <p:spPr>
          <a:xfrm>
            <a:off x="2696400" y="1080000"/>
            <a:ext cx="12895200" cy="25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7200"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341" name="Google Shape;341;p29"/>
          <p:cNvSpPr txBox="1">
            <a:spLocks noGrp="1"/>
          </p:cNvSpPr>
          <p:nvPr>
            <p:ph type="subTitle" idx="1"/>
          </p:nvPr>
        </p:nvSpPr>
        <p:spPr>
          <a:xfrm>
            <a:off x="1595400" y="41957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2" name="Google Shape;342;p29"/>
          <p:cNvSpPr txBox="1">
            <a:spLocks noGrp="1"/>
          </p:cNvSpPr>
          <p:nvPr>
            <p:ph type="subTitle" idx="2"/>
          </p:nvPr>
        </p:nvSpPr>
        <p:spPr>
          <a:xfrm>
            <a:off x="1595400" y="49387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29"/>
          <p:cNvSpPr txBox="1">
            <a:spLocks noGrp="1"/>
          </p:cNvSpPr>
          <p:nvPr>
            <p:ph type="subTitle" idx="3"/>
          </p:nvPr>
        </p:nvSpPr>
        <p:spPr>
          <a:xfrm>
            <a:off x="6805500" y="41957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4" name="Google Shape;344;p29"/>
          <p:cNvSpPr txBox="1">
            <a:spLocks noGrp="1"/>
          </p:cNvSpPr>
          <p:nvPr>
            <p:ph type="subTitle" idx="4"/>
          </p:nvPr>
        </p:nvSpPr>
        <p:spPr>
          <a:xfrm>
            <a:off x="6805500" y="49387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29"/>
          <p:cNvSpPr txBox="1">
            <a:spLocks noGrp="1"/>
          </p:cNvSpPr>
          <p:nvPr>
            <p:ph type="subTitle" idx="5"/>
          </p:nvPr>
        </p:nvSpPr>
        <p:spPr>
          <a:xfrm>
            <a:off x="12015600" y="41957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6" name="Google Shape;346;p29"/>
          <p:cNvSpPr txBox="1">
            <a:spLocks noGrp="1"/>
          </p:cNvSpPr>
          <p:nvPr>
            <p:ph type="subTitle" idx="6"/>
          </p:nvPr>
        </p:nvSpPr>
        <p:spPr>
          <a:xfrm>
            <a:off x="12015600" y="49387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29"/>
          <p:cNvSpPr txBox="1">
            <a:spLocks noGrp="1"/>
          </p:cNvSpPr>
          <p:nvPr>
            <p:ph type="subTitle" idx="7"/>
          </p:nvPr>
        </p:nvSpPr>
        <p:spPr>
          <a:xfrm>
            <a:off x="1595400" y="68246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8" name="Google Shape;348;p29"/>
          <p:cNvSpPr txBox="1">
            <a:spLocks noGrp="1"/>
          </p:cNvSpPr>
          <p:nvPr>
            <p:ph type="subTitle" idx="8"/>
          </p:nvPr>
        </p:nvSpPr>
        <p:spPr>
          <a:xfrm>
            <a:off x="1595400" y="75676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29"/>
          <p:cNvSpPr txBox="1">
            <a:spLocks noGrp="1"/>
          </p:cNvSpPr>
          <p:nvPr>
            <p:ph type="subTitle" idx="9"/>
          </p:nvPr>
        </p:nvSpPr>
        <p:spPr>
          <a:xfrm>
            <a:off x="6805500" y="68246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50" name="Google Shape;350;p29"/>
          <p:cNvSpPr txBox="1">
            <a:spLocks noGrp="1"/>
          </p:cNvSpPr>
          <p:nvPr>
            <p:ph type="subTitle" idx="13"/>
          </p:nvPr>
        </p:nvSpPr>
        <p:spPr>
          <a:xfrm>
            <a:off x="6805500" y="75676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9"/>
          <p:cNvSpPr txBox="1">
            <a:spLocks noGrp="1"/>
          </p:cNvSpPr>
          <p:nvPr>
            <p:ph type="subTitle" idx="14"/>
          </p:nvPr>
        </p:nvSpPr>
        <p:spPr>
          <a:xfrm>
            <a:off x="12015600" y="6824650"/>
            <a:ext cx="4677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52" name="Google Shape;352;p29"/>
          <p:cNvSpPr txBox="1">
            <a:spLocks noGrp="1"/>
          </p:cNvSpPr>
          <p:nvPr>
            <p:ph type="subTitle" idx="15"/>
          </p:nvPr>
        </p:nvSpPr>
        <p:spPr>
          <a:xfrm>
            <a:off x="12015600" y="7567600"/>
            <a:ext cx="4677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353" name="Google Shape;353;p29"/>
          <p:cNvGrpSpPr/>
          <p:nvPr/>
        </p:nvGrpSpPr>
        <p:grpSpPr>
          <a:xfrm>
            <a:off x="16200944" y="608444"/>
            <a:ext cx="1296168" cy="1082436"/>
            <a:chOff x="8100472" y="304222"/>
            <a:chExt cx="648084" cy="541218"/>
          </a:xfrm>
        </p:grpSpPr>
        <p:sp>
          <p:nvSpPr>
            <p:cNvPr id="354" name="Google Shape;354;p29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9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9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7" name="Google Shape;357;p29"/>
          <p:cNvSpPr/>
          <p:nvPr/>
        </p:nvSpPr>
        <p:spPr>
          <a:xfrm rot="10800000" flipH="1">
            <a:off x="0" y="-56349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07656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ig numbers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0"/>
          <p:cNvSpPr txBox="1">
            <a:spLocks noGrp="1"/>
          </p:cNvSpPr>
          <p:nvPr>
            <p:ph type="title" hasCustomPrompt="1"/>
          </p:nvPr>
        </p:nvSpPr>
        <p:spPr>
          <a:xfrm>
            <a:off x="11696720" y="1080000"/>
            <a:ext cx="5151600" cy="20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60" name="Google Shape;360;p30"/>
          <p:cNvSpPr txBox="1">
            <a:spLocks noGrp="1"/>
          </p:cNvSpPr>
          <p:nvPr>
            <p:ph type="subTitle" idx="1"/>
          </p:nvPr>
        </p:nvSpPr>
        <p:spPr>
          <a:xfrm>
            <a:off x="11696720" y="2571756"/>
            <a:ext cx="5151600" cy="8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algn="r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algn="r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algn="r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algn="r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algn="r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algn="r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algn="r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30"/>
          <p:cNvSpPr txBox="1">
            <a:spLocks noGrp="1"/>
          </p:cNvSpPr>
          <p:nvPr>
            <p:ph type="title" idx="2" hasCustomPrompt="1"/>
          </p:nvPr>
        </p:nvSpPr>
        <p:spPr>
          <a:xfrm>
            <a:off x="11696704" y="3924684"/>
            <a:ext cx="5151600" cy="20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62" name="Google Shape;362;p30"/>
          <p:cNvSpPr txBox="1">
            <a:spLocks noGrp="1"/>
          </p:cNvSpPr>
          <p:nvPr>
            <p:ph type="subTitle" idx="3"/>
          </p:nvPr>
        </p:nvSpPr>
        <p:spPr>
          <a:xfrm>
            <a:off x="11696704" y="5416440"/>
            <a:ext cx="5151600" cy="8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30"/>
          <p:cNvSpPr txBox="1">
            <a:spLocks noGrp="1"/>
          </p:cNvSpPr>
          <p:nvPr>
            <p:ph type="title" idx="4" hasCustomPrompt="1"/>
          </p:nvPr>
        </p:nvSpPr>
        <p:spPr>
          <a:xfrm>
            <a:off x="11696704" y="6769394"/>
            <a:ext cx="5151600" cy="20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120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64" name="Google Shape;364;p30"/>
          <p:cNvSpPr txBox="1">
            <a:spLocks noGrp="1"/>
          </p:cNvSpPr>
          <p:nvPr>
            <p:ph type="subTitle" idx="5"/>
          </p:nvPr>
        </p:nvSpPr>
        <p:spPr>
          <a:xfrm>
            <a:off x="11696704" y="8261150"/>
            <a:ext cx="5151600" cy="8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365" name="Google Shape;365;p30"/>
          <p:cNvGrpSpPr/>
          <p:nvPr/>
        </p:nvGrpSpPr>
        <p:grpSpPr>
          <a:xfrm flipH="1">
            <a:off x="-86639" y="6455432"/>
            <a:ext cx="2408438" cy="3866844"/>
            <a:chOff x="7960205" y="3227716"/>
            <a:chExt cx="1204219" cy="1933422"/>
          </a:xfrm>
        </p:grpSpPr>
        <p:sp>
          <p:nvSpPr>
            <p:cNvPr id="366" name="Google Shape;366;p30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30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30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30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0" name="Google Shape;370;p30"/>
          <p:cNvSpPr/>
          <p:nvPr/>
        </p:nvSpPr>
        <p:spPr>
          <a:xfrm>
            <a:off x="-24" y="3"/>
            <a:ext cx="2362336" cy="5490122"/>
          </a:xfrm>
          <a:custGeom>
            <a:avLst/>
            <a:gdLst/>
            <a:ahLst/>
            <a:cxnLst/>
            <a:rect l="l" t="t" r="r" b="b"/>
            <a:pathLst>
              <a:path w="11056" h="25695" extrusionOk="0">
                <a:moveTo>
                  <a:pt x="30" y="1"/>
                </a:moveTo>
                <a:lnTo>
                  <a:pt x="30" y="24877"/>
                </a:lnTo>
                <a:lnTo>
                  <a:pt x="30" y="24877"/>
                </a:lnTo>
                <a:cubicBezTo>
                  <a:pt x="131" y="23119"/>
                  <a:pt x="791" y="18988"/>
                  <a:pt x="4661" y="17122"/>
                </a:cubicBezTo>
                <a:cubicBezTo>
                  <a:pt x="9626" y="14705"/>
                  <a:pt x="11055" y="12836"/>
                  <a:pt x="10091" y="7919"/>
                </a:cubicBezTo>
                <a:cubicBezTo>
                  <a:pt x="9126" y="3013"/>
                  <a:pt x="10448" y="1"/>
                  <a:pt x="10448" y="1"/>
                </a:cubicBezTo>
                <a:close/>
                <a:moveTo>
                  <a:pt x="30" y="24877"/>
                </a:moveTo>
                <a:cubicBezTo>
                  <a:pt x="1" y="25385"/>
                  <a:pt x="18" y="25695"/>
                  <a:pt x="18" y="25695"/>
                </a:cubicBezTo>
                <a:lnTo>
                  <a:pt x="30" y="25695"/>
                </a:lnTo>
                <a:lnTo>
                  <a:pt x="30" y="24877"/>
                </a:lnTo>
                <a:close/>
              </a:path>
            </a:pathLst>
          </a:custGeom>
          <a:solidFill>
            <a:srgbClr val="00AFA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684007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1"/>
          <p:cNvSpPr txBox="1">
            <a:spLocks noGrp="1"/>
          </p:cNvSpPr>
          <p:nvPr>
            <p:ph type="title"/>
          </p:nvPr>
        </p:nvSpPr>
        <p:spPr>
          <a:xfrm flipH="1">
            <a:off x="6762724" y="5758950"/>
            <a:ext cx="92964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73" name="Google Shape;373;p31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9553624" y="4009950"/>
            <a:ext cx="3714600" cy="18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74" name="Google Shape;374;p31"/>
          <p:cNvSpPr txBox="1">
            <a:spLocks noGrp="1"/>
          </p:cNvSpPr>
          <p:nvPr>
            <p:ph type="subTitle" idx="1"/>
          </p:nvPr>
        </p:nvSpPr>
        <p:spPr>
          <a:xfrm flipH="1">
            <a:off x="7153300" y="7096050"/>
            <a:ext cx="8515200" cy="14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5" name="Google Shape;375;p31"/>
          <p:cNvSpPr/>
          <p:nvPr/>
        </p:nvSpPr>
        <p:spPr>
          <a:xfrm flipH="1">
            <a:off x="1" y="13201"/>
            <a:ext cx="13639774" cy="4396818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76" name="Google Shape;376;p31"/>
          <p:cNvGrpSpPr/>
          <p:nvPr/>
        </p:nvGrpSpPr>
        <p:grpSpPr>
          <a:xfrm>
            <a:off x="14183086" y="87032"/>
            <a:ext cx="4028436" cy="3289544"/>
            <a:chOff x="7091543" y="43516"/>
            <a:chExt cx="2014218" cy="1644772"/>
          </a:xfrm>
        </p:grpSpPr>
        <p:sp>
          <p:nvSpPr>
            <p:cNvPr id="377" name="Google Shape;377;p31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31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31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31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31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3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3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920233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2"/>
          <p:cNvSpPr/>
          <p:nvPr/>
        </p:nvSpPr>
        <p:spPr>
          <a:xfrm flipH="1">
            <a:off x="1" y="13201"/>
            <a:ext cx="13639774" cy="4396818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6" name="Google Shape;386;p32"/>
          <p:cNvGrpSpPr/>
          <p:nvPr/>
        </p:nvGrpSpPr>
        <p:grpSpPr>
          <a:xfrm>
            <a:off x="14183086" y="87032"/>
            <a:ext cx="4028436" cy="3289544"/>
            <a:chOff x="7091543" y="43516"/>
            <a:chExt cx="2014218" cy="1644772"/>
          </a:xfrm>
        </p:grpSpPr>
        <p:sp>
          <p:nvSpPr>
            <p:cNvPr id="387" name="Google Shape;387;p32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32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32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32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32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16825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3">
  <p:cSld name="Bullet point 3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3"/>
          <p:cNvSpPr txBox="1">
            <a:spLocks noGrp="1"/>
          </p:cNvSpPr>
          <p:nvPr>
            <p:ph type="title"/>
          </p:nvPr>
        </p:nvSpPr>
        <p:spPr>
          <a:xfrm flipH="1">
            <a:off x="3346224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grpSp>
        <p:nvGrpSpPr>
          <p:cNvPr id="396" name="Google Shape;396;p33"/>
          <p:cNvGrpSpPr/>
          <p:nvPr/>
        </p:nvGrpSpPr>
        <p:grpSpPr>
          <a:xfrm flipH="1">
            <a:off x="76502" y="7100734"/>
            <a:ext cx="2384788" cy="3252016"/>
            <a:chOff x="7913367" y="3550367"/>
            <a:chExt cx="1192394" cy="1626008"/>
          </a:xfrm>
        </p:grpSpPr>
        <p:sp>
          <p:nvSpPr>
            <p:cNvPr id="397" name="Google Shape;397;p33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33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33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33"/>
            <p:cNvSpPr/>
            <p:nvPr/>
          </p:nvSpPr>
          <p:spPr>
            <a:xfrm rot="6936536">
              <a:off x="7955427" y="35711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33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2" name="Google Shape;402;p33"/>
          <p:cNvSpPr/>
          <p:nvPr/>
        </p:nvSpPr>
        <p:spPr>
          <a:xfrm>
            <a:off x="15015957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33"/>
          <p:cNvSpPr txBox="1">
            <a:spLocks noGrp="1"/>
          </p:cNvSpPr>
          <p:nvPr>
            <p:ph type="subTitle" idx="1"/>
          </p:nvPr>
        </p:nvSpPr>
        <p:spPr>
          <a:xfrm>
            <a:off x="4870200" y="2895600"/>
            <a:ext cx="10408200" cy="6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 sz="2800"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 sz="2800"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 sz="2800"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 sz="2800"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 sz="2800"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 sz="2800"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 sz="2800"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38459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2">
  <p:cSld name="Bullet point 2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4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grpSp>
        <p:nvGrpSpPr>
          <p:cNvPr id="406" name="Google Shape;406;p34"/>
          <p:cNvGrpSpPr/>
          <p:nvPr/>
        </p:nvGrpSpPr>
        <p:grpSpPr>
          <a:xfrm>
            <a:off x="15826734" y="5734985"/>
            <a:ext cx="2384788" cy="4617766"/>
            <a:chOff x="7913367" y="2867492"/>
            <a:chExt cx="1192394" cy="2308883"/>
          </a:xfrm>
        </p:grpSpPr>
        <p:sp>
          <p:nvSpPr>
            <p:cNvPr id="407" name="Google Shape;407;p34"/>
            <p:cNvSpPr/>
            <p:nvPr/>
          </p:nvSpPr>
          <p:spPr>
            <a:xfrm rot="-6936536" flipH="1">
              <a:off x="8712002" y="28883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34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34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34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34"/>
            <p:cNvSpPr/>
            <p:nvPr/>
          </p:nvSpPr>
          <p:spPr>
            <a:xfrm rot="6936536">
              <a:off x="7955427" y="35711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34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13" name="Google Shape;413;p34"/>
          <p:cNvSpPr/>
          <p:nvPr/>
        </p:nvSpPr>
        <p:spPr>
          <a:xfrm flipH="1">
            <a:off x="3" y="40"/>
            <a:ext cx="3272066" cy="5397028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4" name="Google Shape;414;p34"/>
          <p:cNvSpPr txBox="1">
            <a:spLocks noGrp="1"/>
          </p:cNvSpPr>
          <p:nvPr>
            <p:ph type="subTitle" idx="1"/>
          </p:nvPr>
        </p:nvSpPr>
        <p:spPr>
          <a:xfrm>
            <a:off x="4870200" y="2895600"/>
            <a:ext cx="8578800" cy="6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58129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1">
  <p:cSld name="One column 1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5"/>
          <p:cNvSpPr txBox="1">
            <a:spLocks noGrp="1"/>
          </p:cNvSpPr>
          <p:nvPr>
            <p:ph type="title"/>
          </p:nvPr>
        </p:nvSpPr>
        <p:spPr>
          <a:xfrm>
            <a:off x="9231750" y="2172022"/>
            <a:ext cx="6618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35"/>
          <p:cNvSpPr/>
          <p:nvPr/>
        </p:nvSpPr>
        <p:spPr>
          <a:xfrm flipH="1">
            <a:off x="14551798" y="661945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18" name="Google Shape;418;p35"/>
          <p:cNvGrpSpPr/>
          <p:nvPr/>
        </p:nvGrpSpPr>
        <p:grpSpPr>
          <a:xfrm flipH="1">
            <a:off x="772600" y="608444"/>
            <a:ext cx="1296168" cy="1082436"/>
            <a:chOff x="8100472" y="304222"/>
            <a:chExt cx="648084" cy="541218"/>
          </a:xfrm>
        </p:grpSpPr>
        <p:sp>
          <p:nvSpPr>
            <p:cNvPr id="419" name="Google Shape;419;p35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35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35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2" name="Google Shape;422;p35"/>
          <p:cNvSpPr txBox="1">
            <a:spLocks noGrp="1"/>
          </p:cNvSpPr>
          <p:nvPr>
            <p:ph type="subTitle" idx="1"/>
          </p:nvPr>
        </p:nvSpPr>
        <p:spPr>
          <a:xfrm>
            <a:off x="9886950" y="4349850"/>
            <a:ext cx="5962800" cy="22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119633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2">
  <p:cSld name="One column 2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6"/>
          <p:cNvSpPr txBox="1">
            <a:spLocks noGrp="1"/>
          </p:cNvSpPr>
          <p:nvPr>
            <p:ph type="subTitle" idx="1"/>
          </p:nvPr>
        </p:nvSpPr>
        <p:spPr>
          <a:xfrm>
            <a:off x="2506800" y="4349850"/>
            <a:ext cx="5208600" cy="27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36"/>
          <p:cNvSpPr txBox="1">
            <a:spLocks noGrp="1"/>
          </p:cNvSpPr>
          <p:nvPr>
            <p:ph type="title"/>
          </p:nvPr>
        </p:nvSpPr>
        <p:spPr>
          <a:xfrm>
            <a:off x="2506800" y="2194492"/>
            <a:ext cx="10104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7200"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grpSp>
        <p:nvGrpSpPr>
          <p:cNvPr id="426" name="Google Shape;426;p36"/>
          <p:cNvGrpSpPr/>
          <p:nvPr/>
        </p:nvGrpSpPr>
        <p:grpSpPr>
          <a:xfrm>
            <a:off x="4949286" y="87032"/>
            <a:ext cx="13262236" cy="3289544"/>
            <a:chOff x="2474643" y="43516"/>
            <a:chExt cx="6631118" cy="1644772"/>
          </a:xfrm>
        </p:grpSpPr>
        <p:sp>
          <p:nvSpPr>
            <p:cNvPr id="427" name="Google Shape;427;p36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36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36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36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36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36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36"/>
            <p:cNvSpPr/>
            <p:nvPr/>
          </p:nvSpPr>
          <p:spPr>
            <a:xfrm rot="6936536">
              <a:off x="4402602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36"/>
            <p:cNvSpPr/>
            <p:nvPr/>
          </p:nvSpPr>
          <p:spPr>
            <a:xfrm rot="5400000">
              <a:off x="5943208" y="42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36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36"/>
            <p:cNvSpPr/>
            <p:nvPr/>
          </p:nvSpPr>
          <p:spPr>
            <a:xfrm rot="5400000">
              <a:off x="50626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36"/>
            <p:cNvSpPr/>
            <p:nvPr/>
          </p:nvSpPr>
          <p:spPr>
            <a:xfrm rot="5400000">
              <a:off x="3685808" y="110526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36"/>
            <p:cNvSpPr/>
            <p:nvPr/>
          </p:nvSpPr>
          <p:spPr>
            <a:xfrm rot="5400000">
              <a:off x="2489099" y="2028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39" name="Google Shape;439;p36"/>
          <p:cNvSpPr/>
          <p:nvPr/>
        </p:nvSpPr>
        <p:spPr>
          <a:xfrm>
            <a:off x="1" y="6619651"/>
            <a:ext cx="5543554" cy="3667334"/>
          </a:xfrm>
          <a:custGeom>
            <a:avLst/>
            <a:gdLst/>
            <a:ahLst/>
            <a:cxnLst/>
            <a:rect l="l" t="t" r="r" b="b"/>
            <a:pathLst>
              <a:path w="9871" h="13336" extrusionOk="0">
                <a:moveTo>
                  <a:pt x="0" y="1"/>
                </a:moveTo>
                <a:lnTo>
                  <a:pt x="0" y="13336"/>
                </a:lnTo>
                <a:lnTo>
                  <a:pt x="9870" y="13336"/>
                </a:lnTo>
                <a:cubicBezTo>
                  <a:pt x="9763" y="12443"/>
                  <a:pt x="9477" y="11574"/>
                  <a:pt x="8977" y="10823"/>
                </a:cubicBezTo>
                <a:cubicBezTo>
                  <a:pt x="7989" y="9371"/>
                  <a:pt x="6298" y="8573"/>
                  <a:pt x="4655" y="7918"/>
                </a:cubicBezTo>
                <a:cubicBezTo>
                  <a:pt x="3774" y="7585"/>
                  <a:pt x="2846" y="7192"/>
                  <a:pt x="2346" y="6394"/>
                </a:cubicBezTo>
                <a:cubicBezTo>
                  <a:pt x="1917" y="5704"/>
                  <a:pt x="1917" y="4847"/>
                  <a:pt x="1846" y="4037"/>
                </a:cubicBezTo>
                <a:cubicBezTo>
                  <a:pt x="1750" y="2977"/>
                  <a:pt x="1512" y="1894"/>
                  <a:pt x="941" y="1001"/>
                </a:cubicBezTo>
                <a:cubicBezTo>
                  <a:pt x="679" y="620"/>
                  <a:pt x="369" y="275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595066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3">
  <p:cSld name="One column 3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7"/>
          <p:cNvSpPr txBox="1">
            <a:spLocks noGrp="1"/>
          </p:cNvSpPr>
          <p:nvPr>
            <p:ph type="title"/>
          </p:nvPr>
        </p:nvSpPr>
        <p:spPr>
          <a:xfrm>
            <a:off x="4248150" y="1080000"/>
            <a:ext cx="12600000" cy="25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442" name="Google Shape;442;p37"/>
          <p:cNvSpPr/>
          <p:nvPr/>
        </p:nvSpPr>
        <p:spPr>
          <a:xfrm rot="10800000" flipH="1">
            <a:off x="-2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3" name="Google Shape;443;p37"/>
          <p:cNvSpPr txBox="1">
            <a:spLocks noGrp="1"/>
          </p:cNvSpPr>
          <p:nvPr>
            <p:ph type="subTitle" idx="1"/>
          </p:nvPr>
        </p:nvSpPr>
        <p:spPr>
          <a:xfrm>
            <a:off x="10324900" y="5416650"/>
            <a:ext cx="6522600" cy="20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444" name="Google Shape;444;p37"/>
          <p:cNvGrpSpPr/>
          <p:nvPr/>
        </p:nvGrpSpPr>
        <p:grpSpPr>
          <a:xfrm>
            <a:off x="-16" y="44384"/>
            <a:ext cx="7692404" cy="2071216"/>
            <a:chOff x="-8" y="22192"/>
            <a:chExt cx="3846202" cy="1035608"/>
          </a:xfrm>
        </p:grpSpPr>
        <p:grpSp>
          <p:nvGrpSpPr>
            <p:cNvPr id="445" name="Google Shape;445;p37"/>
            <p:cNvGrpSpPr/>
            <p:nvPr/>
          </p:nvGrpSpPr>
          <p:grpSpPr>
            <a:xfrm>
              <a:off x="-8" y="22192"/>
              <a:ext cx="1049719" cy="1035608"/>
              <a:chOff x="719992" y="3511592"/>
              <a:chExt cx="1049719" cy="1035608"/>
            </a:xfrm>
          </p:grpSpPr>
          <p:grpSp>
            <p:nvGrpSpPr>
              <p:cNvPr id="446" name="Google Shape;446;p37"/>
              <p:cNvGrpSpPr/>
              <p:nvPr/>
            </p:nvGrpSpPr>
            <p:grpSpPr>
              <a:xfrm>
                <a:off x="719992" y="3511592"/>
                <a:ext cx="1049719" cy="423596"/>
                <a:chOff x="719992" y="3511592"/>
                <a:chExt cx="1049719" cy="423596"/>
              </a:xfrm>
            </p:grpSpPr>
            <p:sp>
              <p:nvSpPr>
                <p:cNvPr id="447" name="Google Shape;447;p37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48;p37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28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49" name="Google Shape;449;p37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50" name="Google Shape;450;p37"/>
            <p:cNvGrpSpPr/>
            <p:nvPr/>
          </p:nvGrpSpPr>
          <p:grpSpPr>
            <a:xfrm>
              <a:off x="1597517" y="130430"/>
              <a:ext cx="2248677" cy="416257"/>
              <a:chOff x="1597517" y="130430"/>
              <a:chExt cx="2248677" cy="416257"/>
            </a:xfrm>
          </p:grpSpPr>
          <p:sp>
            <p:nvSpPr>
              <p:cNvPr id="451" name="Google Shape;451;p37"/>
              <p:cNvSpPr/>
              <p:nvPr/>
            </p:nvSpPr>
            <p:spPr>
              <a:xfrm rot="6936536">
                <a:off x="1639577" y="3231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37"/>
              <p:cNvSpPr/>
              <p:nvPr/>
            </p:nvSpPr>
            <p:spPr>
              <a:xfrm rot="5400000">
                <a:off x="2489099" y="202859"/>
                <a:ext cx="173801" cy="202714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37"/>
              <p:cNvSpPr/>
              <p:nvPr/>
            </p:nvSpPr>
            <p:spPr>
              <a:xfrm rot="5400000">
                <a:off x="3685808" y="110526"/>
                <a:ext cx="140482" cy="180290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2002" extrusionOk="0">
                    <a:moveTo>
                      <a:pt x="630" y="0"/>
                    </a:moveTo>
                    <a:cubicBezTo>
                      <a:pt x="615" y="0"/>
                      <a:pt x="599" y="1"/>
                      <a:pt x="583" y="4"/>
                    </a:cubicBezTo>
                    <a:lnTo>
                      <a:pt x="0" y="87"/>
                    </a:lnTo>
                    <a:lnTo>
                      <a:pt x="0" y="242"/>
                    </a:lnTo>
                    <a:cubicBezTo>
                      <a:pt x="24" y="540"/>
                      <a:pt x="71" y="837"/>
                      <a:pt x="119" y="1111"/>
                    </a:cubicBezTo>
                    <a:cubicBezTo>
                      <a:pt x="167" y="1349"/>
                      <a:pt x="226" y="1587"/>
                      <a:pt x="274" y="1825"/>
                    </a:cubicBezTo>
                    <a:cubicBezTo>
                      <a:pt x="298" y="1921"/>
                      <a:pt x="345" y="1956"/>
                      <a:pt x="429" y="1980"/>
                    </a:cubicBezTo>
                    <a:cubicBezTo>
                      <a:pt x="599" y="1991"/>
                      <a:pt x="765" y="2002"/>
                      <a:pt x="931" y="2002"/>
                    </a:cubicBezTo>
                    <a:cubicBezTo>
                      <a:pt x="1136" y="2002"/>
                      <a:pt x="1343" y="1985"/>
                      <a:pt x="1560" y="1933"/>
                    </a:cubicBezTo>
                    <a:cubicBezTo>
                      <a:pt x="1298" y="1564"/>
                      <a:pt x="1191" y="1159"/>
                      <a:pt x="1072" y="754"/>
                    </a:cubicBezTo>
                    <a:lnTo>
                      <a:pt x="893" y="218"/>
                    </a:lnTo>
                    <a:cubicBezTo>
                      <a:pt x="850" y="90"/>
                      <a:pt x="760" y="0"/>
                      <a:pt x="6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54" name="Google Shape;454;p37"/>
          <p:cNvGrpSpPr/>
          <p:nvPr/>
        </p:nvGrpSpPr>
        <p:grpSpPr>
          <a:xfrm rot="10800000">
            <a:off x="10595584" y="9238008"/>
            <a:ext cx="7692404" cy="1048992"/>
            <a:chOff x="-8" y="22192"/>
            <a:chExt cx="3846202" cy="524496"/>
          </a:xfrm>
        </p:grpSpPr>
        <p:grpSp>
          <p:nvGrpSpPr>
            <p:cNvPr id="455" name="Google Shape;455;p37"/>
            <p:cNvGrpSpPr/>
            <p:nvPr/>
          </p:nvGrpSpPr>
          <p:grpSpPr>
            <a:xfrm>
              <a:off x="-8" y="22192"/>
              <a:ext cx="1049719" cy="423596"/>
              <a:chOff x="719992" y="3511592"/>
              <a:chExt cx="1049719" cy="423596"/>
            </a:xfrm>
          </p:grpSpPr>
          <p:sp>
            <p:nvSpPr>
              <p:cNvPr id="456" name="Google Shape;456;p37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37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58" name="Google Shape;458;p37"/>
            <p:cNvGrpSpPr/>
            <p:nvPr/>
          </p:nvGrpSpPr>
          <p:grpSpPr>
            <a:xfrm>
              <a:off x="1597517" y="130430"/>
              <a:ext cx="2248677" cy="416257"/>
              <a:chOff x="1597517" y="130430"/>
              <a:chExt cx="2248677" cy="416257"/>
            </a:xfrm>
          </p:grpSpPr>
          <p:sp>
            <p:nvSpPr>
              <p:cNvPr id="459" name="Google Shape;459;p37"/>
              <p:cNvSpPr/>
              <p:nvPr/>
            </p:nvSpPr>
            <p:spPr>
              <a:xfrm rot="6936536">
                <a:off x="1639577" y="3231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37"/>
              <p:cNvSpPr/>
              <p:nvPr/>
            </p:nvSpPr>
            <p:spPr>
              <a:xfrm rot="5400000">
                <a:off x="2489099" y="202859"/>
                <a:ext cx="173801" cy="202714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37"/>
              <p:cNvSpPr/>
              <p:nvPr/>
            </p:nvSpPr>
            <p:spPr>
              <a:xfrm rot="5400000">
                <a:off x="3685808" y="110526"/>
                <a:ext cx="140482" cy="180290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2002" extrusionOk="0">
                    <a:moveTo>
                      <a:pt x="630" y="0"/>
                    </a:moveTo>
                    <a:cubicBezTo>
                      <a:pt x="615" y="0"/>
                      <a:pt x="599" y="1"/>
                      <a:pt x="583" y="4"/>
                    </a:cubicBezTo>
                    <a:lnTo>
                      <a:pt x="0" y="87"/>
                    </a:lnTo>
                    <a:lnTo>
                      <a:pt x="0" y="242"/>
                    </a:lnTo>
                    <a:cubicBezTo>
                      <a:pt x="24" y="540"/>
                      <a:pt x="71" y="837"/>
                      <a:pt x="119" y="1111"/>
                    </a:cubicBezTo>
                    <a:cubicBezTo>
                      <a:pt x="167" y="1349"/>
                      <a:pt x="226" y="1587"/>
                      <a:pt x="274" y="1825"/>
                    </a:cubicBezTo>
                    <a:cubicBezTo>
                      <a:pt x="298" y="1921"/>
                      <a:pt x="345" y="1956"/>
                      <a:pt x="429" y="1980"/>
                    </a:cubicBezTo>
                    <a:cubicBezTo>
                      <a:pt x="599" y="1991"/>
                      <a:pt x="765" y="2002"/>
                      <a:pt x="931" y="2002"/>
                    </a:cubicBezTo>
                    <a:cubicBezTo>
                      <a:pt x="1136" y="2002"/>
                      <a:pt x="1343" y="1985"/>
                      <a:pt x="1560" y="1933"/>
                    </a:cubicBezTo>
                    <a:cubicBezTo>
                      <a:pt x="1298" y="1564"/>
                      <a:pt x="1191" y="1159"/>
                      <a:pt x="1072" y="754"/>
                    </a:cubicBezTo>
                    <a:lnTo>
                      <a:pt x="893" y="218"/>
                    </a:lnTo>
                    <a:cubicBezTo>
                      <a:pt x="850" y="90"/>
                      <a:pt x="760" y="0"/>
                      <a:pt x="6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6335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48.xml"/><Relationship Id="rId34" Type="http://schemas.openxmlformats.org/officeDocument/2006/relationships/slideLayout" Target="../slideLayouts/slideLayout61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33" Type="http://schemas.openxmlformats.org/officeDocument/2006/relationships/slideLayout" Target="../slideLayouts/slideLayout60.xml"/><Relationship Id="rId38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56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32" Type="http://schemas.openxmlformats.org/officeDocument/2006/relationships/slideLayout" Target="../slideLayouts/slideLayout59.xml"/><Relationship Id="rId37" Type="http://schemas.openxmlformats.org/officeDocument/2006/relationships/slideLayout" Target="../slideLayouts/slideLayout64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36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31" Type="http://schemas.openxmlformats.org/officeDocument/2006/relationships/slideLayout" Target="../slideLayouts/slideLayout58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57.xml"/><Relationship Id="rId35" Type="http://schemas.openxmlformats.org/officeDocument/2006/relationships/slideLayout" Target="../slideLayouts/slideLayout62.xml"/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slideLayout" Target="../slideLayouts/slideLayout90.xml"/><Relationship Id="rId21" Type="http://schemas.openxmlformats.org/officeDocument/2006/relationships/slideLayout" Target="../slideLayouts/slideLayout85.xml"/><Relationship Id="rId34" Type="http://schemas.openxmlformats.org/officeDocument/2006/relationships/slideLayout" Target="../slideLayouts/slideLayout98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9.xml"/><Relationship Id="rId33" Type="http://schemas.openxmlformats.org/officeDocument/2006/relationships/slideLayout" Target="../slideLayouts/slideLayout97.xml"/><Relationship Id="rId38" Type="http://schemas.openxmlformats.org/officeDocument/2006/relationships/theme" Target="../theme/theme4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29" Type="http://schemas.openxmlformats.org/officeDocument/2006/relationships/slideLayout" Target="../slideLayouts/slideLayout93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32" Type="http://schemas.openxmlformats.org/officeDocument/2006/relationships/slideLayout" Target="../slideLayouts/slideLayout96.xml"/><Relationship Id="rId37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28" Type="http://schemas.openxmlformats.org/officeDocument/2006/relationships/slideLayout" Target="../slideLayouts/slideLayout92.xml"/><Relationship Id="rId36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31" Type="http://schemas.openxmlformats.org/officeDocument/2006/relationships/slideLayout" Target="../slideLayouts/slideLayout95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Relationship Id="rId27" Type="http://schemas.openxmlformats.org/officeDocument/2006/relationships/slideLayout" Target="../slideLayouts/slideLayout91.xml"/><Relationship Id="rId30" Type="http://schemas.openxmlformats.org/officeDocument/2006/relationships/slideLayout" Target="../slideLayouts/slideLayout94.xml"/><Relationship Id="rId35" Type="http://schemas.openxmlformats.org/officeDocument/2006/relationships/slideLayout" Target="../slideLayouts/slideLayout99.xml"/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E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aloo 2"/>
              <a:buNone/>
              <a:defRPr sz="36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97545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E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aloo 2"/>
              <a:buNone/>
              <a:defRPr sz="36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31154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  <p:sldLayoutId id="2147483716" r:id="rId26"/>
    <p:sldLayoutId id="2147483717" r:id="rId27"/>
    <p:sldLayoutId id="2147483718" r:id="rId28"/>
    <p:sldLayoutId id="2147483719" r:id="rId29"/>
    <p:sldLayoutId id="2147483720" r:id="rId30"/>
    <p:sldLayoutId id="2147483721" r:id="rId31"/>
    <p:sldLayoutId id="2147483722" r:id="rId32"/>
    <p:sldLayoutId id="2147483723" r:id="rId33"/>
    <p:sldLayoutId id="2147483724" r:id="rId34"/>
    <p:sldLayoutId id="2147483725" r:id="rId35"/>
    <p:sldLayoutId id="2147483726" r:id="rId36"/>
    <p:sldLayoutId id="2147483727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E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aloo 2"/>
              <a:buNone/>
              <a:defRPr sz="36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09040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46" r:id="rId18"/>
    <p:sldLayoutId id="2147483747" r:id="rId19"/>
    <p:sldLayoutId id="2147483748" r:id="rId20"/>
    <p:sldLayoutId id="2147483749" r:id="rId21"/>
    <p:sldLayoutId id="2147483750" r:id="rId22"/>
    <p:sldLayoutId id="2147483751" r:id="rId23"/>
    <p:sldLayoutId id="2147483752" r:id="rId24"/>
    <p:sldLayoutId id="2147483753" r:id="rId25"/>
    <p:sldLayoutId id="2147483754" r:id="rId26"/>
    <p:sldLayoutId id="2147483755" r:id="rId27"/>
    <p:sldLayoutId id="2147483756" r:id="rId28"/>
    <p:sldLayoutId id="2147483757" r:id="rId29"/>
    <p:sldLayoutId id="2147483758" r:id="rId30"/>
    <p:sldLayoutId id="2147483759" r:id="rId31"/>
    <p:sldLayoutId id="2147483760" r:id="rId32"/>
    <p:sldLayoutId id="2147483761" r:id="rId33"/>
    <p:sldLayoutId id="2147483762" r:id="rId34"/>
    <p:sldLayoutId id="2147483763" r:id="rId35"/>
    <p:sldLayoutId id="2147483764" r:id="rId36"/>
    <p:sldLayoutId id="2147483765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777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7.svg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Relationship Id="rId1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0.svg"/><Relationship Id="rId3" Type="http://schemas.openxmlformats.org/officeDocument/2006/relationships/image" Target="../media/image54.svg"/><Relationship Id="rId7" Type="http://schemas.openxmlformats.org/officeDocument/2006/relationships/image" Target="../media/image66.svg"/><Relationship Id="rId12" Type="http://schemas.openxmlformats.org/officeDocument/2006/relationships/image" Target="../media/image6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68.svg"/><Relationship Id="rId1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67.png"/><Relationship Id="rId18" Type="http://schemas.openxmlformats.org/officeDocument/2006/relationships/image" Target="../media/image70.svg"/><Relationship Id="rId3" Type="http://schemas.openxmlformats.org/officeDocument/2006/relationships/control" Target="../activeX/activeX2.xml"/><Relationship Id="rId21" Type="http://schemas.openxmlformats.org/officeDocument/2006/relationships/image" Target="../media/image74.wmf"/><Relationship Id="rId7" Type="http://schemas.openxmlformats.org/officeDocument/2006/relationships/image" Target="../media/image54.svg"/><Relationship Id="rId12" Type="http://schemas.openxmlformats.org/officeDocument/2006/relationships/image" Target="../media/image66.svg"/><Relationship Id="rId17" Type="http://schemas.openxmlformats.org/officeDocument/2006/relationships/image" Target="../media/image69.png"/><Relationship Id="rId2" Type="http://schemas.openxmlformats.org/officeDocument/2006/relationships/control" Target="../activeX/activeX1.xml"/><Relationship Id="rId16" Type="http://schemas.openxmlformats.org/officeDocument/2006/relationships/image" Target="../media/image11.svg"/><Relationship Id="rId20" Type="http://schemas.openxmlformats.org/officeDocument/2006/relationships/image" Target="../media/image73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53.png"/><Relationship Id="rId11" Type="http://schemas.openxmlformats.org/officeDocument/2006/relationships/image" Target="../media/image6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0.png"/><Relationship Id="rId10" Type="http://schemas.openxmlformats.org/officeDocument/2006/relationships/image" Target="../media/image3.svg"/><Relationship Id="rId19" Type="http://schemas.openxmlformats.org/officeDocument/2006/relationships/image" Target="../media/image72.wmf"/><Relationship Id="rId4" Type="http://schemas.openxmlformats.org/officeDocument/2006/relationships/control" Target="../activeX/activeX3.xml"/><Relationship Id="rId9" Type="http://schemas.openxmlformats.org/officeDocument/2006/relationships/image" Target="../media/image2.png"/><Relationship Id="rId14" Type="http://schemas.openxmlformats.org/officeDocument/2006/relationships/image" Target="../media/image6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0.svg"/><Relationship Id="rId3" Type="http://schemas.openxmlformats.org/officeDocument/2006/relationships/image" Target="../media/image54.svg"/><Relationship Id="rId7" Type="http://schemas.openxmlformats.org/officeDocument/2006/relationships/image" Target="../media/image66.svg"/><Relationship Id="rId12" Type="http://schemas.openxmlformats.org/officeDocument/2006/relationships/image" Target="../media/image6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68.svg"/><Relationship Id="rId1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82.png"/><Relationship Id="rId18" Type="http://schemas.openxmlformats.org/officeDocument/2006/relationships/slide" Target="slide30.xml"/><Relationship Id="rId26" Type="http://schemas.openxmlformats.org/officeDocument/2006/relationships/image" Target="../media/image89.png"/><Relationship Id="rId3" Type="http://schemas.openxmlformats.org/officeDocument/2006/relationships/control" Target="../activeX/activeX5.xml"/><Relationship Id="rId21" Type="http://schemas.openxmlformats.org/officeDocument/2006/relationships/image" Target="../media/image86.png"/><Relationship Id="rId7" Type="http://schemas.openxmlformats.org/officeDocument/2006/relationships/image" Target="../media/image79.png"/><Relationship Id="rId12" Type="http://schemas.openxmlformats.org/officeDocument/2006/relationships/slide" Target="slide24.xml"/><Relationship Id="rId17" Type="http://schemas.openxmlformats.org/officeDocument/2006/relationships/image" Target="../media/image84.png"/><Relationship Id="rId25" Type="http://schemas.openxmlformats.org/officeDocument/2006/relationships/image" Target="../media/image88.png"/><Relationship Id="rId2" Type="http://schemas.openxmlformats.org/officeDocument/2006/relationships/control" Target="../activeX/activeX4.xml"/><Relationship Id="rId16" Type="http://schemas.openxmlformats.org/officeDocument/2006/relationships/slide" Target="slide28.xml"/><Relationship Id="rId20" Type="http://schemas.openxmlformats.org/officeDocument/2006/relationships/slide" Target="slide32.xml"/><Relationship Id="rId29" Type="http://schemas.microsoft.com/office/2007/relationships/hdphoto" Target="../media/hdphoto2.wdp"/><Relationship Id="rId1" Type="http://schemas.openxmlformats.org/officeDocument/2006/relationships/vmlDrawing" Target="../drawings/vmlDrawing2.vml"/><Relationship Id="rId6" Type="http://schemas.openxmlformats.org/officeDocument/2006/relationships/slide" Target="slide20.xml"/><Relationship Id="rId11" Type="http://schemas.openxmlformats.org/officeDocument/2006/relationships/image" Target="../media/image81.png"/><Relationship Id="rId24" Type="http://schemas.openxmlformats.org/officeDocument/2006/relationships/slide" Target="slide36.xml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83.png"/><Relationship Id="rId23" Type="http://schemas.openxmlformats.org/officeDocument/2006/relationships/image" Target="../media/image87.png"/><Relationship Id="rId28" Type="http://schemas.openxmlformats.org/officeDocument/2006/relationships/image" Target="../media/image90.png"/><Relationship Id="rId10" Type="http://schemas.openxmlformats.org/officeDocument/2006/relationships/slide" Target="slide22.xml"/><Relationship Id="rId19" Type="http://schemas.openxmlformats.org/officeDocument/2006/relationships/image" Target="../media/image85.png"/><Relationship Id="rId31" Type="http://schemas.openxmlformats.org/officeDocument/2006/relationships/image" Target="../media/image78.wmf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80.png"/><Relationship Id="rId14" Type="http://schemas.openxmlformats.org/officeDocument/2006/relationships/slide" Target="slide26.xml"/><Relationship Id="rId22" Type="http://schemas.openxmlformats.org/officeDocument/2006/relationships/slide" Target="slide34.xml"/><Relationship Id="rId27" Type="http://schemas.microsoft.com/office/2007/relationships/hdphoto" Target="../media/hdphoto1.wdp"/><Relationship Id="rId30" Type="http://schemas.openxmlformats.org/officeDocument/2006/relationships/image" Target="../media/image77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slide" Target="slide17.xml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png"/><Relationship Id="rId11" Type="http://schemas.microsoft.com/office/2007/relationships/hdphoto" Target="../media/hdphoto2.wdp"/><Relationship Id="rId5" Type="http://schemas.openxmlformats.org/officeDocument/2006/relationships/slide" Target="slide19.xml"/><Relationship Id="rId10" Type="http://schemas.openxmlformats.org/officeDocument/2006/relationships/image" Target="../media/image90.png"/><Relationship Id="rId4" Type="http://schemas.openxmlformats.org/officeDocument/2006/relationships/image" Target="../media/image91.jpg"/><Relationship Id="rId9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slide" Target="slide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svg"/><Relationship Id="rId3" Type="http://schemas.openxmlformats.org/officeDocument/2006/relationships/image" Target="../media/image3.svg"/><Relationship Id="rId21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svg"/><Relationship Id="rId32" Type="http://schemas.openxmlformats.org/officeDocument/2006/relationships/image" Target="../media/image32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28" Type="http://schemas.openxmlformats.org/officeDocument/2006/relationships/image" Target="../media/image28.sv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svg"/><Relationship Id="rId27" Type="http://schemas.openxmlformats.org/officeDocument/2006/relationships/image" Target="../media/image27.png"/><Relationship Id="rId30" Type="http://schemas.openxmlformats.org/officeDocument/2006/relationships/image" Target="../media/image30.sv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21.xml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11" Type="http://schemas.openxmlformats.org/officeDocument/2006/relationships/slide" Target="slide17.xml"/><Relationship Id="rId5" Type="http://schemas.openxmlformats.org/officeDocument/2006/relationships/image" Target="../media/image89.png"/><Relationship Id="rId10" Type="http://schemas.openxmlformats.org/officeDocument/2006/relationships/image" Target="../media/image22.svg"/><Relationship Id="rId4" Type="http://schemas.openxmlformats.org/officeDocument/2006/relationships/image" Target="../media/image91.jpg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slide" Target="slide17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23.xml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5" Type="http://schemas.openxmlformats.org/officeDocument/2006/relationships/image" Target="../media/image89.png"/><Relationship Id="rId10" Type="http://schemas.openxmlformats.org/officeDocument/2006/relationships/slide" Target="slide17.xml"/><Relationship Id="rId4" Type="http://schemas.openxmlformats.org/officeDocument/2006/relationships/image" Target="../media/image91.jpg"/><Relationship Id="rId9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slide" Target="slide17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25.xml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5" Type="http://schemas.openxmlformats.org/officeDocument/2006/relationships/image" Target="../media/image89.png"/><Relationship Id="rId10" Type="http://schemas.openxmlformats.org/officeDocument/2006/relationships/slide" Target="slide17.xml"/><Relationship Id="rId4" Type="http://schemas.openxmlformats.org/officeDocument/2006/relationships/image" Target="../media/image91.jpg"/><Relationship Id="rId9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95.gif"/><Relationship Id="rId4" Type="http://schemas.openxmlformats.org/officeDocument/2006/relationships/slide" Target="slide17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27.xml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11" Type="http://schemas.openxmlformats.org/officeDocument/2006/relationships/slide" Target="slide17.xml"/><Relationship Id="rId5" Type="http://schemas.openxmlformats.org/officeDocument/2006/relationships/image" Target="../media/image89.png"/><Relationship Id="rId10" Type="http://schemas.openxmlformats.org/officeDocument/2006/relationships/image" Target="../media/image97.svg"/><Relationship Id="rId4" Type="http://schemas.openxmlformats.org/officeDocument/2006/relationships/image" Target="../media/image91.jpg"/><Relationship Id="rId9" Type="http://schemas.openxmlformats.org/officeDocument/2006/relationships/image" Target="../media/image9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4" Type="http://schemas.openxmlformats.org/officeDocument/2006/relationships/slide" Target="slide17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29.xml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5" Type="http://schemas.openxmlformats.org/officeDocument/2006/relationships/image" Target="../media/image89.png"/><Relationship Id="rId10" Type="http://schemas.openxmlformats.org/officeDocument/2006/relationships/slide" Target="slide17.xml"/><Relationship Id="rId4" Type="http://schemas.openxmlformats.org/officeDocument/2006/relationships/image" Target="../media/image91.jpg"/><Relationship Id="rId9" Type="http://schemas.openxmlformats.org/officeDocument/2006/relationships/image" Target="../media/image9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4" Type="http://schemas.openxmlformats.org/officeDocument/2006/relationships/slide" Target="slide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3" Type="http://schemas.openxmlformats.org/officeDocument/2006/relationships/image" Target="../media/image3.sv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31.xml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11" Type="http://schemas.openxmlformats.org/officeDocument/2006/relationships/slide" Target="slide17.xml"/><Relationship Id="rId5" Type="http://schemas.openxmlformats.org/officeDocument/2006/relationships/image" Target="../media/image89.png"/><Relationship Id="rId10" Type="http://schemas.openxmlformats.org/officeDocument/2006/relationships/image" Target="../media/image30.svg"/><Relationship Id="rId4" Type="http://schemas.openxmlformats.org/officeDocument/2006/relationships/image" Target="../media/image91.jpg"/><Relationship Id="rId9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4" Type="http://schemas.openxmlformats.org/officeDocument/2006/relationships/slide" Target="slide17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33.xml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11" Type="http://schemas.openxmlformats.org/officeDocument/2006/relationships/slide" Target="slide17.xml"/><Relationship Id="rId5" Type="http://schemas.openxmlformats.org/officeDocument/2006/relationships/image" Target="../media/image89.png"/><Relationship Id="rId10" Type="http://schemas.openxmlformats.org/officeDocument/2006/relationships/image" Target="../media/image100.png"/><Relationship Id="rId4" Type="http://schemas.openxmlformats.org/officeDocument/2006/relationships/image" Target="../media/image91.jpg"/><Relationship Id="rId9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Relationship Id="rId4" Type="http://schemas.openxmlformats.org/officeDocument/2006/relationships/slide" Target="slide17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35.xml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11" Type="http://schemas.openxmlformats.org/officeDocument/2006/relationships/slide" Target="slide17.xml"/><Relationship Id="rId5" Type="http://schemas.openxmlformats.org/officeDocument/2006/relationships/image" Target="../media/image89.png"/><Relationship Id="rId10" Type="http://schemas.openxmlformats.org/officeDocument/2006/relationships/image" Target="../media/image102.jpeg"/><Relationship Id="rId4" Type="http://schemas.openxmlformats.org/officeDocument/2006/relationships/image" Target="../media/image91.jpg"/><Relationship Id="rId9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0.xml"/><Relationship Id="rId4" Type="http://schemas.openxmlformats.org/officeDocument/2006/relationships/slide" Target="slide17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37.xml"/><Relationship Id="rId7" Type="http://schemas.openxmlformats.org/officeDocument/2006/relationships/image" Target="../media/image90.png"/><Relationship Id="rId12" Type="http://schemas.openxmlformats.org/officeDocument/2006/relationships/slide" Target="slide1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11" Type="http://schemas.openxmlformats.org/officeDocument/2006/relationships/image" Target="../media/image104.svg"/><Relationship Id="rId5" Type="http://schemas.openxmlformats.org/officeDocument/2006/relationships/image" Target="../media/image89.png"/><Relationship Id="rId10" Type="http://schemas.openxmlformats.org/officeDocument/2006/relationships/image" Target="../media/image103.png"/><Relationship Id="rId4" Type="http://schemas.openxmlformats.org/officeDocument/2006/relationships/image" Target="../media/image91.jpg"/><Relationship Id="rId9" Type="http://schemas.openxmlformats.org/officeDocument/2006/relationships/image" Target="../media/image10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7.xml"/><Relationship Id="rId4" Type="http://schemas.openxmlformats.org/officeDocument/2006/relationships/slide" Target="slide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tiff"/><Relationship Id="rId1" Type="http://schemas.openxmlformats.org/officeDocument/2006/relationships/slideLayout" Target="../slideLayouts/slideLayout10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7.svg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Relationship Id="rId1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7.svg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5" Type="http://schemas.openxmlformats.org/officeDocument/2006/relationships/image" Target="../media/image62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Relationship Id="rId1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7.svg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5" Type="http://schemas.openxmlformats.org/officeDocument/2006/relationships/image" Target="../media/image63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Relationship Id="rId1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522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36145" y="651451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9877" y="-999908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3142620">
            <a:off x="-93587" y="8785076"/>
            <a:ext cx="1542033" cy="290257"/>
          </a:xfrm>
          <a:custGeom>
            <a:avLst/>
            <a:gdLst/>
            <a:ahLst/>
            <a:cxnLst/>
            <a:rect l="l" t="t" r="r" b="b"/>
            <a:pathLst>
              <a:path w="2804443" h="943313">
                <a:moveTo>
                  <a:pt x="0" y="0"/>
                </a:moveTo>
                <a:lnTo>
                  <a:pt x="2804443" y="0"/>
                </a:lnTo>
                <a:lnTo>
                  <a:pt x="2804443" y="943312"/>
                </a:lnTo>
                <a:lnTo>
                  <a:pt x="0" y="9433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732510">
            <a:off x="-135312" y="4579334"/>
            <a:ext cx="1310379" cy="1265655"/>
          </a:xfrm>
          <a:custGeom>
            <a:avLst/>
            <a:gdLst/>
            <a:ahLst/>
            <a:cxnLst/>
            <a:rect l="l" t="t" r="r" b="b"/>
            <a:pathLst>
              <a:path w="3165724" h="2699499">
                <a:moveTo>
                  <a:pt x="0" y="0"/>
                </a:moveTo>
                <a:lnTo>
                  <a:pt x="3165724" y="0"/>
                </a:lnTo>
                <a:lnTo>
                  <a:pt x="3165724" y="2699499"/>
                </a:lnTo>
                <a:lnTo>
                  <a:pt x="0" y="26994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6862787">
            <a:off x="950973" y="271273"/>
            <a:ext cx="1488953" cy="789265"/>
          </a:xfrm>
          <a:custGeom>
            <a:avLst/>
            <a:gdLst/>
            <a:ahLst/>
            <a:cxnLst/>
            <a:rect l="l" t="t" r="r" b="b"/>
            <a:pathLst>
              <a:path w="3154700" h="1678195">
                <a:moveTo>
                  <a:pt x="0" y="0"/>
                </a:moveTo>
                <a:lnTo>
                  <a:pt x="3154700" y="0"/>
                </a:lnTo>
                <a:lnTo>
                  <a:pt x="3154700" y="1678195"/>
                </a:lnTo>
                <a:lnTo>
                  <a:pt x="0" y="1678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17485656" y="2024900"/>
            <a:ext cx="637873" cy="736531"/>
          </a:xfrm>
          <a:custGeom>
            <a:avLst/>
            <a:gdLst/>
            <a:ahLst/>
            <a:cxnLst/>
            <a:rect l="l" t="t" r="r" b="b"/>
            <a:pathLst>
              <a:path w="1678555" h="1715995">
                <a:moveTo>
                  <a:pt x="0" y="0"/>
                </a:moveTo>
                <a:lnTo>
                  <a:pt x="1678555" y="0"/>
                </a:lnTo>
                <a:lnTo>
                  <a:pt x="1678555" y="1715995"/>
                </a:lnTo>
                <a:lnTo>
                  <a:pt x="0" y="17159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8808752">
            <a:off x="16348748" y="302663"/>
            <a:ext cx="1167947" cy="937234"/>
          </a:xfrm>
          <a:custGeom>
            <a:avLst/>
            <a:gdLst/>
            <a:ahLst/>
            <a:cxnLst/>
            <a:rect l="l" t="t" r="r" b="b"/>
            <a:pathLst>
              <a:path w="2297343" h="2348585">
                <a:moveTo>
                  <a:pt x="0" y="0"/>
                </a:moveTo>
                <a:lnTo>
                  <a:pt x="2297343" y="0"/>
                </a:lnTo>
                <a:lnTo>
                  <a:pt x="2297343" y="2348585"/>
                </a:lnTo>
                <a:lnTo>
                  <a:pt x="0" y="23485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889443">
            <a:off x="17572269" y="3982705"/>
            <a:ext cx="876166" cy="1143200"/>
          </a:xfrm>
          <a:custGeom>
            <a:avLst/>
            <a:gdLst/>
            <a:ahLst/>
            <a:cxnLst/>
            <a:rect l="l" t="t" r="r" b="b"/>
            <a:pathLst>
              <a:path w="2571470" h="2628826">
                <a:moveTo>
                  <a:pt x="0" y="0"/>
                </a:moveTo>
                <a:lnTo>
                  <a:pt x="2571469" y="0"/>
                </a:lnTo>
                <a:lnTo>
                  <a:pt x="2571469" y="2628826"/>
                </a:lnTo>
                <a:lnTo>
                  <a:pt x="0" y="26288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62109" y="495300"/>
            <a:ext cx="15406306" cy="7423477"/>
          </a:xfrm>
          <a:prstGeom prst="rect">
            <a:avLst/>
          </a:prstGeom>
        </p:spPr>
      </p:pic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id="{63A5D946-9BDA-B2E8-6197-2E64266A8134}"/>
              </a:ext>
            </a:extLst>
          </p:cNvPr>
          <p:cNvSpPr/>
          <p:nvPr/>
        </p:nvSpPr>
        <p:spPr>
          <a:xfrm>
            <a:off x="2590800" y="4268558"/>
            <a:ext cx="5867400" cy="493942"/>
          </a:xfrm>
          <a:prstGeom prst="roundRect">
            <a:avLst/>
          </a:prstGeom>
          <a:solidFill>
            <a:schemeClr val="tx2">
              <a:lumMod val="60000"/>
              <a:lumOff val="40000"/>
              <a:alpha val="44000"/>
            </a:scheme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8960" y="8064857"/>
            <a:ext cx="18135600" cy="1819275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761999" y="8917428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63A5D946-9BDA-B2E8-6197-2E64266A8134}"/>
              </a:ext>
            </a:extLst>
          </p:cNvPr>
          <p:cNvSpPr/>
          <p:nvPr/>
        </p:nvSpPr>
        <p:spPr>
          <a:xfrm>
            <a:off x="9165262" y="3715684"/>
            <a:ext cx="7025592" cy="552874"/>
          </a:xfrm>
          <a:prstGeom prst="roundRect">
            <a:avLst/>
          </a:prstGeom>
          <a:solidFill>
            <a:schemeClr val="tx2">
              <a:lumMod val="60000"/>
              <a:lumOff val="40000"/>
              <a:alpha val="44000"/>
            </a:schemeClr>
          </a:solidFill>
        </p:spPr>
        <p:txBody>
          <a:bodyPr rtlCol="0" anchor="ctr"/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0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8" y="1181100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03.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3056542" y="3129291"/>
            <a:ext cx="11816607" cy="2776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Let’s write.</a:t>
            </a:r>
          </a:p>
        </p:txBody>
      </p:sp>
    </p:spTree>
    <p:extLst>
      <p:ext uri="{BB962C8B-B14F-4D97-AF65-F5344CB8AC3E}">
        <p14:creationId xmlns:p14="http://schemas.microsoft.com/office/powerpoint/2010/main" val="2388467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1562" y="1723673"/>
            <a:ext cx="17544876" cy="683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91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6708" y="1104900"/>
            <a:ext cx="14974584" cy="80772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62" name="TextBox1" r:id="rId2" imgW="1905120" imgH="781200"/>
        </mc:Choice>
        <mc:Fallback>
          <p:control name="TextBox1" r:id="rId2" imgW="1905120" imgH="781200">
            <p:pic>
              <p:nvPicPr>
                <p:cNvPr id="10" name="TextBox1">
                  <a:extLst>
                    <a:ext uri="{FF2B5EF4-FFF2-40B4-BE49-F238E27FC236}">
                      <a16:creationId xmlns:a16="http://schemas.microsoft.com/office/drawing/2014/main" id="{0C2A7A64-4793-FAA3-9B9B-A460BD54B77D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9"/>
                <a:srcRect/>
                <a:stretch>
                  <a:fillRect/>
                </a:stretch>
              </p:blipFill>
              <p:spPr bwMode="auto">
                <a:xfrm>
                  <a:off x="13639800" y="4289836"/>
                  <a:ext cx="1905000" cy="777464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63" name="TextBox2" r:id="rId3" imgW="12953880" imgH="647640"/>
        </mc:Choice>
        <mc:Fallback>
          <p:control name="TextBox2" r:id="rId3" imgW="12953880" imgH="647640">
            <p:pic>
              <p:nvPicPr>
                <p:cNvPr id="15" name="TextBox2">
                  <a:extLst>
                    <a:ext uri="{FF2B5EF4-FFF2-40B4-BE49-F238E27FC236}">
                      <a16:creationId xmlns:a16="http://schemas.microsoft.com/office/drawing/2014/main" id="{0C2A7A64-4793-FAA3-9B9B-A460BD54B77D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 bwMode="auto">
                <a:xfrm>
                  <a:off x="2438400" y="5311188"/>
                  <a:ext cx="12954000" cy="650014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64" name="TextBox3" r:id="rId4" imgW="3657600" imgH="647640"/>
        </mc:Choice>
        <mc:Fallback>
          <p:control name="TextBox3" r:id="rId4" imgW="3657600" imgH="647640">
            <p:pic>
              <p:nvPicPr>
                <p:cNvPr id="16" name="TextBox3">
                  <a:extLst>
                    <a:ext uri="{FF2B5EF4-FFF2-40B4-BE49-F238E27FC236}">
                      <a16:creationId xmlns:a16="http://schemas.microsoft.com/office/drawing/2014/main" id="{0C2A7A64-4793-FAA3-9B9B-A460BD54B77D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 bwMode="auto">
                <a:xfrm>
                  <a:off x="2438400" y="7259086"/>
                  <a:ext cx="3657600" cy="650014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31060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7" y="1916119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04.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3148839" y="3378058"/>
            <a:ext cx="11816607" cy="2776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1634455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0515" y="342901"/>
            <a:ext cx="17826970" cy="960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677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004828" y="1111115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05.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1981200" y="3162300"/>
            <a:ext cx="14859000" cy="19312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Fun corner and wrap-up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2621451" y="6028568"/>
            <a:ext cx="11816607" cy="1327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Lucky number</a:t>
            </a:r>
          </a:p>
        </p:txBody>
      </p:sp>
    </p:spTree>
    <p:extLst>
      <p:ext uri="{BB962C8B-B14F-4D97-AF65-F5344CB8AC3E}">
        <p14:creationId xmlns:p14="http://schemas.microsoft.com/office/powerpoint/2010/main" val="1722691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Picture 556">
            <a:hlinkClick r:id="rId6" action="ppaction://hlinksldjump"/>
            <a:extLst>
              <a:ext uri="{FF2B5EF4-FFF2-40B4-BE49-F238E27FC236}">
                <a16:creationId xmlns:a16="http://schemas.microsoft.com/office/drawing/2014/main" id="{9421DDEF-B3EA-4155-962C-A92DD25372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021" r="10227" b="18105"/>
          <a:stretch/>
        </p:blipFill>
        <p:spPr>
          <a:xfrm rot="20585819">
            <a:off x="8956055" y="1667875"/>
            <a:ext cx="1844262" cy="2248246"/>
          </a:xfrm>
          <a:prstGeom prst="rect">
            <a:avLst/>
          </a:prstGeom>
        </p:spPr>
      </p:pic>
      <p:pic>
        <p:nvPicPr>
          <p:cNvPr id="555" name="Picture 554">
            <a:hlinkClick r:id="rId8" action="ppaction://hlinksldjump"/>
            <a:extLst>
              <a:ext uri="{FF2B5EF4-FFF2-40B4-BE49-F238E27FC236}">
                <a16:creationId xmlns:a16="http://schemas.microsoft.com/office/drawing/2014/main" id="{E97B02EA-4A3D-4D35-90E5-77364C3241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68471">
            <a:off x="5610593" y="1827985"/>
            <a:ext cx="2418274" cy="3328590"/>
          </a:xfrm>
          <a:prstGeom prst="rect">
            <a:avLst/>
          </a:prstGeom>
        </p:spPr>
      </p:pic>
      <p:pic>
        <p:nvPicPr>
          <p:cNvPr id="559" name="Picture 558">
            <a:hlinkClick r:id="rId10" action="ppaction://hlinksldjump"/>
            <a:extLst>
              <a:ext uri="{FF2B5EF4-FFF2-40B4-BE49-F238E27FC236}">
                <a16:creationId xmlns:a16="http://schemas.microsoft.com/office/drawing/2014/main" id="{6996A59F-9813-4163-BAAE-51D5D826D77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19809" b="18482"/>
          <a:stretch/>
        </p:blipFill>
        <p:spPr>
          <a:xfrm>
            <a:off x="12259201" y="1974908"/>
            <a:ext cx="2112090" cy="2237360"/>
          </a:xfrm>
          <a:prstGeom prst="rect">
            <a:avLst/>
          </a:prstGeom>
        </p:spPr>
      </p:pic>
      <p:pic>
        <p:nvPicPr>
          <p:cNvPr id="561" name="Picture 560">
            <a:hlinkClick r:id="rId12" action="ppaction://hlinksldjump"/>
            <a:extLst>
              <a:ext uri="{FF2B5EF4-FFF2-40B4-BE49-F238E27FC236}">
                <a16:creationId xmlns:a16="http://schemas.microsoft.com/office/drawing/2014/main" id="{DFA44900-D3EF-4557-B232-2292D6F594A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56795" y="3738021"/>
            <a:ext cx="1760602" cy="2456986"/>
          </a:xfrm>
          <a:prstGeom prst="rect">
            <a:avLst/>
          </a:prstGeom>
        </p:spPr>
      </p:pic>
      <p:pic>
        <p:nvPicPr>
          <p:cNvPr id="563" name="Picture 562">
            <a:hlinkClick r:id="rId14" action="ppaction://hlinksldjump"/>
            <a:extLst>
              <a:ext uri="{FF2B5EF4-FFF2-40B4-BE49-F238E27FC236}">
                <a16:creationId xmlns:a16="http://schemas.microsoft.com/office/drawing/2014/main" id="{F76678A0-0B2A-4E19-89E6-F810B0D2780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19091"/>
          <a:stretch/>
        </p:blipFill>
        <p:spPr>
          <a:xfrm rot="519160">
            <a:off x="8760104" y="4409171"/>
            <a:ext cx="2664800" cy="1758234"/>
          </a:xfrm>
          <a:prstGeom prst="rect">
            <a:avLst/>
          </a:prstGeom>
        </p:spPr>
      </p:pic>
      <p:pic>
        <p:nvPicPr>
          <p:cNvPr id="565" name="Picture 564">
            <a:hlinkClick r:id="rId16" action="ppaction://hlinksldjump"/>
            <a:extLst>
              <a:ext uri="{FF2B5EF4-FFF2-40B4-BE49-F238E27FC236}">
                <a16:creationId xmlns:a16="http://schemas.microsoft.com/office/drawing/2014/main" id="{B0698C5D-B358-458C-9554-9E2F7A8D3C2E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b="17686"/>
          <a:stretch/>
        </p:blipFill>
        <p:spPr>
          <a:xfrm>
            <a:off x="5754297" y="5567101"/>
            <a:ext cx="1854362" cy="1807322"/>
          </a:xfrm>
          <a:prstGeom prst="rect">
            <a:avLst/>
          </a:prstGeom>
        </p:spPr>
      </p:pic>
      <p:pic>
        <p:nvPicPr>
          <p:cNvPr id="567" name="Picture 566">
            <a:hlinkClick r:id="rId18" action="ppaction://hlinksldjump"/>
            <a:extLst>
              <a:ext uri="{FF2B5EF4-FFF2-40B4-BE49-F238E27FC236}">
                <a16:creationId xmlns:a16="http://schemas.microsoft.com/office/drawing/2014/main" id="{22F54A18-0229-442D-BC81-8BE6ADC9A1F1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b="11738"/>
          <a:stretch/>
        </p:blipFill>
        <p:spPr>
          <a:xfrm>
            <a:off x="12176931" y="5143501"/>
            <a:ext cx="1760602" cy="2206470"/>
          </a:xfrm>
          <a:prstGeom prst="rect">
            <a:avLst/>
          </a:prstGeom>
        </p:spPr>
      </p:pic>
      <p:pic>
        <p:nvPicPr>
          <p:cNvPr id="569" name="Picture 568">
            <a:hlinkClick r:id="rId20" action="ppaction://hlinksldjump"/>
            <a:extLst>
              <a:ext uri="{FF2B5EF4-FFF2-40B4-BE49-F238E27FC236}">
                <a16:creationId xmlns:a16="http://schemas.microsoft.com/office/drawing/2014/main" id="{29343FC9-BFB9-433C-AA3E-E6283620BC7E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8965" b="22697"/>
          <a:stretch/>
        </p:blipFill>
        <p:spPr>
          <a:xfrm rot="16002141">
            <a:off x="3105122" y="7047915"/>
            <a:ext cx="2353704" cy="2230434"/>
          </a:xfrm>
          <a:prstGeom prst="rect">
            <a:avLst/>
          </a:prstGeom>
        </p:spPr>
      </p:pic>
      <p:pic>
        <p:nvPicPr>
          <p:cNvPr id="571" name="Picture 570">
            <a:hlinkClick r:id="rId22" action="ppaction://hlinksldjump"/>
            <a:extLst>
              <a:ext uri="{FF2B5EF4-FFF2-40B4-BE49-F238E27FC236}">
                <a16:creationId xmlns:a16="http://schemas.microsoft.com/office/drawing/2014/main" id="{FE3E5C8E-C44D-4548-B50B-3EBBD840E9BA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11205"/>
          <a:stretch/>
        </p:blipFill>
        <p:spPr>
          <a:xfrm>
            <a:off x="7983522" y="7306315"/>
            <a:ext cx="3707776" cy="2121858"/>
          </a:xfrm>
          <a:prstGeom prst="rect">
            <a:avLst/>
          </a:prstGeom>
        </p:spPr>
      </p:pic>
      <p:pic>
        <p:nvPicPr>
          <p:cNvPr id="573" name="Picture 572">
            <a:hlinkClick r:id="rId24" action="ppaction://hlinksldjump"/>
            <a:extLst>
              <a:ext uri="{FF2B5EF4-FFF2-40B4-BE49-F238E27FC236}">
                <a16:creationId xmlns:a16="http://schemas.microsoft.com/office/drawing/2014/main" id="{6F01C14E-8395-4AA4-932C-3AB70DA22E17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b="17271"/>
          <a:stretch/>
        </p:blipFill>
        <p:spPr>
          <a:xfrm>
            <a:off x="13870478" y="7443883"/>
            <a:ext cx="2145316" cy="1736418"/>
          </a:xfrm>
          <a:prstGeom prst="rect">
            <a:avLst/>
          </a:prstGeom>
        </p:spPr>
      </p:pic>
      <p:grpSp>
        <p:nvGrpSpPr>
          <p:cNvPr id="117" name="Google Shape;940;p47">
            <a:extLst>
              <a:ext uri="{FF2B5EF4-FFF2-40B4-BE49-F238E27FC236}">
                <a16:creationId xmlns:a16="http://schemas.microsoft.com/office/drawing/2014/main" id="{20E80A13-70BC-49DB-A3CA-EEA2618D6B7E}"/>
              </a:ext>
            </a:extLst>
          </p:cNvPr>
          <p:cNvGrpSpPr/>
          <p:nvPr/>
        </p:nvGrpSpPr>
        <p:grpSpPr>
          <a:xfrm rot="917813">
            <a:off x="3028702" y="-457976"/>
            <a:ext cx="3718828" cy="1958620"/>
            <a:chOff x="-282760" y="-145195"/>
            <a:chExt cx="2895202" cy="1443371"/>
          </a:xfrm>
        </p:grpSpPr>
        <p:sp>
          <p:nvSpPr>
            <p:cNvPr id="118" name="Google Shape;941;p47">
              <a:extLst>
                <a:ext uri="{FF2B5EF4-FFF2-40B4-BE49-F238E27FC236}">
                  <a16:creationId xmlns:a16="http://schemas.microsoft.com/office/drawing/2014/main" id="{F3A6DAF4-F48A-456C-A011-84B3C9C01354}"/>
                </a:ext>
              </a:extLst>
            </p:cNvPr>
            <p:cNvSpPr/>
            <p:nvPr/>
          </p:nvSpPr>
          <p:spPr>
            <a:xfrm flipH="1">
              <a:off x="1725972" y="428867"/>
              <a:ext cx="319541" cy="483662"/>
            </a:xfrm>
            <a:custGeom>
              <a:avLst/>
              <a:gdLst/>
              <a:ahLst/>
              <a:cxnLst/>
              <a:rect l="l" t="t" r="r" b="b"/>
              <a:pathLst>
                <a:path w="2644" h="4002" extrusionOk="0">
                  <a:moveTo>
                    <a:pt x="0" y="1"/>
                  </a:moveTo>
                  <a:lnTo>
                    <a:pt x="0" y="4001"/>
                  </a:lnTo>
                  <a:lnTo>
                    <a:pt x="2643" y="16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942;p47">
              <a:extLst>
                <a:ext uri="{FF2B5EF4-FFF2-40B4-BE49-F238E27FC236}">
                  <a16:creationId xmlns:a16="http://schemas.microsoft.com/office/drawing/2014/main" id="{F52CA253-880C-41DB-97B1-0789A40520A8}"/>
                </a:ext>
              </a:extLst>
            </p:cNvPr>
            <p:cNvSpPr/>
            <p:nvPr/>
          </p:nvSpPr>
          <p:spPr>
            <a:xfrm flipH="1">
              <a:off x="1032386" y="754087"/>
              <a:ext cx="348425" cy="480761"/>
            </a:xfrm>
            <a:custGeom>
              <a:avLst/>
              <a:gdLst/>
              <a:ahLst/>
              <a:cxnLst/>
              <a:rect l="l" t="t" r="r" b="b"/>
              <a:pathLst>
                <a:path w="2883" h="3978" extrusionOk="0">
                  <a:moveTo>
                    <a:pt x="1" y="1"/>
                  </a:moveTo>
                  <a:lnTo>
                    <a:pt x="465" y="3977"/>
                  </a:lnTo>
                  <a:lnTo>
                    <a:pt x="2882" y="6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943;p47">
              <a:extLst>
                <a:ext uri="{FF2B5EF4-FFF2-40B4-BE49-F238E27FC236}">
                  <a16:creationId xmlns:a16="http://schemas.microsoft.com/office/drawing/2014/main" id="{EFA76127-85C9-458B-937C-12B937B2EA8C}"/>
                </a:ext>
              </a:extLst>
            </p:cNvPr>
            <p:cNvSpPr/>
            <p:nvPr/>
          </p:nvSpPr>
          <p:spPr>
            <a:xfrm flipH="1">
              <a:off x="354754" y="821766"/>
              <a:ext cx="407281" cy="476410"/>
            </a:xfrm>
            <a:custGeom>
              <a:avLst/>
              <a:gdLst/>
              <a:ahLst/>
              <a:cxnLst/>
              <a:rect l="l" t="t" r="r" b="b"/>
              <a:pathLst>
                <a:path w="3370" h="3942" extrusionOk="0">
                  <a:moveTo>
                    <a:pt x="3370" y="0"/>
                  </a:moveTo>
                  <a:lnTo>
                    <a:pt x="1" y="227"/>
                  </a:lnTo>
                  <a:lnTo>
                    <a:pt x="2251" y="3941"/>
                  </a:lnTo>
                  <a:lnTo>
                    <a:pt x="33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944;p47">
              <a:extLst>
                <a:ext uri="{FF2B5EF4-FFF2-40B4-BE49-F238E27FC236}">
                  <a16:creationId xmlns:a16="http://schemas.microsoft.com/office/drawing/2014/main" id="{54020120-D7D7-4709-B985-5240AAF4BA64}"/>
                </a:ext>
              </a:extLst>
            </p:cNvPr>
            <p:cNvSpPr/>
            <p:nvPr/>
          </p:nvSpPr>
          <p:spPr>
            <a:xfrm flipH="1">
              <a:off x="-282760" y="-145195"/>
              <a:ext cx="2895202" cy="1059173"/>
            </a:xfrm>
            <a:custGeom>
              <a:avLst/>
              <a:gdLst/>
              <a:ahLst/>
              <a:cxnLst/>
              <a:rect l="l" t="t" r="r" b="b"/>
              <a:pathLst>
                <a:path w="23956" h="8764" fill="none" extrusionOk="0">
                  <a:moveTo>
                    <a:pt x="0" y="0"/>
                  </a:moveTo>
                  <a:cubicBezTo>
                    <a:pt x="2548" y="3727"/>
                    <a:pt x="6453" y="6477"/>
                    <a:pt x="10799" y="7620"/>
                  </a:cubicBezTo>
                  <a:cubicBezTo>
                    <a:pt x="15145" y="8763"/>
                    <a:pt x="19931" y="8275"/>
                    <a:pt x="23955" y="6287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2" name="Google Shape;940;p47">
            <a:extLst>
              <a:ext uri="{FF2B5EF4-FFF2-40B4-BE49-F238E27FC236}">
                <a16:creationId xmlns:a16="http://schemas.microsoft.com/office/drawing/2014/main" id="{0D068FE1-72AB-4214-92CC-85414E69B41D}"/>
              </a:ext>
            </a:extLst>
          </p:cNvPr>
          <p:cNvGrpSpPr/>
          <p:nvPr/>
        </p:nvGrpSpPr>
        <p:grpSpPr>
          <a:xfrm rot="917813">
            <a:off x="6882122" y="-494142"/>
            <a:ext cx="3718828" cy="1958620"/>
            <a:chOff x="-282760" y="-145195"/>
            <a:chExt cx="2895202" cy="1443371"/>
          </a:xfrm>
        </p:grpSpPr>
        <p:sp>
          <p:nvSpPr>
            <p:cNvPr id="123" name="Google Shape;941;p47">
              <a:extLst>
                <a:ext uri="{FF2B5EF4-FFF2-40B4-BE49-F238E27FC236}">
                  <a16:creationId xmlns:a16="http://schemas.microsoft.com/office/drawing/2014/main" id="{872B9813-201A-400E-9841-7A72693D87DE}"/>
                </a:ext>
              </a:extLst>
            </p:cNvPr>
            <p:cNvSpPr/>
            <p:nvPr/>
          </p:nvSpPr>
          <p:spPr>
            <a:xfrm flipH="1">
              <a:off x="1725972" y="428867"/>
              <a:ext cx="319541" cy="483662"/>
            </a:xfrm>
            <a:custGeom>
              <a:avLst/>
              <a:gdLst/>
              <a:ahLst/>
              <a:cxnLst/>
              <a:rect l="l" t="t" r="r" b="b"/>
              <a:pathLst>
                <a:path w="2644" h="4002" extrusionOk="0">
                  <a:moveTo>
                    <a:pt x="0" y="1"/>
                  </a:moveTo>
                  <a:lnTo>
                    <a:pt x="0" y="4001"/>
                  </a:lnTo>
                  <a:lnTo>
                    <a:pt x="2643" y="16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942;p47">
              <a:extLst>
                <a:ext uri="{FF2B5EF4-FFF2-40B4-BE49-F238E27FC236}">
                  <a16:creationId xmlns:a16="http://schemas.microsoft.com/office/drawing/2014/main" id="{C870E11C-E0B8-45DC-900B-C814122F22A1}"/>
                </a:ext>
              </a:extLst>
            </p:cNvPr>
            <p:cNvSpPr/>
            <p:nvPr/>
          </p:nvSpPr>
          <p:spPr>
            <a:xfrm flipH="1">
              <a:off x="1032386" y="754087"/>
              <a:ext cx="348425" cy="480761"/>
            </a:xfrm>
            <a:custGeom>
              <a:avLst/>
              <a:gdLst/>
              <a:ahLst/>
              <a:cxnLst/>
              <a:rect l="l" t="t" r="r" b="b"/>
              <a:pathLst>
                <a:path w="2883" h="3978" extrusionOk="0">
                  <a:moveTo>
                    <a:pt x="1" y="1"/>
                  </a:moveTo>
                  <a:lnTo>
                    <a:pt x="465" y="3977"/>
                  </a:lnTo>
                  <a:lnTo>
                    <a:pt x="2882" y="6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943;p47">
              <a:extLst>
                <a:ext uri="{FF2B5EF4-FFF2-40B4-BE49-F238E27FC236}">
                  <a16:creationId xmlns:a16="http://schemas.microsoft.com/office/drawing/2014/main" id="{6C71D78D-D82A-49A5-962A-1B82B418661B}"/>
                </a:ext>
              </a:extLst>
            </p:cNvPr>
            <p:cNvSpPr/>
            <p:nvPr/>
          </p:nvSpPr>
          <p:spPr>
            <a:xfrm flipH="1">
              <a:off x="354754" y="821766"/>
              <a:ext cx="407281" cy="476410"/>
            </a:xfrm>
            <a:custGeom>
              <a:avLst/>
              <a:gdLst/>
              <a:ahLst/>
              <a:cxnLst/>
              <a:rect l="l" t="t" r="r" b="b"/>
              <a:pathLst>
                <a:path w="3370" h="3942" extrusionOk="0">
                  <a:moveTo>
                    <a:pt x="3370" y="0"/>
                  </a:moveTo>
                  <a:lnTo>
                    <a:pt x="1" y="227"/>
                  </a:lnTo>
                  <a:lnTo>
                    <a:pt x="2251" y="3941"/>
                  </a:lnTo>
                  <a:lnTo>
                    <a:pt x="33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944;p47">
              <a:extLst>
                <a:ext uri="{FF2B5EF4-FFF2-40B4-BE49-F238E27FC236}">
                  <a16:creationId xmlns:a16="http://schemas.microsoft.com/office/drawing/2014/main" id="{C3230D22-52FD-49E5-B452-2F69198FF9F6}"/>
                </a:ext>
              </a:extLst>
            </p:cNvPr>
            <p:cNvSpPr/>
            <p:nvPr/>
          </p:nvSpPr>
          <p:spPr>
            <a:xfrm flipH="1">
              <a:off x="-282760" y="-145195"/>
              <a:ext cx="2895202" cy="1059173"/>
            </a:xfrm>
            <a:custGeom>
              <a:avLst/>
              <a:gdLst/>
              <a:ahLst/>
              <a:cxnLst/>
              <a:rect l="l" t="t" r="r" b="b"/>
              <a:pathLst>
                <a:path w="23956" h="8764" fill="none" extrusionOk="0">
                  <a:moveTo>
                    <a:pt x="0" y="0"/>
                  </a:moveTo>
                  <a:cubicBezTo>
                    <a:pt x="2548" y="3727"/>
                    <a:pt x="6453" y="6477"/>
                    <a:pt x="10799" y="7620"/>
                  </a:cubicBezTo>
                  <a:cubicBezTo>
                    <a:pt x="15145" y="8763"/>
                    <a:pt x="19931" y="8275"/>
                    <a:pt x="23955" y="6287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7" name="Google Shape;940;p47">
            <a:extLst>
              <a:ext uri="{FF2B5EF4-FFF2-40B4-BE49-F238E27FC236}">
                <a16:creationId xmlns:a16="http://schemas.microsoft.com/office/drawing/2014/main" id="{EB88F20D-DE81-44C2-B23A-B9272FF50072}"/>
              </a:ext>
            </a:extLst>
          </p:cNvPr>
          <p:cNvGrpSpPr/>
          <p:nvPr/>
        </p:nvGrpSpPr>
        <p:grpSpPr>
          <a:xfrm rot="917813">
            <a:off x="10717318" y="-471136"/>
            <a:ext cx="3718828" cy="1958620"/>
            <a:chOff x="-282760" y="-145195"/>
            <a:chExt cx="2895202" cy="1443371"/>
          </a:xfrm>
        </p:grpSpPr>
        <p:sp>
          <p:nvSpPr>
            <p:cNvPr id="128" name="Google Shape;941;p47">
              <a:extLst>
                <a:ext uri="{FF2B5EF4-FFF2-40B4-BE49-F238E27FC236}">
                  <a16:creationId xmlns:a16="http://schemas.microsoft.com/office/drawing/2014/main" id="{CA5C6677-0B80-4C83-87F3-836ADA4C94DD}"/>
                </a:ext>
              </a:extLst>
            </p:cNvPr>
            <p:cNvSpPr/>
            <p:nvPr/>
          </p:nvSpPr>
          <p:spPr>
            <a:xfrm flipH="1">
              <a:off x="1725972" y="428867"/>
              <a:ext cx="319541" cy="483662"/>
            </a:xfrm>
            <a:custGeom>
              <a:avLst/>
              <a:gdLst/>
              <a:ahLst/>
              <a:cxnLst/>
              <a:rect l="l" t="t" r="r" b="b"/>
              <a:pathLst>
                <a:path w="2644" h="4002" extrusionOk="0">
                  <a:moveTo>
                    <a:pt x="0" y="1"/>
                  </a:moveTo>
                  <a:lnTo>
                    <a:pt x="0" y="4001"/>
                  </a:lnTo>
                  <a:lnTo>
                    <a:pt x="2643" y="16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942;p47">
              <a:extLst>
                <a:ext uri="{FF2B5EF4-FFF2-40B4-BE49-F238E27FC236}">
                  <a16:creationId xmlns:a16="http://schemas.microsoft.com/office/drawing/2014/main" id="{15BD98BA-E69C-4ED0-AAC8-3142965D80B7}"/>
                </a:ext>
              </a:extLst>
            </p:cNvPr>
            <p:cNvSpPr/>
            <p:nvPr/>
          </p:nvSpPr>
          <p:spPr>
            <a:xfrm flipH="1">
              <a:off x="1032386" y="754087"/>
              <a:ext cx="348425" cy="480761"/>
            </a:xfrm>
            <a:custGeom>
              <a:avLst/>
              <a:gdLst/>
              <a:ahLst/>
              <a:cxnLst/>
              <a:rect l="l" t="t" r="r" b="b"/>
              <a:pathLst>
                <a:path w="2883" h="3978" extrusionOk="0">
                  <a:moveTo>
                    <a:pt x="1" y="1"/>
                  </a:moveTo>
                  <a:lnTo>
                    <a:pt x="465" y="3977"/>
                  </a:lnTo>
                  <a:lnTo>
                    <a:pt x="2882" y="6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943;p47">
              <a:extLst>
                <a:ext uri="{FF2B5EF4-FFF2-40B4-BE49-F238E27FC236}">
                  <a16:creationId xmlns:a16="http://schemas.microsoft.com/office/drawing/2014/main" id="{5D3E5DCA-3DDA-4B8A-BDFF-54727AB9B3A0}"/>
                </a:ext>
              </a:extLst>
            </p:cNvPr>
            <p:cNvSpPr/>
            <p:nvPr/>
          </p:nvSpPr>
          <p:spPr>
            <a:xfrm flipH="1">
              <a:off x="354754" y="821766"/>
              <a:ext cx="407281" cy="476410"/>
            </a:xfrm>
            <a:custGeom>
              <a:avLst/>
              <a:gdLst/>
              <a:ahLst/>
              <a:cxnLst/>
              <a:rect l="l" t="t" r="r" b="b"/>
              <a:pathLst>
                <a:path w="3370" h="3942" extrusionOk="0">
                  <a:moveTo>
                    <a:pt x="3370" y="0"/>
                  </a:moveTo>
                  <a:lnTo>
                    <a:pt x="1" y="227"/>
                  </a:lnTo>
                  <a:lnTo>
                    <a:pt x="2251" y="3941"/>
                  </a:lnTo>
                  <a:lnTo>
                    <a:pt x="33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944;p47">
              <a:extLst>
                <a:ext uri="{FF2B5EF4-FFF2-40B4-BE49-F238E27FC236}">
                  <a16:creationId xmlns:a16="http://schemas.microsoft.com/office/drawing/2014/main" id="{FB5CB4B1-7ECC-47A0-9834-DD1F0EBC57CF}"/>
                </a:ext>
              </a:extLst>
            </p:cNvPr>
            <p:cNvSpPr/>
            <p:nvPr/>
          </p:nvSpPr>
          <p:spPr>
            <a:xfrm flipH="1">
              <a:off x="-282760" y="-145195"/>
              <a:ext cx="2895202" cy="1059173"/>
            </a:xfrm>
            <a:custGeom>
              <a:avLst/>
              <a:gdLst/>
              <a:ahLst/>
              <a:cxnLst/>
              <a:rect l="l" t="t" r="r" b="b"/>
              <a:pathLst>
                <a:path w="23956" h="8764" fill="none" extrusionOk="0">
                  <a:moveTo>
                    <a:pt x="0" y="0"/>
                  </a:moveTo>
                  <a:cubicBezTo>
                    <a:pt x="2548" y="3727"/>
                    <a:pt x="6453" y="6477"/>
                    <a:pt x="10799" y="7620"/>
                  </a:cubicBezTo>
                  <a:cubicBezTo>
                    <a:pt x="15145" y="8763"/>
                    <a:pt x="19931" y="8275"/>
                    <a:pt x="23955" y="6287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074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6" y="1998081"/>
            <a:ext cx="2815829" cy="419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23770" y="1974908"/>
            <a:ext cx="2079332" cy="394180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2074" name="TextBox2" r:id="rId2" imgW="1990800" imgH="1114560"/>
        </mc:Choice>
        <mc:Fallback>
          <p:control name="TextBox2" r:id="rId2" imgW="1990800" imgH="1114560">
            <p:pic>
              <p:nvPicPr>
                <p:cNvPr id="116" name="TextBox2">
                  <a:extLst>
                    <a:ext uri="{FF2B5EF4-FFF2-40B4-BE49-F238E27FC236}">
                      <a16:creationId xmlns:a16="http://schemas.microsoft.com/office/drawing/2014/main" id="{3E09C815-02AF-4BD9-952C-973C0A207FC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5973052" y="506932"/>
                  <a:ext cx="1988860" cy="111555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75" name="TextBox1" r:id="rId3" imgW="2152800" imgH="1114560"/>
        </mc:Choice>
        <mc:Fallback>
          <p:control name="TextBox1" r:id="rId3" imgW="2152800" imgH="1114560">
            <p:pic>
              <p:nvPicPr>
                <p:cNvPr id="132" name="TextBox1">
                  <a:extLst>
                    <a:ext uri="{FF2B5EF4-FFF2-40B4-BE49-F238E27FC236}">
                      <a16:creationId xmlns:a16="http://schemas.microsoft.com/office/drawing/2014/main" id="{5387E8B9-E074-4114-8459-C9E761E189A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00986" y="419952"/>
                  <a:ext cx="2149908" cy="111555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8644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20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20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0"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DDA6BB62-04DE-4723-8FBC-F5DF32B4E3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201016" y="142834"/>
            <a:ext cx="1838304" cy="1792224"/>
          </a:xfrm>
          <a:prstGeom prst="rect">
            <a:avLst/>
          </a:prstGeom>
        </p:spPr>
      </p:pic>
      <p:sp>
        <p:nvSpPr>
          <p:cNvPr id="7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would you like to be </a:t>
            </a:r>
            <a:b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in the future?</a:t>
            </a:r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1944242" y="8343900"/>
            <a:ext cx="14249400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I’d like to be a dentist.</a:t>
            </a:r>
          </a:p>
        </p:txBody>
      </p:sp>
      <p:sp>
        <p:nvSpPr>
          <p:cNvPr id="9" name="Freeform 24"/>
          <p:cNvSpPr/>
          <p:nvPr/>
        </p:nvSpPr>
        <p:spPr>
          <a:xfrm>
            <a:off x="7038234" y="2603539"/>
            <a:ext cx="4061416" cy="4902161"/>
          </a:xfrm>
          <a:custGeom>
            <a:avLst/>
            <a:gdLst/>
            <a:ahLst/>
            <a:cxnLst/>
            <a:rect l="l" t="t" r="r" b="b"/>
            <a:pathLst>
              <a:path w="3152966" h="4114800">
                <a:moveTo>
                  <a:pt x="0" y="0"/>
                </a:moveTo>
                <a:lnTo>
                  <a:pt x="3152966" y="0"/>
                </a:lnTo>
                <a:lnTo>
                  <a:pt x="31529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7" y="1998081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2821" y="7848658"/>
            <a:ext cx="1193705" cy="22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2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2507104" y="1080000"/>
            <a:ext cx="11595600" cy="246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3200" dirty="0"/>
              <a:t>+ 4 POINTS</a:t>
            </a:r>
            <a:endParaRPr sz="13200" dirty="0"/>
          </a:p>
        </p:txBody>
      </p:sp>
      <p:sp>
        <p:nvSpPr>
          <p:cNvPr id="2" name="Action Button: Return 1">
            <a:hlinkClick r:id="rId4" action="ppaction://hlinksldjump"/>
            <a:extLst>
              <a:ext uri="{FF2B5EF4-FFF2-40B4-BE49-F238E27FC236}">
                <a16:creationId xmlns:a16="http://schemas.microsoft.com/office/drawing/2014/main" id="{51CDEBD7-61BC-44A6-9C67-1D9D7A6C5C7E}"/>
              </a:ext>
            </a:extLst>
          </p:cNvPr>
          <p:cNvSpPr/>
          <p:nvPr/>
        </p:nvSpPr>
        <p:spPr>
          <a:xfrm>
            <a:off x="16760413" y="552875"/>
            <a:ext cx="1312434" cy="105425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5475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94209" y="430704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61599" y="-1058941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433919" y="541632"/>
            <a:ext cx="13931447" cy="8361361"/>
          </a:xfrm>
          <a:custGeom>
            <a:avLst/>
            <a:gdLst/>
            <a:ahLst/>
            <a:cxnLst/>
            <a:rect l="l" t="t" r="r" b="b"/>
            <a:pathLst>
              <a:path w="13931447" h="7674961">
                <a:moveTo>
                  <a:pt x="0" y="0"/>
                </a:moveTo>
                <a:lnTo>
                  <a:pt x="13931446" y="0"/>
                </a:lnTo>
                <a:lnTo>
                  <a:pt x="13931446" y="7674961"/>
                </a:lnTo>
                <a:lnTo>
                  <a:pt x="0" y="7674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258239" y="2128572"/>
            <a:ext cx="11941905" cy="197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42"/>
              </a:lnSpc>
            </a:pPr>
            <a:r>
              <a:rPr lang="en-US" sz="13665" dirty="0">
                <a:latin typeface="Bryndan Write Bold"/>
              </a:rPr>
              <a:t>My future job</a:t>
            </a:r>
          </a:p>
        </p:txBody>
      </p:sp>
      <p:sp>
        <p:nvSpPr>
          <p:cNvPr id="7" name="Freeform 7"/>
          <p:cNvSpPr/>
          <p:nvPr/>
        </p:nvSpPr>
        <p:spPr>
          <a:xfrm>
            <a:off x="184640" y="6749877"/>
            <a:ext cx="1407141" cy="1227991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487474" y="9358029"/>
            <a:ext cx="605334" cy="720445"/>
          </a:xfrm>
          <a:custGeom>
            <a:avLst/>
            <a:gdLst/>
            <a:ahLst/>
            <a:cxnLst/>
            <a:rect l="l" t="t" r="r" b="b"/>
            <a:pathLst>
              <a:path w="1275227" h="1303671">
                <a:moveTo>
                  <a:pt x="0" y="0"/>
                </a:moveTo>
                <a:lnTo>
                  <a:pt x="1275227" y="0"/>
                </a:lnTo>
                <a:lnTo>
                  <a:pt x="1275227" y="1303670"/>
                </a:lnTo>
                <a:lnTo>
                  <a:pt x="0" y="13036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853758" y="8840055"/>
            <a:ext cx="774055" cy="720444"/>
          </a:xfrm>
          <a:custGeom>
            <a:avLst/>
            <a:gdLst/>
            <a:ahLst/>
            <a:cxnLst/>
            <a:rect l="l" t="t" r="r" b="b"/>
            <a:pathLst>
              <a:path w="1548111" h="1582642">
                <a:moveTo>
                  <a:pt x="0" y="0"/>
                </a:moveTo>
                <a:lnTo>
                  <a:pt x="1548111" y="0"/>
                </a:lnTo>
                <a:lnTo>
                  <a:pt x="1548111" y="1582642"/>
                </a:lnTo>
                <a:lnTo>
                  <a:pt x="0" y="15826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546900" y="4259117"/>
            <a:ext cx="1509760" cy="1817054"/>
          </a:xfrm>
          <a:custGeom>
            <a:avLst/>
            <a:gdLst/>
            <a:ahLst/>
            <a:cxnLst/>
            <a:rect l="l" t="t" r="r" b="b"/>
            <a:pathLst>
              <a:path w="2626216" h="2684793">
                <a:moveTo>
                  <a:pt x="0" y="0"/>
                </a:moveTo>
                <a:lnTo>
                  <a:pt x="2626215" y="0"/>
                </a:lnTo>
                <a:lnTo>
                  <a:pt x="2626215" y="2684792"/>
                </a:lnTo>
                <a:lnTo>
                  <a:pt x="0" y="26847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952187" y="5736060"/>
            <a:ext cx="1299743" cy="1078920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7"/>
                </a:lnTo>
                <a:lnTo>
                  <a:pt x="0" y="20911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944418" flipH="1">
            <a:off x="15733082" y="7155425"/>
            <a:ext cx="835199" cy="90974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2314347" y="0"/>
                </a:moveTo>
                <a:lnTo>
                  <a:pt x="0" y="0"/>
                </a:lnTo>
                <a:lnTo>
                  <a:pt x="0" y="2217566"/>
                </a:lnTo>
                <a:lnTo>
                  <a:pt x="2314347" y="2217566"/>
                </a:lnTo>
                <a:lnTo>
                  <a:pt x="23143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077090">
            <a:off x="16270027" y="515261"/>
            <a:ext cx="865894" cy="1382308"/>
          </a:xfrm>
          <a:custGeom>
            <a:avLst/>
            <a:gdLst/>
            <a:ahLst/>
            <a:cxnLst/>
            <a:rect l="l" t="t" r="r" b="b"/>
            <a:pathLst>
              <a:path w="1837276" h="3090220">
                <a:moveTo>
                  <a:pt x="0" y="0"/>
                </a:moveTo>
                <a:lnTo>
                  <a:pt x="1837276" y="0"/>
                </a:lnTo>
                <a:lnTo>
                  <a:pt x="1837276" y="3090220"/>
                </a:lnTo>
                <a:lnTo>
                  <a:pt x="0" y="30902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915434">
            <a:off x="1068327" y="9106653"/>
            <a:ext cx="1280662" cy="1083323"/>
          </a:xfrm>
          <a:custGeom>
            <a:avLst/>
            <a:gdLst/>
            <a:ahLst/>
            <a:cxnLst/>
            <a:rect l="l" t="t" r="r" b="b"/>
            <a:pathLst>
              <a:path w="2432495" h="2383845">
                <a:moveTo>
                  <a:pt x="0" y="0"/>
                </a:moveTo>
                <a:lnTo>
                  <a:pt x="2432495" y="0"/>
                </a:lnTo>
                <a:lnTo>
                  <a:pt x="2432495" y="2383845"/>
                </a:lnTo>
                <a:lnTo>
                  <a:pt x="0" y="23838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610587" y="6749877"/>
            <a:ext cx="1729294" cy="2847693"/>
          </a:xfrm>
          <a:custGeom>
            <a:avLst/>
            <a:gdLst/>
            <a:ahLst/>
            <a:cxnLst/>
            <a:rect l="l" t="t" r="r" b="b"/>
            <a:pathLst>
              <a:path w="2510181" h="4016289">
                <a:moveTo>
                  <a:pt x="0" y="0"/>
                </a:moveTo>
                <a:lnTo>
                  <a:pt x="2510181" y="0"/>
                </a:lnTo>
                <a:lnTo>
                  <a:pt x="2510181" y="4016290"/>
                </a:lnTo>
                <a:lnTo>
                  <a:pt x="0" y="4016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582476" y="6408592"/>
            <a:ext cx="1821686" cy="3184301"/>
          </a:xfrm>
          <a:custGeom>
            <a:avLst/>
            <a:gdLst/>
            <a:ahLst/>
            <a:cxnLst/>
            <a:rect l="l" t="t" r="r" b="b"/>
            <a:pathLst>
              <a:path w="1821686" h="3184301">
                <a:moveTo>
                  <a:pt x="0" y="0"/>
                </a:moveTo>
                <a:lnTo>
                  <a:pt x="1821686" y="0"/>
                </a:lnTo>
                <a:lnTo>
                  <a:pt x="1821686" y="3184302"/>
                </a:lnTo>
                <a:lnTo>
                  <a:pt x="0" y="318430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906842" y="6094347"/>
            <a:ext cx="1922731" cy="3031901"/>
          </a:xfrm>
          <a:custGeom>
            <a:avLst/>
            <a:gdLst/>
            <a:ahLst/>
            <a:cxnLst/>
            <a:rect l="l" t="t" r="r" b="b"/>
            <a:pathLst>
              <a:path w="1922731" h="3031901">
                <a:moveTo>
                  <a:pt x="0" y="0"/>
                </a:moveTo>
                <a:lnTo>
                  <a:pt x="1922731" y="0"/>
                </a:lnTo>
                <a:lnTo>
                  <a:pt x="1922731" y="3031902"/>
                </a:lnTo>
                <a:lnTo>
                  <a:pt x="0" y="303190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640019" y="7082502"/>
            <a:ext cx="1808014" cy="2662866"/>
          </a:xfrm>
          <a:custGeom>
            <a:avLst/>
            <a:gdLst/>
            <a:ahLst/>
            <a:cxnLst/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3665341" y="6401464"/>
            <a:ext cx="2580089" cy="2592081"/>
          </a:xfrm>
          <a:custGeom>
            <a:avLst/>
            <a:gdLst/>
            <a:ahLst/>
            <a:cxnLst/>
            <a:rect l="l" t="t" r="r" b="b"/>
            <a:pathLst>
              <a:path w="4325677" h="4114800">
                <a:moveTo>
                  <a:pt x="0" y="0"/>
                </a:moveTo>
                <a:lnTo>
                  <a:pt x="4325677" y="0"/>
                </a:lnTo>
                <a:lnTo>
                  <a:pt x="43256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967784" y="4198558"/>
            <a:ext cx="2341476" cy="2638661"/>
          </a:xfrm>
          <a:custGeom>
            <a:avLst/>
            <a:gdLst/>
            <a:ahLst/>
            <a:cxnLst/>
            <a:rect l="l" t="t" r="r" b="b"/>
            <a:pathLst>
              <a:path w="3152966" h="4114800">
                <a:moveTo>
                  <a:pt x="0" y="0"/>
                </a:moveTo>
                <a:lnTo>
                  <a:pt x="3152966" y="0"/>
                </a:lnTo>
                <a:lnTo>
                  <a:pt x="31529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2044058" y="6981230"/>
            <a:ext cx="1454913" cy="2627009"/>
          </a:xfrm>
          <a:custGeom>
            <a:avLst/>
            <a:gdLst/>
            <a:ahLst/>
            <a:cxnLst/>
            <a:rect l="l" t="t" r="r" b="b"/>
            <a:pathLst>
              <a:path w="2294001" h="4114800">
                <a:moveTo>
                  <a:pt x="0" y="0"/>
                </a:moveTo>
                <a:lnTo>
                  <a:pt x="2294000" y="0"/>
                </a:lnTo>
                <a:lnTo>
                  <a:pt x="2294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flipH="1">
            <a:off x="15460371" y="3505306"/>
            <a:ext cx="1729295" cy="3184302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B2A6995-FB02-AC46-BEB9-83C4B9F90193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9DC6EB9-3F25-4D85-53D7-B4AACF1D8C2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5C8278A-4A08-33F7-5026-C1E5EAFBFAC7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5</a:t>
            </a:r>
          </a:p>
        </p:txBody>
      </p:sp>
      <p:sp>
        <p:nvSpPr>
          <p:cNvPr id="25" name="TextBox 4"/>
          <p:cNvSpPr txBox="1"/>
          <p:nvPr/>
        </p:nvSpPr>
        <p:spPr>
          <a:xfrm>
            <a:off x="5407993" y="4460479"/>
            <a:ext cx="7900114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Lesson 3 – Period 6</a:t>
            </a:r>
            <a:endParaRPr lang="en-US" sz="7200" dirty="0">
              <a:solidFill>
                <a:srgbClr val="704848"/>
              </a:solidFill>
              <a:latin typeface="Happy Font TH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185B8183-E996-418C-9318-A839D3F99E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222532" y="228976"/>
            <a:ext cx="1838304" cy="1792224"/>
          </a:xfrm>
          <a:prstGeom prst="rect">
            <a:avLst/>
          </a:prstGeom>
        </p:spPr>
      </p:pic>
      <p:sp>
        <p:nvSpPr>
          <p:cNvPr id="9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would you like to be </a:t>
            </a:r>
            <a:b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in the future?</a:t>
            </a:r>
          </a:p>
        </p:txBody>
      </p:sp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1944242" y="8343900"/>
            <a:ext cx="14249400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I’d like to be a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firefighter</a:t>
            </a:r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2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7" y="1998081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2821" y="7848658"/>
            <a:ext cx="1193705" cy="2262913"/>
          </a:xfrm>
          <a:prstGeom prst="rect">
            <a:avLst/>
          </a:prstGeom>
        </p:spPr>
      </p:pic>
      <p:sp>
        <p:nvSpPr>
          <p:cNvPr id="15" name="Freeform 21"/>
          <p:cNvSpPr/>
          <p:nvPr/>
        </p:nvSpPr>
        <p:spPr>
          <a:xfrm>
            <a:off x="7411951" y="2459797"/>
            <a:ext cx="3313981" cy="5337911"/>
          </a:xfrm>
          <a:custGeom>
            <a:avLst/>
            <a:gdLst/>
            <a:ahLst/>
            <a:cxnLst/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 descr="A picture containing text, clipart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8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2507104" y="1080000"/>
            <a:ext cx="11595600" cy="246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3200" dirty="0">
                <a:solidFill>
                  <a:schemeClr val="accent1">
                    <a:lumMod val="75000"/>
                  </a:schemeClr>
                </a:solidFill>
              </a:rPr>
              <a:t>- 2 POINTS</a:t>
            </a:r>
            <a:endParaRPr sz="1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Action Button: Return 3">
            <a:hlinkClick r:id="rId4" action="ppaction://hlinksldjump"/>
            <a:extLst>
              <a:ext uri="{FF2B5EF4-FFF2-40B4-BE49-F238E27FC236}">
                <a16:creationId xmlns:a16="http://schemas.microsoft.com/office/drawing/2014/main" id="{51CDEBD7-61BC-44A6-9C67-1D9D7A6C5C7E}"/>
              </a:ext>
            </a:extLst>
          </p:cNvPr>
          <p:cNvSpPr/>
          <p:nvPr/>
        </p:nvSpPr>
        <p:spPr>
          <a:xfrm>
            <a:off x="16760413" y="552875"/>
            <a:ext cx="1312434" cy="105425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6704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0358F62B-2E75-4D6E-BA56-EA5C576870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201018" y="185946"/>
            <a:ext cx="1838304" cy="1792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would you like to be </a:t>
            </a:r>
            <a:b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in the future?</a:t>
            </a:r>
          </a:p>
        </p:txBody>
      </p:sp>
      <p:sp>
        <p:nvSpPr>
          <p:cNvPr id="9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1944242" y="8343900"/>
            <a:ext cx="14249400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I’d like to be a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doctor</a:t>
            </a:r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0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7" y="1998081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2821" y="7848658"/>
            <a:ext cx="1193705" cy="2262913"/>
          </a:xfrm>
          <a:prstGeom prst="rect">
            <a:avLst/>
          </a:prstGeom>
        </p:spPr>
      </p:pic>
      <p:sp>
        <p:nvSpPr>
          <p:cNvPr id="17" name="Freeform 17">
            <a:extLst>
              <a:ext uri="{FF2B5EF4-FFF2-40B4-BE49-F238E27FC236}">
                <a16:creationId xmlns:a16="http://schemas.microsoft.com/office/drawing/2014/main" id="{4CD118AD-90D0-C689-C995-6DB342860287}"/>
              </a:ext>
            </a:extLst>
          </p:cNvPr>
          <p:cNvSpPr/>
          <p:nvPr/>
        </p:nvSpPr>
        <p:spPr>
          <a:xfrm>
            <a:off x="7315200" y="2762692"/>
            <a:ext cx="3375482" cy="5085966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 descr="A picture containing text, clipart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0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2507104" y="1080000"/>
            <a:ext cx="11595600" cy="246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3200" dirty="0"/>
              <a:t>+ 3 POINTS</a:t>
            </a:r>
            <a:endParaRPr sz="13200" dirty="0"/>
          </a:p>
        </p:txBody>
      </p:sp>
      <p:sp>
        <p:nvSpPr>
          <p:cNvPr id="4" name="Action Button: Return 3">
            <a:hlinkClick r:id="rId4" action="ppaction://hlinksldjump"/>
            <a:extLst>
              <a:ext uri="{FF2B5EF4-FFF2-40B4-BE49-F238E27FC236}">
                <a16:creationId xmlns:a16="http://schemas.microsoft.com/office/drawing/2014/main" id="{51CDEBD7-61BC-44A6-9C67-1D9D7A6C5C7E}"/>
              </a:ext>
            </a:extLst>
          </p:cNvPr>
          <p:cNvSpPr/>
          <p:nvPr/>
        </p:nvSpPr>
        <p:spPr>
          <a:xfrm>
            <a:off x="16760413" y="552875"/>
            <a:ext cx="1312434" cy="105425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38561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841E340A-0C88-4FCE-AF21-80A42DD50A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201016" y="315038"/>
            <a:ext cx="1838304" cy="1792224"/>
          </a:xfrm>
          <a:prstGeom prst="rect">
            <a:avLst/>
          </a:prstGeom>
        </p:spPr>
      </p:pic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Why would you like to be </a:t>
            </a:r>
            <a:b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</a:t>
            </a: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gardener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9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1944242" y="8343900"/>
            <a:ext cx="14249400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Because I’d like to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grow flowers</a:t>
            </a:r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1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6900" y="7775427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0979" y="2107262"/>
            <a:ext cx="1193705" cy="2262913"/>
          </a:xfrm>
          <a:prstGeom prst="rect">
            <a:avLst/>
          </a:prstGeom>
        </p:spPr>
      </p:pic>
      <p:sp>
        <p:nvSpPr>
          <p:cNvPr id="17" name="Freeform 49">
            <a:extLst>
              <a:ext uri="{FF2B5EF4-FFF2-40B4-BE49-F238E27FC236}">
                <a16:creationId xmlns:a16="http://schemas.microsoft.com/office/drawing/2014/main" id="{078FF672-F5DD-9235-C4E8-AFDD9033051D}"/>
              </a:ext>
            </a:extLst>
          </p:cNvPr>
          <p:cNvSpPr/>
          <p:nvPr/>
        </p:nvSpPr>
        <p:spPr>
          <a:xfrm>
            <a:off x="6515100" y="2552700"/>
            <a:ext cx="4686300" cy="5652614"/>
          </a:xfrm>
          <a:custGeom>
            <a:avLst/>
            <a:gdLst/>
            <a:ahLst/>
            <a:cxnLst/>
            <a:rect l="l" t="t" r="r" b="b"/>
            <a:pathLst>
              <a:path w="6672834" h="8229600">
                <a:moveTo>
                  <a:pt x="0" y="0"/>
                </a:moveTo>
                <a:lnTo>
                  <a:pt x="6672834" y="0"/>
                </a:lnTo>
                <a:lnTo>
                  <a:pt x="66728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8" name="Picture 17" descr="A picture containing text, clipart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8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990600" y="531981"/>
            <a:ext cx="15317096" cy="246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1000" dirty="0"/>
              <a:t>Winner +5 points</a:t>
            </a:r>
            <a:endParaRPr sz="11000" dirty="0"/>
          </a:p>
        </p:txBody>
      </p:sp>
      <p:sp>
        <p:nvSpPr>
          <p:cNvPr id="4" name="Action Button: Return 3">
            <a:hlinkClick r:id="rId4" action="ppaction://hlinksldjump"/>
            <a:extLst>
              <a:ext uri="{FF2B5EF4-FFF2-40B4-BE49-F238E27FC236}">
                <a16:creationId xmlns:a16="http://schemas.microsoft.com/office/drawing/2014/main" id="{51CDEBD7-61BC-44A6-9C67-1D9D7A6C5C7E}"/>
              </a:ext>
            </a:extLst>
          </p:cNvPr>
          <p:cNvSpPr/>
          <p:nvPr/>
        </p:nvSpPr>
        <p:spPr>
          <a:xfrm>
            <a:off x="16760413" y="552875"/>
            <a:ext cx="1312434" cy="105425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4100" name="Picture 4" descr="Dribbble - hands.gif by Vitalii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123" y="2400300"/>
            <a:ext cx="3956050" cy="296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9470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7B850E73-2C7D-413B-877C-69EC9D0095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183032" y="264416"/>
            <a:ext cx="1838304" cy="1792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Why would you like to be a </a:t>
            </a: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writer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2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1944242" y="8343900"/>
            <a:ext cx="14249400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Because I’d like to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write stories</a:t>
            </a:r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3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7" y="1998081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2821" y="7848658"/>
            <a:ext cx="1193705" cy="2262913"/>
          </a:xfrm>
          <a:prstGeom prst="rect">
            <a:avLst/>
          </a:prstGeom>
        </p:spPr>
      </p:pic>
      <p:sp>
        <p:nvSpPr>
          <p:cNvPr id="15" name="Freeform 41">
            <a:extLst>
              <a:ext uri="{FF2B5EF4-FFF2-40B4-BE49-F238E27FC236}">
                <a16:creationId xmlns:a16="http://schemas.microsoft.com/office/drawing/2014/main" id="{898545F7-A19A-9D38-4826-EC9113C3EFB4}"/>
              </a:ext>
            </a:extLst>
          </p:cNvPr>
          <p:cNvSpPr/>
          <p:nvPr/>
        </p:nvSpPr>
        <p:spPr>
          <a:xfrm>
            <a:off x="7015913" y="2640337"/>
            <a:ext cx="4106058" cy="5082525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 descr="A picture containing text, clipart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3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2507104" y="1080000"/>
            <a:ext cx="11595600" cy="246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3200" dirty="0">
                <a:solidFill>
                  <a:schemeClr val="accent1">
                    <a:lumMod val="75000"/>
                  </a:schemeClr>
                </a:solidFill>
              </a:rPr>
              <a:t>- 3 POINTS</a:t>
            </a:r>
            <a:endParaRPr sz="1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Action Button: Return 3">
            <a:hlinkClick r:id="rId4" action="ppaction://hlinksldjump"/>
            <a:extLst>
              <a:ext uri="{FF2B5EF4-FFF2-40B4-BE49-F238E27FC236}">
                <a16:creationId xmlns:a16="http://schemas.microsoft.com/office/drawing/2014/main" id="{51CDEBD7-61BC-44A6-9C67-1D9D7A6C5C7E}"/>
              </a:ext>
            </a:extLst>
          </p:cNvPr>
          <p:cNvSpPr/>
          <p:nvPr/>
        </p:nvSpPr>
        <p:spPr>
          <a:xfrm>
            <a:off x="16760413" y="552875"/>
            <a:ext cx="1312434" cy="105425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90726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B338E8CA-6120-4381-B541-530D93E94F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136470" y="99420"/>
            <a:ext cx="1838304" cy="1792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Why would you like to be </a:t>
            </a:r>
            <a:b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</a:t>
            </a: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reporter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9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838200" y="8343900"/>
            <a:ext cx="15355442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Because I’d like to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report the news</a:t>
            </a:r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0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7" y="1998081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2821" y="7848658"/>
            <a:ext cx="1193705" cy="2262913"/>
          </a:xfrm>
          <a:prstGeom prst="rect">
            <a:avLst/>
          </a:prstGeom>
        </p:spPr>
      </p:pic>
      <p:sp>
        <p:nvSpPr>
          <p:cNvPr id="12" name="Freeform 35">
            <a:extLst>
              <a:ext uri="{FF2B5EF4-FFF2-40B4-BE49-F238E27FC236}">
                <a16:creationId xmlns:a16="http://schemas.microsoft.com/office/drawing/2014/main" id="{750A08E2-CE5A-6AA8-396D-F141D2C6A496}"/>
              </a:ext>
            </a:extLst>
          </p:cNvPr>
          <p:cNvSpPr/>
          <p:nvPr/>
        </p:nvSpPr>
        <p:spPr>
          <a:xfrm>
            <a:off x="7696200" y="2621767"/>
            <a:ext cx="3309078" cy="5226891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 descr="A picture containing text, clipart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4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2507104" y="1080000"/>
            <a:ext cx="11595600" cy="246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3200" dirty="0"/>
              <a:t>+ 10 POINTS</a:t>
            </a:r>
            <a:endParaRPr sz="13200" dirty="0"/>
          </a:p>
        </p:txBody>
      </p:sp>
      <p:sp>
        <p:nvSpPr>
          <p:cNvPr id="4" name="Action Button: Return 3">
            <a:hlinkClick r:id="rId4" action="ppaction://hlinksldjump"/>
            <a:extLst>
              <a:ext uri="{FF2B5EF4-FFF2-40B4-BE49-F238E27FC236}">
                <a16:creationId xmlns:a16="http://schemas.microsoft.com/office/drawing/2014/main" id="{51CDEBD7-61BC-44A6-9C67-1D9D7A6C5C7E}"/>
              </a:ext>
            </a:extLst>
          </p:cNvPr>
          <p:cNvSpPr/>
          <p:nvPr/>
        </p:nvSpPr>
        <p:spPr>
          <a:xfrm>
            <a:off x="16760413" y="552875"/>
            <a:ext cx="1312434" cy="105425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1785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03927" y="-188737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5095929" y="-3476571"/>
            <a:ext cx="9144000" cy="17240142"/>
          </a:xfrm>
          <a:custGeom>
            <a:avLst/>
            <a:gdLst/>
            <a:ahLst/>
            <a:cxnLst/>
            <a:rect l="l" t="t" r="r" b="b"/>
            <a:pathLst>
              <a:path w="9159033" h="13839198">
                <a:moveTo>
                  <a:pt x="0" y="0"/>
                </a:moveTo>
                <a:lnTo>
                  <a:pt x="9159033" y="0"/>
                </a:lnTo>
                <a:lnTo>
                  <a:pt x="9159033" y="13839198"/>
                </a:lnTo>
                <a:lnTo>
                  <a:pt x="0" y="13839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307080" y="2971814"/>
            <a:ext cx="6294120" cy="991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01. Warm-up</a:t>
            </a:r>
            <a:endParaRPr lang="en-US" sz="7200" dirty="0">
              <a:solidFill>
                <a:srgbClr val="704848"/>
              </a:solidFill>
              <a:latin typeface="Happy Font TH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537852" y="1028700"/>
            <a:ext cx="12651941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369"/>
              </a:lnSpc>
            </a:pPr>
            <a:r>
              <a:rPr lang="en-US" sz="10527" dirty="0">
                <a:solidFill>
                  <a:srgbClr val="704848"/>
                </a:solidFill>
                <a:latin typeface="Bryndan Write"/>
              </a:rPr>
              <a:t>TABLE OF CONTENTs</a:t>
            </a:r>
          </a:p>
        </p:txBody>
      </p:sp>
      <p:sp>
        <p:nvSpPr>
          <p:cNvPr id="7" name="Freeform 7"/>
          <p:cNvSpPr/>
          <p:nvPr/>
        </p:nvSpPr>
        <p:spPr>
          <a:xfrm rot="828769">
            <a:off x="16340810" y="4335398"/>
            <a:ext cx="1729750" cy="1662683"/>
          </a:xfrm>
          <a:custGeom>
            <a:avLst/>
            <a:gdLst/>
            <a:ahLst/>
            <a:cxnLst/>
            <a:rect l="l" t="t" r="r" b="b"/>
            <a:pathLst>
              <a:path w="3478678" h="3383805">
                <a:moveTo>
                  <a:pt x="0" y="0"/>
                </a:moveTo>
                <a:lnTo>
                  <a:pt x="3478678" y="0"/>
                </a:lnTo>
                <a:lnTo>
                  <a:pt x="3478678" y="3383805"/>
                </a:lnTo>
                <a:lnTo>
                  <a:pt x="0" y="33838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144949">
            <a:off x="15188030" y="-131201"/>
            <a:ext cx="2439571" cy="1432266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6"/>
                </a:lnTo>
                <a:lnTo>
                  <a:pt x="0" y="20911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37336" y="1885108"/>
            <a:ext cx="1704681" cy="1810592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949693" y="2789283"/>
            <a:ext cx="2520199" cy="1822439"/>
          </a:xfrm>
          <a:custGeom>
            <a:avLst/>
            <a:gdLst/>
            <a:ahLst/>
            <a:cxnLst/>
            <a:rect l="l" t="t" r="r" b="b"/>
            <a:pathLst>
              <a:path w="5040401" h="4114800">
                <a:moveTo>
                  <a:pt x="0" y="0"/>
                </a:moveTo>
                <a:lnTo>
                  <a:pt x="5040400" y="0"/>
                </a:lnTo>
                <a:lnTo>
                  <a:pt x="5040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EBCA425-1EE4-5574-2CBC-D4F16BF3F691}"/>
              </a:ext>
            </a:extLst>
          </p:cNvPr>
          <p:cNvSpPr txBox="1"/>
          <p:nvPr/>
        </p:nvSpPr>
        <p:spPr>
          <a:xfrm>
            <a:off x="3276600" y="4208035"/>
            <a:ext cx="13504926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02. Read and circle. 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4728CA9E-F247-C83E-F732-A5B51ABF14E3}"/>
              </a:ext>
            </a:extLst>
          </p:cNvPr>
          <p:cNvSpPr txBox="1"/>
          <p:nvPr/>
        </p:nvSpPr>
        <p:spPr>
          <a:xfrm>
            <a:off x="3246120" y="5562248"/>
            <a:ext cx="13320281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03. Let’s write.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0CA27BCD-E945-AFED-01C4-CEF9AB94761D}"/>
              </a:ext>
            </a:extLst>
          </p:cNvPr>
          <p:cNvSpPr txBox="1"/>
          <p:nvPr/>
        </p:nvSpPr>
        <p:spPr>
          <a:xfrm>
            <a:off x="3276600" y="7002429"/>
            <a:ext cx="6843281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04. Project</a:t>
            </a: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A7D71397-2E40-9FED-5AF3-2025FAB81140}"/>
              </a:ext>
            </a:extLst>
          </p:cNvPr>
          <p:cNvSpPr txBox="1"/>
          <p:nvPr/>
        </p:nvSpPr>
        <p:spPr>
          <a:xfrm>
            <a:off x="3276600" y="8232270"/>
            <a:ext cx="1104900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05. Fun corner and wrap-up</a:t>
            </a:r>
            <a:r>
              <a:rPr lang="en-US" sz="72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F3C27189-4221-47FE-AADC-B43BB7755D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136468" y="273326"/>
            <a:ext cx="1838304" cy="1792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Why would you like to be a </a:t>
            </a: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teacher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1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1219200" y="8343900"/>
            <a:ext cx="14974442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Because I’d like to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teach children</a:t>
            </a:r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2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200" y="7775427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595" y="2231954"/>
            <a:ext cx="1193705" cy="2262913"/>
          </a:xfrm>
          <a:prstGeom prst="rect">
            <a:avLst/>
          </a:prstGeom>
        </p:spPr>
      </p:pic>
      <p:sp>
        <p:nvSpPr>
          <p:cNvPr id="15" name="Freeform 28">
            <a:extLst>
              <a:ext uri="{FF2B5EF4-FFF2-40B4-BE49-F238E27FC236}">
                <a16:creationId xmlns:a16="http://schemas.microsoft.com/office/drawing/2014/main" id="{B6C5247E-8BF4-598B-0A68-4A8918E0E28D}"/>
              </a:ext>
            </a:extLst>
          </p:cNvPr>
          <p:cNvSpPr/>
          <p:nvPr/>
        </p:nvSpPr>
        <p:spPr>
          <a:xfrm>
            <a:off x="7696200" y="2430263"/>
            <a:ext cx="3440187" cy="5468919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 descr="A picture containing text, clipart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1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2334981" y="262420"/>
            <a:ext cx="12553602" cy="40635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3200" dirty="0"/>
              <a:t>STEAL </a:t>
            </a:r>
            <a:br>
              <a:rPr lang="en" sz="13200" dirty="0"/>
            </a:br>
            <a:r>
              <a:rPr lang="en" sz="13200" dirty="0"/>
              <a:t>5 POINTS</a:t>
            </a:r>
            <a:endParaRPr sz="13200" dirty="0"/>
          </a:p>
        </p:txBody>
      </p:sp>
      <p:sp>
        <p:nvSpPr>
          <p:cNvPr id="4" name="Action Button: Return 3">
            <a:hlinkClick r:id="rId4" action="ppaction://hlinksldjump"/>
            <a:extLst>
              <a:ext uri="{FF2B5EF4-FFF2-40B4-BE49-F238E27FC236}">
                <a16:creationId xmlns:a16="http://schemas.microsoft.com/office/drawing/2014/main" id="{51CDEBD7-61BC-44A6-9C67-1D9D7A6C5C7E}"/>
              </a:ext>
            </a:extLst>
          </p:cNvPr>
          <p:cNvSpPr/>
          <p:nvPr/>
        </p:nvSpPr>
        <p:spPr>
          <a:xfrm>
            <a:off x="16760413" y="552875"/>
            <a:ext cx="1312434" cy="105425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78429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AC57EF38-B736-4DE5-805B-6AD58B4FD9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221096" y="183888"/>
            <a:ext cx="1838304" cy="1792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Would you like to be an </a:t>
            </a: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artist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1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1944242" y="8343900"/>
            <a:ext cx="14249400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Yes, I would.</a:t>
            </a:r>
          </a:p>
        </p:txBody>
      </p:sp>
      <p:pic>
        <p:nvPicPr>
          <p:cNvPr id="12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7" y="1998081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2821" y="7848658"/>
            <a:ext cx="1193705" cy="22629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1024D7-C5F2-4554-AB73-9DFF7B579C9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38398" y="2573123"/>
            <a:ext cx="5611204" cy="5216953"/>
          </a:xfrm>
          <a:prstGeom prst="rect">
            <a:avLst/>
          </a:prstGeom>
        </p:spPr>
      </p:pic>
      <p:pic>
        <p:nvPicPr>
          <p:cNvPr id="18" name="Picture 2" descr="Download Check Mark, Tick Mark, Check. Royalty-Free Vector Graphic - Pixabay">
            <a:extLst>
              <a:ext uri="{FF2B5EF4-FFF2-40B4-BE49-F238E27FC236}">
                <a16:creationId xmlns:a16="http://schemas.microsoft.com/office/drawing/2014/main" id="{C91F03C4-7B4D-40E9-910A-58F0540B9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800" y="3165101"/>
            <a:ext cx="1874016" cy="199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picture containing text, clipart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3905026" y="314762"/>
            <a:ext cx="10477948" cy="40635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3200" dirty="0"/>
              <a:t>DOUBLE POINTS</a:t>
            </a:r>
            <a:endParaRPr sz="13200" dirty="0"/>
          </a:p>
        </p:txBody>
      </p:sp>
      <p:sp>
        <p:nvSpPr>
          <p:cNvPr id="4" name="Action Button: Return 3">
            <a:hlinkClick r:id="rId4" action="ppaction://hlinksldjump"/>
            <a:extLst>
              <a:ext uri="{FF2B5EF4-FFF2-40B4-BE49-F238E27FC236}">
                <a16:creationId xmlns:a16="http://schemas.microsoft.com/office/drawing/2014/main" id="{51CDEBD7-61BC-44A6-9C67-1D9D7A6C5C7E}"/>
              </a:ext>
            </a:extLst>
          </p:cNvPr>
          <p:cNvSpPr/>
          <p:nvPr/>
        </p:nvSpPr>
        <p:spPr>
          <a:xfrm>
            <a:off x="16760413" y="552875"/>
            <a:ext cx="1312434" cy="105425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89367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AC57EF38-B736-4DE5-805B-6AD58B4FD9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221096" y="183888"/>
            <a:ext cx="1838304" cy="1792224"/>
          </a:xfrm>
          <a:prstGeom prst="rect">
            <a:avLst/>
          </a:prstGeom>
        </p:spPr>
      </p:pic>
      <p:sp>
        <p:nvSpPr>
          <p:cNvPr id="13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Would you like to be a </a:t>
            </a: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firefighter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4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1944242" y="8343900"/>
            <a:ext cx="14249400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No, I wouldn’t.</a:t>
            </a:r>
          </a:p>
        </p:txBody>
      </p:sp>
      <p:pic>
        <p:nvPicPr>
          <p:cNvPr id="15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7" y="1998081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2821" y="7848658"/>
            <a:ext cx="1193705" cy="2262913"/>
          </a:xfrm>
          <a:prstGeom prst="rect">
            <a:avLst/>
          </a:prstGeom>
        </p:spPr>
      </p:pic>
      <p:sp>
        <p:nvSpPr>
          <p:cNvPr id="19" name="Freeform 30">
            <a:extLst>
              <a:ext uri="{FF2B5EF4-FFF2-40B4-BE49-F238E27FC236}">
                <a16:creationId xmlns:a16="http://schemas.microsoft.com/office/drawing/2014/main" id="{B3D83E2E-1FB0-1959-DEE6-A5F3698708CB}"/>
              </a:ext>
            </a:extLst>
          </p:cNvPr>
          <p:cNvSpPr/>
          <p:nvPr/>
        </p:nvSpPr>
        <p:spPr>
          <a:xfrm>
            <a:off x="7620000" y="2755681"/>
            <a:ext cx="3059778" cy="5388499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279794FF-76BA-4553-A721-6450A06BC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1125200" y="3619500"/>
            <a:ext cx="1986650" cy="198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picture containing text, clipart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6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2507104" y="1080000"/>
            <a:ext cx="11595600" cy="246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3200" dirty="0"/>
              <a:t>+ </a:t>
            </a:r>
            <a:r>
              <a:rPr lang="en" sz="13200"/>
              <a:t>1 POINT</a:t>
            </a:r>
            <a:endParaRPr sz="13200" dirty="0"/>
          </a:p>
        </p:txBody>
      </p:sp>
      <p:sp>
        <p:nvSpPr>
          <p:cNvPr id="4" name="Action Button: Return 3">
            <a:hlinkClick r:id="rId4" action="ppaction://hlinksldjump"/>
            <a:extLst>
              <a:ext uri="{FF2B5EF4-FFF2-40B4-BE49-F238E27FC236}">
                <a16:creationId xmlns:a16="http://schemas.microsoft.com/office/drawing/2014/main" id="{51CDEBD7-61BC-44A6-9C67-1D9D7A6C5C7E}"/>
              </a:ext>
            </a:extLst>
          </p:cNvPr>
          <p:cNvSpPr/>
          <p:nvPr/>
        </p:nvSpPr>
        <p:spPr>
          <a:xfrm>
            <a:off x="16760413" y="552875"/>
            <a:ext cx="1312434" cy="105425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30839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AC57EF38-B736-4DE5-805B-6AD58B4FD9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221096" y="183888"/>
            <a:ext cx="1838304" cy="1792224"/>
          </a:xfrm>
          <a:prstGeom prst="rect">
            <a:avLst/>
          </a:prstGeom>
        </p:spPr>
      </p:pic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Would you like to be a </a:t>
            </a: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cook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1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1944242" y="8343900"/>
            <a:ext cx="14249400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No, I wouldn’t.</a:t>
            </a:r>
          </a:p>
        </p:txBody>
      </p:sp>
      <p:pic>
        <p:nvPicPr>
          <p:cNvPr id="12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1128" y="7775427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0537" y="2305200"/>
            <a:ext cx="1193705" cy="2262913"/>
          </a:xfrm>
          <a:prstGeom prst="rect">
            <a:avLst/>
          </a:prstGeom>
        </p:spPr>
      </p:pic>
      <p:pic>
        <p:nvPicPr>
          <p:cNvPr id="16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279794FF-76BA-4553-A721-6450A06BC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1125200" y="3619500"/>
            <a:ext cx="1986650" cy="198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reeform 31">
            <a:extLst>
              <a:ext uri="{FF2B5EF4-FFF2-40B4-BE49-F238E27FC236}">
                <a16:creationId xmlns:a16="http://schemas.microsoft.com/office/drawing/2014/main" id="{3792AB02-9C16-7444-2DE9-808C49AD572D}"/>
              </a:ext>
            </a:extLst>
          </p:cNvPr>
          <p:cNvSpPr/>
          <p:nvPr/>
        </p:nvSpPr>
        <p:spPr>
          <a:xfrm>
            <a:off x="7802142" y="2490672"/>
            <a:ext cx="2759916" cy="5458056"/>
          </a:xfrm>
          <a:custGeom>
            <a:avLst/>
            <a:gdLst/>
            <a:ahLst/>
            <a:cxnLst/>
            <a:rect l="l" t="t" r="r" b="b"/>
            <a:pathLst>
              <a:path w="2256282" h="4114800">
                <a:moveTo>
                  <a:pt x="0" y="0"/>
                </a:moveTo>
                <a:lnTo>
                  <a:pt x="2256282" y="0"/>
                </a:lnTo>
                <a:lnTo>
                  <a:pt x="22562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 descr="A picture containing text, clipart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4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2507104" y="1080000"/>
            <a:ext cx="11595600" cy="246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13200" dirty="0">
                <a:solidFill>
                  <a:schemeClr val="accent1">
                    <a:lumMod val="75000"/>
                  </a:schemeClr>
                </a:solidFill>
              </a:rPr>
              <a:t>- 5 POINTS</a:t>
            </a:r>
            <a:endParaRPr sz="1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Action Button: Return 3">
            <a:hlinkClick r:id="rId4" action="ppaction://hlinksldjump"/>
            <a:extLst>
              <a:ext uri="{FF2B5EF4-FFF2-40B4-BE49-F238E27FC236}">
                <a16:creationId xmlns:a16="http://schemas.microsoft.com/office/drawing/2014/main" id="{51CDEBD7-61BC-44A6-9C67-1D9D7A6C5C7E}"/>
              </a:ext>
            </a:extLst>
          </p:cNvPr>
          <p:cNvSpPr/>
          <p:nvPr/>
        </p:nvSpPr>
        <p:spPr>
          <a:xfrm>
            <a:off x="16760413" y="552875"/>
            <a:ext cx="1312434" cy="105425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8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57673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8" y="1181100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01. 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4404691" y="3086100"/>
            <a:ext cx="11816607" cy="2776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386036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754385-E630-1C2C-8135-7E0DA36AC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699095"/>
            <a:ext cx="12954000" cy="8888810"/>
          </a:xfrm>
          <a:prstGeom prst="rect">
            <a:avLst/>
          </a:prstGeom>
        </p:spPr>
      </p:pic>
      <p:pic>
        <p:nvPicPr>
          <p:cNvPr id="2" name="Track 54">
            <a:hlinkClick r:id="" action="ppaction://media"/>
            <a:extLst>
              <a:ext uri="{FF2B5EF4-FFF2-40B4-BE49-F238E27FC236}">
                <a16:creationId xmlns:a16="http://schemas.microsoft.com/office/drawing/2014/main" id="{D76AC49B-0C35-4ABA-A661-3AAC19FCD2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7000" y="876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8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8" y="1181100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02.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3148839" y="3015029"/>
            <a:ext cx="11816607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Read and  circle.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36145" y="651451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9877" y="-999908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3142620">
            <a:off x="-93587" y="8785076"/>
            <a:ext cx="1542033" cy="290257"/>
          </a:xfrm>
          <a:custGeom>
            <a:avLst/>
            <a:gdLst/>
            <a:ahLst/>
            <a:cxnLst/>
            <a:rect l="l" t="t" r="r" b="b"/>
            <a:pathLst>
              <a:path w="2804443" h="943313">
                <a:moveTo>
                  <a:pt x="0" y="0"/>
                </a:moveTo>
                <a:lnTo>
                  <a:pt x="2804443" y="0"/>
                </a:lnTo>
                <a:lnTo>
                  <a:pt x="2804443" y="943312"/>
                </a:lnTo>
                <a:lnTo>
                  <a:pt x="0" y="9433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732510">
            <a:off x="-135312" y="4579334"/>
            <a:ext cx="1310379" cy="1265655"/>
          </a:xfrm>
          <a:custGeom>
            <a:avLst/>
            <a:gdLst/>
            <a:ahLst/>
            <a:cxnLst/>
            <a:rect l="l" t="t" r="r" b="b"/>
            <a:pathLst>
              <a:path w="3165724" h="2699499">
                <a:moveTo>
                  <a:pt x="0" y="0"/>
                </a:moveTo>
                <a:lnTo>
                  <a:pt x="3165724" y="0"/>
                </a:lnTo>
                <a:lnTo>
                  <a:pt x="3165724" y="2699499"/>
                </a:lnTo>
                <a:lnTo>
                  <a:pt x="0" y="26994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6862787">
            <a:off x="950973" y="271273"/>
            <a:ext cx="1488953" cy="789265"/>
          </a:xfrm>
          <a:custGeom>
            <a:avLst/>
            <a:gdLst/>
            <a:ahLst/>
            <a:cxnLst/>
            <a:rect l="l" t="t" r="r" b="b"/>
            <a:pathLst>
              <a:path w="3154700" h="1678195">
                <a:moveTo>
                  <a:pt x="0" y="0"/>
                </a:moveTo>
                <a:lnTo>
                  <a:pt x="3154700" y="0"/>
                </a:lnTo>
                <a:lnTo>
                  <a:pt x="3154700" y="1678195"/>
                </a:lnTo>
                <a:lnTo>
                  <a:pt x="0" y="1678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17485656" y="2024900"/>
            <a:ext cx="637873" cy="736531"/>
          </a:xfrm>
          <a:custGeom>
            <a:avLst/>
            <a:gdLst/>
            <a:ahLst/>
            <a:cxnLst/>
            <a:rect l="l" t="t" r="r" b="b"/>
            <a:pathLst>
              <a:path w="1678555" h="1715995">
                <a:moveTo>
                  <a:pt x="0" y="0"/>
                </a:moveTo>
                <a:lnTo>
                  <a:pt x="1678555" y="0"/>
                </a:lnTo>
                <a:lnTo>
                  <a:pt x="1678555" y="1715995"/>
                </a:lnTo>
                <a:lnTo>
                  <a:pt x="0" y="17159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8808752">
            <a:off x="16348748" y="302663"/>
            <a:ext cx="1167947" cy="937234"/>
          </a:xfrm>
          <a:custGeom>
            <a:avLst/>
            <a:gdLst/>
            <a:ahLst/>
            <a:cxnLst/>
            <a:rect l="l" t="t" r="r" b="b"/>
            <a:pathLst>
              <a:path w="2297343" h="2348585">
                <a:moveTo>
                  <a:pt x="0" y="0"/>
                </a:moveTo>
                <a:lnTo>
                  <a:pt x="2297343" y="0"/>
                </a:lnTo>
                <a:lnTo>
                  <a:pt x="2297343" y="2348585"/>
                </a:lnTo>
                <a:lnTo>
                  <a:pt x="0" y="23485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889443">
            <a:off x="17572269" y="3982705"/>
            <a:ext cx="876166" cy="1143200"/>
          </a:xfrm>
          <a:custGeom>
            <a:avLst/>
            <a:gdLst/>
            <a:ahLst/>
            <a:cxnLst/>
            <a:rect l="l" t="t" r="r" b="b"/>
            <a:pathLst>
              <a:path w="2571470" h="2628826">
                <a:moveTo>
                  <a:pt x="0" y="0"/>
                </a:moveTo>
                <a:lnTo>
                  <a:pt x="2571469" y="0"/>
                </a:lnTo>
                <a:lnTo>
                  <a:pt x="2571469" y="2628826"/>
                </a:lnTo>
                <a:lnTo>
                  <a:pt x="0" y="26288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4656" y="1808157"/>
            <a:ext cx="16621344" cy="800893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CDF0030-4F3E-58DC-54EF-028B636B1BC8}"/>
              </a:ext>
            </a:extLst>
          </p:cNvPr>
          <p:cNvSpPr/>
          <p:nvPr/>
        </p:nvSpPr>
        <p:spPr>
          <a:xfrm>
            <a:off x="4945101" y="495300"/>
            <a:ext cx="7863178" cy="1323439"/>
          </a:xfrm>
          <a:prstGeom prst="rect">
            <a:avLst/>
          </a:prstGeom>
          <a:solidFill>
            <a:srgbClr val="FFF5AC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Read the email.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36145" y="651451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9877" y="-999908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3142620">
            <a:off x="-93587" y="8785076"/>
            <a:ext cx="1542033" cy="290257"/>
          </a:xfrm>
          <a:custGeom>
            <a:avLst/>
            <a:gdLst/>
            <a:ahLst/>
            <a:cxnLst/>
            <a:rect l="l" t="t" r="r" b="b"/>
            <a:pathLst>
              <a:path w="2804443" h="943313">
                <a:moveTo>
                  <a:pt x="0" y="0"/>
                </a:moveTo>
                <a:lnTo>
                  <a:pt x="2804443" y="0"/>
                </a:lnTo>
                <a:lnTo>
                  <a:pt x="2804443" y="943312"/>
                </a:lnTo>
                <a:lnTo>
                  <a:pt x="0" y="9433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732510">
            <a:off x="-135312" y="4579334"/>
            <a:ext cx="1310379" cy="1265655"/>
          </a:xfrm>
          <a:custGeom>
            <a:avLst/>
            <a:gdLst/>
            <a:ahLst/>
            <a:cxnLst/>
            <a:rect l="l" t="t" r="r" b="b"/>
            <a:pathLst>
              <a:path w="3165724" h="2699499">
                <a:moveTo>
                  <a:pt x="0" y="0"/>
                </a:moveTo>
                <a:lnTo>
                  <a:pt x="3165724" y="0"/>
                </a:lnTo>
                <a:lnTo>
                  <a:pt x="3165724" y="2699499"/>
                </a:lnTo>
                <a:lnTo>
                  <a:pt x="0" y="26994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6862787">
            <a:off x="950973" y="271273"/>
            <a:ext cx="1488953" cy="789265"/>
          </a:xfrm>
          <a:custGeom>
            <a:avLst/>
            <a:gdLst/>
            <a:ahLst/>
            <a:cxnLst/>
            <a:rect l="l" t="t" r="r" b="b"/>
            <a:pathLst>
              <a:path w="3154700" h="1678195">
                <a:moveTo>
                  <a:pt x="0" y="0"/>
                </a:moveTo>
                <a:lnTo>
                  <a:pt x="3154700" y="0"/>
                </a:lnTo>
                <a:lnTo>
                  <a:pt x="3154700" y="1678195"/>
                </a:lnTo>
                <a:lnTo>
                  <a:pt x="0" y="1678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17485656" y="2024900"/>
            <a:ext cx="637873" cy="736531"/>
          </a:xfrm>
          <a:custGeom>
            <a:avLst/>
            <a:gdLst/>
            <a:ahLst/>
            <a:cxnLst/>
            <a:rect l="l" t="t" r="r" b="b"/>
            <a:pathLst>
              <a:path w="1678555" h="1715995">
                <a:moveTo>
                  <a:pt x="0" y="0"/>
                </a:moveTo>
                <a:lnTo>
                  <a:pt x="1678555" y="0"/>
                </a:lnTo>
                <a:lnTo>
                  <a:pt x="1678555" y="1715995"/>
                </a:lnTo>
                <a:lnTo>
                  <a:pt x="0" y="17159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8808752">
            <a:off x="16348748" y="302663"/>
            <a:ext cx="1167947" cy="937234"/>
          </a:xfrm>
          <a:custGeom>
            <a:avLst/>
            <a:gdLst/>
            <a:ahLst/>
            <a:cxnLst/>
            <a:rect l="l" t="t" r="r" b="b"/>
            <a:pathLst>
              <a:path w="2297343" h="2348585">
                <a:moveTo>
                  <a:pt x="0" y="0"/>
                </a:moveTo>
                <a:lnTo>
                  <a:pt x="2297343" y="0"/>
                </a:lnTo>
                <a:lnTo>
                  <a:pt x="2297343" y="2348585"/>
                </a:lnTo>
                <a:lnTo>
                  <a:pt x="0" y="23485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889443">
            <a:off x="17572269" y="3982705"/>
            <a:ext cx="876166" cy="1143200"/>
          </a:xfrm>
          <a:custGeom>
            <a:avLst/>
            <a:gdLst/>
            <a:ahLst/>
            <a:cxnLst/>
            <a:rect l="l" t="t" r="r" b="b"/>
            <a:pathLst>
              <a:path w="2571470" h="2628826">
                <a:moveTo>
                  <a:pt x="0" y="0"/>
                </a:moveTo>
                <a:lnTo>
                  <a:pt x="2571469" y="0"/>
                </a:lnTo>
                <a:lnTo>
                  <a:pt x="2571469" y="2628826"/>
                </a:lnTo>
                <a:lnTo>
                  <a:pt x="0" y="26288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62109" y="495300"/>
            <a:ext cx="15406306" cy="7423477"/>
          </a:xfrm>
          <a:prstGeom prst="rect">
            <a:avLst/>
          </a:prstGeom>
        </p:spPr>
      </p:pic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id="{63A5D946-9BDA-B2E8-6197-2E64266A8134}"/>
              </a:ext>
            </a:extLst>
          </p:cNvPr>
          <p:cNvSpPr/>
          <p:nvPr/>
        </p:nvSpPr>
        <p:spPr>
          <a:xfrm>
            <a:off x="2514600" y="3238500"/>
            <a:ext cx="5410200" cy="457200"/>
          </a:xfrm>
          <a:prstGeom prst="roundRect">
            <a:avLst/>
          </a:prstGeom>
          <a:solidFill>
            <a:schemeClr val="tx2">
              <a:lumMod val="60000"/>
              <a:lumOff val="40000"/>
              <a:alpha val="44000"/>
            </a:scheme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9877" y="8039100"/>
            <a:ext cx="17401985" cy="1885950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7239000" y="8930204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rtlCol="0" anchor="ctr"/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7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36145" y="651451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9877" y="-999908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3142620">
            <a:off x="-93587" y="8785076"/>
            <a:ext cx="1542033" cy="290257"/>
          </a:xfrm>
          <a:custGeom>
            <a:avLst/>
            <a:gdLst/>
            <a:ahLst/>
            <a:cxnLst/>
            <a:rect l="l" t="t" r="r" b="b"/>
            <a:pathLst>
              <a:path w="2804443" h="943313">
                <a:moveTo>
                  <a:pt x="0" y="0"/>
                </a:moveTo>
                <a:lnTo>
                  <a:pt x="2804443" y="0"/>
                </a:lnTo>
                <a:lnTo>
                  <a:pt x="2804443" y="943312"/>
                </a:lnTo>
                <a:lnTo>
                  <a:pt x="0" y="9433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732510">
            <a:off x="-135312" y="4579334"/>
            <a:ext cx="1310379" cy="1265655"/>
          </a:xfrm>
          <a:custGeom>
            <a:avLst/>
            <a:gdLst/>
            <a:ahLst/>
            <a:cxnLst/>
            <a:rect l="l" t="t" r="r" b="b"/>
            <a:pathLst>
              <a:path w="3165724" h="2699499">
                <a:moveTo>
                  <a:pt x="0" y="0"/>
                </a:moveTo>
                <a:lnTo>
                  <a:pt x="3165724" y="0"/>
                </a:lnTo>
                <a:lnTo>
                  <a:pt x="3165724" y="2699499"/>
                </a:lnTo>
                <a:lnTo>
                  <a:pt x="0" y="26994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6862787">
            <a:off x="950973" y="271273"/>
            <a:ext cx="1488953" cy="789265"/>
          </a:xfrm>
          <a:custGeom>
            <a:avLst/>
            <a:gdLst/>
            <a:ahLst/>
            <a:cxnLst/>
            <a:rect l="l" t="t" r="r" b="b"/>
            <a:pathLst>
              <a:path w="3154700" h="1678195">
                <a:moveTo>
                  <a:pt x="0" y="0"/>
                </a:moveTo>
                <a:lnTo>
                  <a:pt x="3154700" y="0"/>
                </a:lnTo>
                <a:lnTo>
                  <a:pt x="3154700" y="1678195"/>
                </a:lnTo>
                <a:lnTo>
                  <a:pt x="0" y="1678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17485656" y="2024900"/>
            <a:ext cx="637873" cy="736531"/>
          </a:xfrm>
          <a:custGeom>
            <a:avLst/>
            <a:gdLst/>
            <a:ahLst/>
            <a:cxnLst/>
            <a:rect l="l" t="t" r="r" b="b"/>
            <a:pathLst>
              <a:path w="1678555" h="1715995">
                <a:moveTo>
                  <a:pt x="0" y="0"/>
                </a:moveTo>
                <a:lnTo>
                  <a:pt x="1678555" y="0"/>
                </a:lnTo>
                <a:lnTo>
                  <a:pt x="1678555" y="1715995"/>
                </a:lnTo>
                <a:lnTo>
                  <a:pt x="0" y="17159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8808752">
            <a:off x="16348748" y="302663"/>
            <a:ext cx="1167947" cy="937234"/>
          </a:xfrm>
          <a:custGeom>
            <a:avLst/>
            <a:gdLst/>
            <a:ahLst/>
            <a:cxnLst/>
            <a:rect l="l" t="t" r="r" b="b"/>
            <a:pathLst>
              <a:path w="2297343" h="2348585">
                <a:moveTo>
                  <a:pt x="0" y="0"/>
                </a:moveTo>
                <a:lnTo>
                  <a:pt x="2297343" y="0"/>
                </a:lnTo>
                <a:lnTo>
                  <a:pt x="2297343" y="2348585"/>
                </a:lnTo>
                <a:lnTo>
                  <a:pt x="0" y="23485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889443">
            <a:off x="17572269" y="3982705"/>
            <a:ext cx="876166" cy="1143200"/>
          </a:xfrm>
          <a:custGeom>
            <a:avLst/>
            <a:gdLst/>
            <a:ahLst/>
            <a:cxnLst/>
            <a:rect l="l" t="t" r="r" b="b"/>
            <a:pathLst>
              <a:path w="2571470" h="2628826">
                <a:moveTo>
                  <a:pt x="0" y="0"/>
                </a:moveTo>
                <a:lnTo>
                  <a:pt x="2571469" y="0"/>
                </a:lnTo>
                <a:lnTo>
                  <a:pt x="2571469" y="2628826"/>
                </a:lnTo>
                <a:lnTo>
                  <a:pt x="0" y="26288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62109" y="495300"/>
            <a:ext cx="15406306" cy="7423477"/>
          </a:xfrm>
          <a:prstGeom prst="rect">
            <a:avLst/>
          </a:prstGeom>
        </p:spPr>
      </p:pic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id="{63A5D946-9BDA-B2E8-6197-2E64266A8134}"/>
              </a:ext>
            </a:extLst>
          </p:cNvPr>
          <p:cNvSpPr/>
          <p:nvPr/>
        </p:nvSpPr>
        <p:spPr>
          <a:xfrm>
            <a:off x="8077200" y="3238500"/>
            <a:ext cx="3886200" cy="457200"/>
          </a:xfrm>
          <a:prstGeom prst="roundRect">
            <a:avLst/>
          </a:prstGeom>
          <a:solidFill>
            <a:schemeClr val="tx2">
              <a:lumMod val="60000"/>
              <a:lumOff val="40000"/>
              <a:alpha val="44000"/>
            </a:scheme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7416" y="8053309"/>
            <a:ext cx="17781984" cy="1800225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13639800" y="8801100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rtlCol="0" anchor="ctr"/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60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esta Junina Presentation by Slidesgo">
  <a:themeElements>
    <a:clrScheme name="Simple Light">
      <a:dk1>
        <a:srgbClr val="00385D"/>
      </a:dk1>
      <a:lt1>
        <a:srgbClr val="FFFFFF"/>
      </a:lt1>
      <a:dk2>
        <a:srgbClr val="428ED3"/>
      </a:dk2>
      <a:lt2>
        <a:srgbClr val="FEA42E"/>
      </a:lt2>
      <a:accent1>
        <a:srgbClr val="00AFAB"/>
      </a:accent1>
      <a:accent2>
        <a:srgbClr val="02A39B"/>
      </a:accent2>
      <a:accent3>
        <a:srgbClr val="EF5407"/>
      </a:accent3>
      <a:accent4>
        <a:srgbClr val="FEA42E"/>
      </a:accent4>
      <a:accent5>
        <a:srgbClr val="EA881C"/>
      </a:accent5>
      <a:accent6>
        <a:srgbClr val="FF6308"/>
      </a:accent6>
      <a:hlink>
        <a:srgbClr val="0038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esta Junina Presentation by Slidesgo">
  <a:themeElements>
    <a:clrScheme name="Simple Light">
      <a:dk1>
        <a:srgbClr val="00385D"/>
      </a:dk1>
      <a:lt1>
        <a:srgbClr val="FFFFFF"/>
      </a:lt1>
      <a:dk2>
        <a:srgbClr val="428ED3"/>
      </a:dk2>
      <a:lt2>
        <a:srgbClr val="FEA42E"/>
      </a:lt2>
      <a:accent1>
        <a:srgbClr val="00AFAB"/>
      </a:accent1>
      <a:accent2>
        <a:srgbClr val="02A39B"/>
      </a:accent2>
      <a:accent3>
        <a:srgbClr val="EF5407"/>
      </a:accent3>
      <a:accent4>
        <a:srgbClr val="FEA42E"/>
      </a:accent4>
      <a:accent5>
        <a:srgbClr val="EA881C"/>
      </a:accent5>
      <a:accent6>
        <a:srgbClr val="FF6308"/>
      </a:accent6>
      <a:hlink>
        <a:srgbClr val="0038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Festa Junina Presentation by Slidesgo">
  <a:themeElements>
    <a:clrScheme name="Simple Light">
      <a:dk1>
        <a:srgbClr val="00385D"/>
      </a:dk1>
      <a:lt1>
        <a:srgbClr val="FFFFFF"/>
      </a:lt1>
      <a:dk2>
        <a:srgbClr val="428ED3"/>
      </a:dk2>
      <a:lt2>
        <a:srgbClr val="FEA42E"/>
      </a:lt2>
      <a:accent1>
        <a:srgbClr val="00AFAB"/>
      </a:accent1>
      <a:accent2>
        <a:srgbClr val="02A39B"/>
      </a:accent2>
      <a:accent3>
        <a:srgbClr val="EF5407"/>
      </a:accent3>
      <a:accent4>
        <a:srgbClr val="FEA42E"/>
      </a:accent4>
      <a:accent5>
        <a:srgbClr val="EA881C"/>
      </a:accent5>
      <a:accent6>
        <a:srgbClr val="FF6308"/>
      </a:accent6>
      <a:hlink>
        <a:srgbClr val="0038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1942</TotalTime>
  <Words>700</Words>
  <Application>Microsoft Office PowerPoint</Application>
  <PresentationFormat>Custom</PresentationFormat>
  <Paragraphs>97</Paragraphs>
  <Slides>38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38</vt:i4>
      </vt:variant>
    </vt:vector>
  </HeadingPairs>
  <TitlesOfParts>
    <vt:vector size="57" baseType="lpstr">
      <vt:lpstr>Kavoon</vt:lpstr>
      <vt:lpstr>Arial Rounded MT Bold</vt:lpstr>
      <vt:lpstr>Baloo 2 Medium</vt:lpstr>
      <vt:lpstr>Bryndan Write Bold</vt:lpstr>
      <vt:lpstr>Baloo 2</vt:lpstr>
      <vt:lpstr>Calibri</vt:lpstr>
      <vt:lpstr>Palanquin Dark</vt:lpstr>
      <vt:lpstr>Arial</vt:lpstr>
      <vt:lpstr>Ramabhadra</vt:lpstr>
      <vt:lpstr>Bryndan Write</vt:lpstr>
      <vt:lpstr>Sport Day</vt:lpstr>
      <vt:lpstr>Happy Font TH</vt:lpstr>
      <vt:lpstr>Comic Sans MS</vt:lpstr>
      <vt:lpstr>Molengo</vt:lpstr>
      <vt:lpstr>Office Theme</vt:lpstr>
      <vt:lpstr>Festa Junina Presentation by Slidesgo</vt:lpstr>
      <vt:lpstr>1_Festa Junina Presentation by Slidesgo</vt:lpstr>
      <vt:lpstr>2_Festa Junina Presentation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+ 4 POINTS</vt:lpstr>
      <vt:lpstr>PowerPoint Presentation</vt:lpstr>
      <vt:lpstr>- 2 POINTS</vt:lpstr>
      <vt:lpstr>PowerPoint Presentation</vt:lpstr>
      <vt:lpstr>+ 3 POINTS</vt:lpstr>
      <vt:lpstr>PowerPoint Presentation</vt:lpstr>
      <vt:lpstr>Winner +5 points</vt:lpstr>
      <vt:lpstr>PowerPoint Presentation</vt:lpstr>
      <vt:lpstr>- 3 POINTS</vt:lpstr>
      <vt:lpstr>PowerPoint Presentation</vt:lpstr>
      <vt:lpstr>+ 10 POINTS</vt:lpstr>
      <vt:lpstr>PowerPoint Presentation</vt:lpstr>
      <vt:lpstr>STEAL  5 POINTS</vt:lpstr>
      <vt:lpstr>PowerPoint Presentation</vt:lpstr>
      <vt:lpstr>DOUBLE POINTS</vt:lpstr>
      <vt:lpstr>PowerPoint Presentation</vt:lpstr>
      <vt:lpstr>+ 1 POINT</vt:lpstr>
      <vt:lpstr>PowerPoint Presentation</vt:lpstr>
      <vt:lpstr>- 5 POINTS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Pink Pastel Colorful Illustration Business Financial Report Presentation</dc:title>
  <dc:creator>DELL</dc:creator>
  <cp:lastModifiedBy>Ngan-BanNgoaiNgu</cp:lastModifiedBy>
  <cp:revision>65</cp:revision>
  <dcterms:created xsi:type="dcterms:W3CDTF">2006-08-16T00:00:00Z</dcterms:created>
  <dcterms:modified xsi:type="dcterms:W3CDTF">2024-08-23T07:25:03Z</dcterms:modified>
  <dc:identifier>DAFxeRqm-tw</dc:identifier>
</cp:coreProperties>
</file>