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74" r:id="rId3"/>
    <p:sldId id="256" r:id="rId4"/>
    <p:sldId id="258" r:id="rId5"/>
    <p:sldId id="267" r:id="rId6"/>
    <p:sldId id="306" r:id="rId7"/>
    <p:sldId id="268" r:id="rId8"/>
    <p:sldId id="262" r:id="rId9"/>
    <p:sldId id="269" r:id="rId10"/>
    <p:sldId id="261" r:id="rId11"/>
    <p:sldId id="308" r:id="rId12"/>
    <p:sldId id="309" r:id="rId13"/>
    <p:sldId id="310" r:id="rId14"/>
    <p:sldId id="311" r:id="rId15"/>
    <p:sldId id="312" r:id="rId16"/>
    <p:sldId id="317" r:id="rId17"/>
    <p:sldId id="318" r:id="rId18"/>
    <p:sldId id="319" r:id="rId19"/>
    <p:sldId id="320" r:id="rId20"/>
    <p:sldId id="326" r:id="rId21"/>
    <p:sldId id="327" r:id="rId22"/>
    <p:sldId id="270" r:id="rId23"/>
    <p:sldId id="266" r:id="rId24"/>
    <p:sldId id="313" r:id="rId25"/>
    <p:sldId id="316" r:id="rId26"/>
    <p:sldId id="315" r:id="rId27"/>
    <p:sldId id="321" r:id="rId28"/>
    <p:sldId id="322" r:id="rId29"/>
    <p:sldId id="314" r:id="rId30"/>
    <p:sldId id="329" r:id="rId31"/>
  </p:sldIdLst>
  <p:sldSz cx="18288000" cy="10287000"/>
  <p:notesSz cx="6858000" cy="9144000"/>
  <p:embeddedFontLst>
    <p:embeddedFont>
      <p:font typeface=".VnBlackH" panose="020B7200000000000000"/>
      <p:regular r:id="rId33"/>
    </p:embeddedFont>
    <p:embeddedFont>
      <p:font typeface="Amasis MT Pro Black" panose="020B0604020202020204" charset="0"/>
      <p:bold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Railey" panose="020B0604020202020204" charset="0"/>
      <p:regular r:id="rId44"/>
    </p:embeddedFont>
    <p:embeddedFont>
      <p:font typeface="Sport Day" panose="020B060402020202020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2" autoAdjust="0"/>
    <p:restoredTop sz="86726" autoAdjust="0"/>
  </p:normalViewPr>
  <p:slideViewPr>
    <p:cSldViewPr>
      <p:cViewPr varScale="1">
        <p:scale>
          <a:sx n="67" d="100"/>
          <a:sy n="67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25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0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8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58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8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99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01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96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36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08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12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64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9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20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75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21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807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9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3.png"/><Relationship Id="rId7" Type="http://schemas.openxmlformats.org/officeDocument/2006/relationships/image" Target="../media/image83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82.png"/><Relationship Id="rId10" Type="http://schemas.openxmlformats.org/officeDocument/2006/relationships/image" Target="../media/image86.jpeg"/><Relationship Id="rId4" Type="http://schemas.openxmlformats.org/officeDocument/2006/relationships/image" Target="../media/image76.png"/><Relationship Id="rId9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31" Type="http://schemas.openxmlformats.org/officeDocument/2006/relationships/image" Target="../media/image42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17" Type="http://schemas.openxmlformats.org/officeDocument/2006/relationships/image" Target="../media/image57.jpeg"/><Relationship Id="rId2" Type="http://schemas.openxmlformats.org/officeDocument/2006/relationships/slide" Target="slide24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12541;p78">
            <a:extLst>
              <a:ext uri="{FF2B5EF4-FFF2-40B4-BE49-F238E27FC236}">
                <a16:creationId xmlns:a16="http://schemas.microsoft.com/office/drawing/2014/main" id="{97BF1289-AD3E-69BC-F5CF-E30269F4AA32}"/>
              </a:ext>
            </a:extLst>
          </p:cNvPr>
          <p:cNvSpPr/>
          <p:nvPr/>
        </p:nvSpPr>
        <p:spPr>
          <a:xfrm>
            <a:off x="1600200" y="1333500"/>
            <a:ext cx="6831788" cy="2921166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12544;p78">
            <a:extLst>
              <a:ext uri="{FF2B5EF4-FFF2-40B4-BE49-F238E27FC236}">
                <a16:creationId xmlns:a16="http://schemas.microsoft.com/office/drawing/2014/main" id="{3927C207-646D-9CFF-1290-60B234C89A21}"/>
              </a:ext>
            </a:extLst>
          </p:cNvPr>
          <p:cNvGrpSpPr/>
          <p:nvPr/>
        </p:nvGrpSpPr>
        <p:grpSpPr>
          <a:xfrm>
            <a:off x="2146056" y="2025796"/>
            <a:ext cx="5740075" cy="1725314"/>
            <a:chOff x="3878260" y="1034635"/>
            <a:chExt cx="4179316" cy="971061"/>
          </a:xfrm>
          <a:solidFill>
            <a:srgbClr val="FFFFFF"/>
          </a:solidFill>
        </p:grpSpPr>
        <p:grpSp>
          <p:nvGrpSpPr>
            <p:cNvPr id="66" name="Google Shape;12546;p78">
              <a:extLst>
                <a:ext uri="{FF2B5EF4-FFF2-40B4-BE49-F238E27FC236}">
                  <a16:creationId xmlns:a16="http://schemas.microsoft.com/office/drawing/2014/main" id="{F924B015-A442-A7C0-9F50-10CA4F777B2B}"/>
                </a:ext>
              </a:extLst>
            </p:cNvPr>
            <p:cNvGrpSpPr/>
            <p:nvPr/>
          </p:nvGrpSpPr>
          <p:grpSpPr>
            <a:xfrm>
              <a:off x="3888828" y="1494959"/>
              <a:ext cx="3976266" cy="510737"/>
              <a:chOff x="3822509" y="1516394"/>
              <a:chExt cx="4259067" cy="547062"/>
            </a:xfrm>
            <a:grpFill/>
          </p:grpSpPr>
          <p:sp>
            <p:nvSpPr>
              <p:cNvPr id="74" name="Google Shape;12547;p78">
                <a:extLst>
                  <a:ext uri="{FF2B5EF4-FFF2-40B4-BE49-F238E27FC236}">
                    <a16:creationId xmlns:a16="http://schemas.microsoft.com/office/drawing/2014/main" id="{A19BF203-3C40-F9B3-6681-A8646A47162F}"/>
                  </a:ext>
                </a:extLst>
              </p:cNvPr>
              <p:cNvSpPr/>
              <p:nvPr/>
            </p:nvSpPr>
            <p:spPr>
              <a:xfrm>
                <a:off x="3822509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2549;p78">
                <a:extLst>
                  <a:ext uri="{FF2B5EF4-FFF2-40B4-BE49-F238E27FC236}">
                    <a16:creationId xmlns:a16="http://schemas.microsoft.com/office/drawing/2014/main" id="{CB5F027D-CC84-FF7E-B8AD-5BD87FBBEB37}"/>
                  </a:ext>
                </a:extLst>
              </p:cNvPr>
              <p:cNvSpPr/>
              <p:nvPr/>
            </p:nvSpPr>
            <p:spPr>
              <a:xfrm>
                <a:off x="4438426" y="1516394"/>
                <a:ext cx="55066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2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2551;p78">
                <a:extLst>
                  <a:ext uri="{FF2B5EF4-FFF2-40B4-BE49-F238E27FC236}">
                    <a16:creationId xmlns:a16="http://schemas.microsoft.com/office/drawing/2014/main" id="{BB91D8F0-F59B-8CE5-6676-B691B0941EEA}"/>
                  </a:ext>
                </a:extLst>
              </p:cNvPr>
              <p:cNvSpPr/>
              <p:nvPr/>
            </p:nvSpPr>
            <p:spPr>
              <a:xfrm>
                <a:off x="5057917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2553;p78">
                <a:extLst>
                  <a:ext uri="{FF2B5EF4-FFF2-40B4-BE49-F238E27FC236}">
                    <a16:creationId xmlns:a16="http://schemas.microsoft.com/office/drawing/2014/main" id="{6A10C254-04BC-4094-78B6-DB185C2E5A48}"/>
                  </a:ext>
                </a:extLst>
              </p:cNvPr>
              <p:cNvSpPr/>
              <p:nvPr/>
            </p:nvSpPr>
            <p:spPr>
              <a:xfrm>
                <a:off x="5676725" y="1516394"/>
                <a:ext cx="54777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29" h="17606" extrusionOk="0">
                    <a:moveTo>
                      <a:pt x="0" y="0"/>
                    </a:moveTo>
                    <a:lnTo>
                      <a:pt x="0" y="17605"/>
                    </a:lnTo>
                    <a:lnTo>
                      <a:pt x="17628" y="17605"/>
                    </a:lnTo>
                    <a:lnTo>
                      <a:pt x="1762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2555;p78">
                <a:extLst>
                  <a:ext uri="{FF2B5EF4-FFF2-40B4-BE49-F238E27FC236}">
                    <a16:creationId xmlns:a16="http://schemas.microsoft.com/office/drawing/2014/main" id="{0603E036-688B-4911-CC24-121BDC21A14A}"/>
                  </a:ext>
                </a:extLst>
              </p:cNvPr>
              <p:cNvSpPr/>
              <p:nvPr/>
            </p:nvSpPr>
            <p:spPr>
              <a:xfrm>
                <a:off x="6296215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2557;p78">
                <a:extLst>
                  <a:ext uri="{FF2B5EF4-FFF2-40B4-BE49-F238E27FC236}">
                    <a16:creationId xmlns:a16="http://schemas.microsoft.com/office/drawing/2014/main" id="{311C217C-3093-5ED4-17DF-1D1D7120C89C}"/>
                  </a:ext>
                </a:extLst>
              </p:cNvPr>
              <p:cNvSpPr/>
              <p:nvPr/>
            </p:nvSpPr>
            <p:spPr>
              <a:xfrm>
                <a:off x="6912133" y="1516394"/>
                <a:ext cx="550636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1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559;p78">
                <a:extLst>
                  <a:ext uri="{FF2B5EF4-FFF2-40B4-BE49-F238E27FC236}">
                    <a16:creationId xmlns:a16="http://schemas.microsoft.com/office/drawing/2014/main" id="{5B077E3B-EDA8-1508-DAAC-C1BF3700B46C}"/>
                  </a:ext>
                </a:extLst>
              </p:cNvPr>
              <p:cNvSpPr/>
              <p:nvPr/>
            </p:nvSpPr>
            <p:spPr>
              <a:xfrm>
                <a:off x="7531624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12582;p78">
              <a:extLst>
                <a:ext uri="{FF2B5EF4-FFF2-40B4-BE49-F238E27FC236}">
                  <a16:creationId xmlns:a16="http://schemas.microsoft.com/office/drawing/2014/main" id="{F9FA67B4-4DCC-8044-BE71-F7527296CFF8}"/>
                </a:ext>
              </a:extLst>
            </p:cNvPr>
            <p:cNvSpPr txBox="1"/>
            <p:nvPr/>
          </p:nvSpPr>
          <p:spPr>
            <a:xfrm>
              <a:off x="3878260" y="1034635"/>
              <a:ext cx="743099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Sun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8" name="Google Shape;12583;p78">
              <a:extLst>
                <a:ext uri="{FF2B5EF4-FFF2-40B4-BE49-F238E27FC236}">
                  <a16:creationId xmlns:a16="http://schemas.microsoft.com/office/drawing/2014/main" id="{8615B44B-F43E-A6D4-E222-7DB87B736352}"/>
                </a:ext>
              </a:extLst>
            </p:cNvPr>
            <p:cNvSpPr txBox="1"/>
            <p:nvPr/>
          </p:nvSpPr>
          <p:spPr>
            <a:xfrm>
              <a:off x="444352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Mon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9" name="Google Shape;12584;p78">
              <a:extLst>
                <a:ext uri="{FF2B5EF4-FFF2-40B4-BE49-F238E27FC236}">
                  <a16:creationId xmlns:a16="http://schemas.microsoft.com/office/drawing/2014/main" id="{262FFF3D-FCA9-38CB-A404-801D4D364937}"/>
                </a:ext>
              </a:extLst>
            </p:cNvPr>
            <p:cNvSpPr txBox="1"/>
            <p:nvPr/>
          </p:nvSpPr>
          <p:spPr>
            <a:xfrm>
              <a:off x="503395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Tue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0" name="Google Shape;12585;p78">
              <a:extLst>
                <a:ext uri="{FF2B5EF4-FFF2-40B4-BE49-F238E27FC236}">
                  <a16:creationId xmlns:a16="http://schemas.microsoft.com/office/drawing/2014/main" id="{EC6A6B45-C2EC-E221-7CE4-2EE04B3D9875}"/>
                </a:ext>
              </a:extLst>
            </p:cNvPr>
            <p:cNvSpPr txBox="1"/>
            <p:nvPr/>
          </p:nvSpPr>
          <p:spPr>
            <a:xfrm>
              <a:off x="5599229" y="1034635"/>
              <a:ext cx="810283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Wed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1" name="Google Shape;12586;p78">
              <a:extLst>
                <a:ext uri="{FF2B5EF4-FFF2-40B4-BE49-F238E27FC236}">
                  <a16:creationId xmlns:a16="http://schemas.microsoft.com/office/drawing/2014/main" id="{54138370-37A3-87AA-9A25-4BB18397D8FA}"/>
                </a:ext>
              </a:extLst>
            </p:cNvPr>
            <p:cNvSpPr txBox="1"/>
            <p:nvPr/>
          </p:nvSpPr>
          <p:spPr>
            <a:xfrm>
              <a:off x="6202239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Thu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2" name="Google Shape;12587;p78">
              <a:extLst>
                <a:ext uri="{FF2B5EF4-FFF2-40B4-BE49-F238E27FC236}">
                  <a16:creationId xmlns:a16="http://schemas.microsoft.com/office/drawing/2014/main" id="{3D1BB0DA-0A69-E458-7F20-09472ABED862}"/>
                </a:ext>
              </a:extLst>
            </p:cNvPr>
            <p:cNvSpPr txBox="1"/>
            <p:nvPr/>
          </p:nvSpPr>
          <p:spPr>
            <a:xfrm>
              <a:off x="6767508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Fri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3" name="Google Shape;12588;p78">
              <a:extLst>
                <a:ext uri="{FF2B5EF4-FFF2-40B4-BE49-F238E27FC236}">
                  <a16:creationId xmlns:a16="http://schemas.microsoft.com/office/drawing/2014/main" id="{5F72263A-57E1-F1E0-8788-C87B9F507D4F}"/>
                </a:ext>
              </a:extLst>
            </p:cNvPr>
            <p:cNvSpPr txBox="1"/>
            <p:nvPr/>
          </p:nvSpPr>
          <p:spPr>
            <a:xfrm>
              <a:off x="7357939" y="1034635"/>
              <a:ext cx="699637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Sat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4C693310-862E-339F-149A-AEBC7F7C7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6" y="2977647"/>
            <a:ext cx="606566" cy="53645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88A235E-F553-388C-0E08-8B3DC0A18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14" y="2971035"/>
            <a:ext cx="606566" cy="53645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7172AAE-9CD4-E2D9-4D09-91B8B477E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53" y="2961367"/>
            <a:ext cx="606566" cy="53645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2F396C3-0552-7845-D7C2-810EA9E3F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17" y="2971035"/>
            <a:ext cx="606566" cy="53645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5C0686E-B9FB-8AAE-B034-0055013D6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80" y="2961366"/>
            <a:ext cx="606566" cy="53645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2218" y="932858"/>
            <a:ext cx="5129936" cy="5129936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1959732" y="6718135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She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usually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go to school by bus.</a:t>
            </a:r>
          </a:p>
        </p:txBody>
      </p:sp>
    </p:spTree>
    <p:extLst>
      <p:ext uri="{BB962C8B-B14F-4D97-AF65-F5344CB8AC3E}">
        <p14:creationId xmlns:p14="http://schemas.microsoft.com/office/powerpoint/2010/main" val="37331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Esquina doblada">
            <a:extLst>
              <a:ext uri="{FF2B5EF4-FFF2-40B4-BE49-F238E27FC236}">
                <a16:creationId xmlns:a16="http://schemas.microsoft.com/office/drawing/2014/main" id="{54E60BA6-8653-1D2A-2240-E77FBE34B8E9}"/>
              </a:ext>
            </a:extLst>
          </p:cNvPr>
          <p:cNvSpPr/>
          <p:nvPr/>
        </p:nvSpPr>
        <p:spPr>
          <a:xfrm>
            <a:off x="2514600" y="800100"/>
            <a:ext cx="6400800" cy="4343400"/>
          </a:xfrm>
          <a:prstGeom prst="foldedCorner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7600" y="2100728"/>
            <a:ext cx="6727209" cy="399071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3505200" y="7262942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We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often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go shopping on Sundays.</a:t>
            </a:r>
          </a:p>
        </p:txBody>
      </p:sp>
      <p:graphicFrame>
        <p:nvGraphicFramePr>
          <p:cNvPr id="8" name="15 Tabla">
            <a:extLst>
              <a:ext uri="{FF2B5EF4-FFF2-40B4-BE49-F238E27FC236}">
                <a16:creationId xmlns:a16="http://schemas.microsoft.com/office/drawing/2014/main" id="{ED456B86-8B2F-710B-BC71-36683A14B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25067"/>
              </p:ext>
            </p:extLst>
          </p:nvPr>
        </p:nvGraphicFramePr>
        <p:xfrm>
          <a:off x="2895600" y="1219200"/>
          <a:ext cx="5486397" cy="3505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Mon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Tue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Wed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Thu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Fri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Sat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solidFill>
                            <a:schemeClr val="bg1"/>
                          </a:solidFill>
                          <a:effectLst/>
                        </a:rPr>
                        <a:t>Sun</a:t>
                      </a:r>
                      <a:endParaRPr lang="es-ES" sz="22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00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12541;p78">
            <a:extLst>
              <a:ext uri="{FF2B5EF4-FFF2-40B4-BE49-F238E27FC236}">
                <a16:creationId xmlns:a16="http://schemas.microsoft.com/office/drawing/2014/main" id="{97BF1289-AD3E-69BC-F5CF-E30269F4AA32}"/>
              </a:ext>
            </a:extLst>
          </p:cNvPr>
          <p:cNvSpPr/>
          <p:nvPr/>
        </p:nvSpPr>
        <p:spPr>
          <a:xfrm>
            <a:off x="1600200" y="1333500"/>
            <a:ext cx="6831788" cy="2921166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12544;p78">
            <a:extLst>
              <a:ext uri="{FF2B5EF4-FFF2-40B4-BE49-F238E27FC236}">
                <a16:creationId xmlns:a16="http://schemas.microsoft.com/office/drawing/2014/main" id="{3927C207-646D-9CFF-1290-60B234C89A21}"/>
              </a:ext>
            </a:extLst>
          </p:cNvPr>
          <p:cNvGrpSpPr/>
          <p:nvPr/>
        </p:nvGrpSpPr>
        <p:grpSpPr>
          <a:xfrm>
            <a:off x="2146056" y="2025796"/>
            <a:ext cx="5740075" cy="1725314"/>
            <a:chOff x="3878260" y="1034635"/>
            <a:chExt cx="4179316" cy="971061"/>
          </a:xfrm>
          <a:solidFill>
            <a:srgbClr val="FFFFFF"/>
          </a:solidFill>
        </p:grpSpPr>
        <p:grpSp>
          <p:nvGrpSpPr>
            <p:cNvPr id="66" name="Google Shape;12546;p78">
              <a:extLst>
                <a:ext uri="{FF2B5EF4-FFF2-40B4-BE49-F238E27FC236}">
                  <a16:creationId xmlns:a16="http://schemas.microsoft.com/office/drawing/2014/main" id="{F924B015-A442-A7C0-9F50-10CA4F777B2B}"/>
                </a:ext>
              </a:extLst>
            </p:cNvPr>
            <p:cNvGrpSpPr/>
            <p:nvPr/>
          </p:nvGrpSpPr>
          <p:grpSpPr>
            <a:xfrm>
              <a:off x="3888828" y="1494959"/>
              <a:ext cx="3976266" cy="510737"/>
              <a:chOff x="3822509" y="1516394"/>
              <a:chExt cx="4259067" cy="547062"/>
            </a:xfrm>
            <a:grpFill/>
          </p:grpSpPr>
          <p:sp>
            <p:nvSpPr>
              <p:cNvPr id="74" name="Google Shape;12547;p78">
                <a:extLst>
                  <a:ext uri="{FF2B5EF4-FFF2-40B4-BE49-F238E27FC236}">
                    <a16:creationId xmlns:a16="http://schemas.microsoft.com/office/drawing/2014/main" id="{A19BF203-3C40-F9B3-6681-A8646A47162F}"/>
                  </a:ext>
                </a:extLst>
              </p:cNvPr>
              <p:cNvSpPr/>
              <p:nvPr/>
            </p:nvSpPr>
            <p:spPr>
              <a:xfrm>
                <a:off x="3822509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2549;p78">
                <a:extLst>
                  <a:ext uri="{FF2B5EF4-FFF2-40B4-BE49-F238E27FC236}">
                    <a16:creationId xmlns:a16="http://schemas.microsoft.com/office/drawing/2014/main" id="{CB5F027D-CC84-FF7E-B8AD-5BD87FBBEB37}"/>
                  </a:ext>
                </a:extLst>
              </p:cNvPr>
              <p:cNvSpPr/>
              <p:nvPr/>
            </p:nvSpPr>
            <p:spPr>
              <a:xfrm>
                <a:off x="4438426" y="1516394"/>
                <a:ext cx="55066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2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2551;p78">
                <a:extLst>
                  <a:ext uri="{FF2B5EF4-FFF2-40B4-BE49-F238E27FC236}">
                    <a16:creationId xmlns:a16="http://schemas.microsoft.com/office/drawing/2014/main" id="{BB91D8F0-F59B-8CE5-6676-B691B0941EEA}"/>
                  </a:ext>
                </a:extLst>
              </p:cNvPr>
              <p:cNvSpPr/>
              <p:nvPr/>
            </p:nvSpPr>
            <p:spPr>
              <a:xfrm>
                <a:off x="5057917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2553;p78">
                <a:extLst>
                  <a:ext uri="{FF2B5EF4-FFF2-40B4-BE49-F238E27FC236}">
                    <a16:creationId xmlns:a16="http://schemas.microsoft.com/office/drawing/2014/main" id="{6A10C254-04BC-4094-78B6-DB185C2E5A48}"/>
                  </a:ext>
                </a:extLst>
              </p:cNvPr>
              <p:cNvSpPr/>
              <p:nvPr/>
            </p:nvSpPr>
            <p:spPr>
              <a:xfrm>
                <a:off x="5676725" y="1516394"/>
                <a:ext cx="54777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29" h="17606" extrusionOk="0">
                    <a:moveTo>
                      <a:pt x="0" y="0"/>
                    </a:moveTo>
                    <a:lnTo>
                      <a:pt x="0" y="17605"/>
                    </a:lnTo>
                    <a:lnTo>
                      <a:pt x="17628" y="17605"/>
                    </a:lnTo>
                    <a:lnTo>
                      <a:pt x="1762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2555;p78">
                <a:extLst>
                  <a:ext uri="{FF2B5EF4-FFF2-40B4-BE49-F238E27FC236}">
                    <a16:creationId xmlns:a16="http://schemas.microsoft.com/office/drawing/2014/main" id="{0603E036-688B-4911-CC24-121BDC21A14A}"/>
                  </a:ext>
                </a:extLst>
              </p:cNvPr>
              <p:cNvSpPr/>
              <p:nvPr/>
            </p:nvSpPr>
            <p:spPr>
              <a:xfrm>
                <a:off x="6296215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2557;p78">
                <a:extLst>
                  <a:ext uri="{FF2B5EF4-FFF2-40B4-BE49-F238E27FC236}">
                    <a16:creationId xmlns:a16="http://schemas.microsoft.com/office/drawing/2014/main" id="{311C217C-3093-5ED4-17DF-1D1D7120C89C}"/>
                  </a:ext>
                </a:extLst>
              </p:cNvPr>
              <p:cNvSpPr/>
              <p:nvPr/>
            </p:nvSpPr>
            <p:spPr>
              <a:xfrm>
                <a:off x="6912133" y="1516394"/>
                <a:ext cx="550636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1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559;p78">
                <a:extLst>
                  <a:ext uri="{FF2B5EF4-FFF2-40B4-BE49-F238E27FC236}">
                    <a16:creationId xmlns:a16="http://schemas.microsoft.com/office/drawing/2014/main" id="{5B077E3B-EDA8-1508-DAAC-C1BF3700B46C}"/>
                  </a:ext>
                </a:extLst>
              </p:cNvPr>
              <p:cNvSpPr/>
              <p:nvPr/>
            </p:nvSpPr>
            <p:spPr>
              <a:xfrm>
                <a:off x="7531624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12582;p78">
              <a:extLst>
                <a:ext uri="{FF2B5EF4-FFF2-40B4-BE49-F238E27FC236}">
                  <a16:creationId xmlns:a16="http://schemas.microsoft.com/office/drawing/2014/main" id="{F9FA67B4-4DCC-8044-BE71-F7527296CFF8}"/>
                </a:ext>
              </a:extLst>
            </p:cNvPr>
            <p:cNvSpPr txBox="1"/>
            <p:nvPr/>
          </p:nvSpPr>
          <p:spPr>
            <a:xfrm>
              <a:off x="3878260" y="1034635"/>
              <a:ext cx="743099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Sun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8" name="Google Shape;12583;p78">
              <a:extLst>
                <a:ext uri="{FF2B5EF4-FFF2-40B4-BE49-F238E27FC236}">
                  <a16:creationId xmlns:a16="http://schemas.microsoft.com/office/drawing/2014/main" id="{8615B44B-F43E-A6D4-E222-7DB87B736352}"/>
                </a:ext>
              </a:extLst>
            </p:cNvPr>
            <p:cNvSpPr txBox="1"/>
            <p:nvPr/>
          </p:nvSpPr>
          <p:spPr>
            <a:xfrm>
              <a:off x="444352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Mon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9" name="Google Shape;12584;p78">
              <a:extLst>
                <a:ext uri="{FF2B5EF4-FFF2-40B4-BE49-F238E27FC236}">
                  <a16:creationId xmlns:a16="http://schemas.microsoft.com/office/drawing/2014/main" id="{262FFF3D-FCA9-38CB-A404-801D4D364937}"/>
                </a:ext>
              </a:extLst>
            </p:cNvPr>
            <p:cNvSpPr txBox="1"/>
            <p:nvPr/>
          </p:nvSpPr>
          <p:spPr>
            <a:xfrm>
              <a:off x="503395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Tue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0" name="Google Shape;12585;p78">
              <a:extLst>
                <a:ext uri="{FF2B5EF4-FFF2-40B4-BE49-F238E27FC236}">
                  <a16:creationId xmlns:a16="http://schemas.microsoft.com/office/drawing/2014/main" id="{EC6A6B45-C2EC-E221-7CE4-2EE04B3D9875}"/>
                </a:ext>
              </a:extLst>
            </p:cNvPr>
            <p:cNvSpPr txBox="1"/>
            <p:nvPr/>
          </p:nvSpPr>
          <p:spPr>
            <a:xfrm>
              <a:off x="5599229" y="1034635"/>
              <a:ext cx="810283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Wed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1" name="Google Shape;12586;p78">
              <a:extLst>
                <a:ext uri="{FF2B5EF4-FFF2-40B4-BE49-F238E27FC236}">
                  <a16:creationId xmlns:a16="http://schemas.microsoft.com/office/drawing/2014/main" id="{54138370-37A3-87AA-9A25-4BB18397D8FA}"/>
                </a:ext>
              </a:extLst>
            </p:cNvPr>
            <p:cNvSpPr txBox="1"/>
            <p:nvPr/>
          </p:nvSpPr>
          <p:spPr>
            <a:xfrm>
              <a:off x="6202239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Thu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2" name="Google Shape;12587;p78">
              <a:extLst>
                <a:ext uri="{FF2B5EF4-FFF2-40B4-BE49-F238E27FC236}">
                  <a16:creationId xmlns:a16="http://schemas.microsoft.com/office/drawing/2014/main" id="{3D1BB0DA-0A69-E458-7F20-09472ABED862}"/>
                </a:ext>
              </a:extLst>
            </p:cNvPr>
            <p:cNvSpPr txBox="1"/>
            <p:nvPr/>
          </p:nvSpPr>
          <p:spPr>
            <a:xfrm>
              <a:off x="6767508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Fri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3" name="Google Shape;12588;p78">
              <a:extLst>
                <a:ext uri="{FF2B5EF4-FFF2-40B4-BE49-F238E27FC236}">
                  <a16:creationId xmlns:a16="http://schemas.microsoft.com/office/drawing/2014/main" id="{5F72263A-57E1-F1E0-8788-C87B9F507D4F}"/>
                </a:ext>
              </a:extLst>
            </p:cNvPr>
            <p:cNvSpPr txBox="1"/>
            <p:nvPr/>
          </p:nvSpPr>
          <p:spPr>
            <a:xfrm>
              <a:off x="7357939" y="1034635"/>
              <a:ext cx="699637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Sat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F8F97D6-F866-7A46-6060-A46F1CE80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52" y="2971035"/>
            <a:ext cx="606566" cy="53645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2F396C3-0552-7845-D7C2-810EA9E3F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17" y="2971035"/>
            <a:ext cx="606566" cy="53645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3FD9E8D-4AF6-00A5-A219-6BF96CB25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48" y="2961366"/>
            <a:ext cx="606566" cy="53645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3376" y="1485900"/>
            <a:ext cx="6375057" cy="383226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1959732" y="6718135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He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sometimes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plays football in his free time.</a:t>
            </a:r>
          </a:p>
        </p:txBody>
      </p:sp>
    </p:spTree>
    <p:extLst>
      <p:ext uri="{BB962C8B-B14F-4D97-AF65-F5344CB8AC3E}">
        <p14:creationId xmlns:p14="http://schemas.microsoft.com/office/powerpoint/2010/main" val="24322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4AE4-56D5-96ED-DA1D-A6AA62E2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>
            <a:normAutofit/>
          </a:bodyPr>
          <a:lstStyle/>
          <a:p>
            <a:r>
              <a:rPr lang="en-US" sz="5400" b="1" dirty="0"/>
              <a:t>Remember:</a:t>
            </a:r>
          </a:p>
        </p:txBody>
      </p:sp>
      <p:pic>
        <p:nvPicPr>
          <p:cNvPr id="3" name="4 Imagen">
            <a:extLst>
              <a:ext uri="{FF2B5EF4-FFF2-40B4-BE49-F238E27FC236}">
                <a16:creationId xmlns:a16="http://schemas.microsoft.com/office/drawing/2014/main" id="{58DA6142-7B4C-68DE-4000-A17EED611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65" y="1564167"/>
            <a:ext cx="10781736" cy="7184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1 CuadroTexto">
            <a:extLst>
              <a:ext uri="{FF2B5EF4-FFF2-40B4-BE49-F238E27FC236}">
                <a16:creationId xmlns:a16="http://schemas.microsoft.com/office/drawing/2014/main" id="{25178EE4-EB53-1164-48F5-38B286C1F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2645" y="2775977"/>
            <a:ext cx="3718842" cy="440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always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usually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often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sometimes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0258EA0F-5131-B71D-2A51-779C6AE127B6}"/>
              </a:ext>
            </a:extLst>
          </p:cNvPr>
          <p:cNvSpPr/>
          <p:nvPr/>
        </p:nvSpPr>
        <p:spPr>
          <a:xfrm>
            <a:off x="8672577" y="3362366"/>
            <a:ext cx="3983203" cy="303848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B67A133F-99E8-CA1E-A33E-091CED18818F}"/>
              </a:ext>
            </a:extLst>
          </p:cNvPr>
          <p:cNvSpPr/>
          <p:nvPr/>
        </p:nvSpPr>
        <p:spPr>
          <a:xfrm>
            <a:off x="8701746" y="3362367"/>
            <a:ext cx="3798142" cy="3038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30 Rectángulo redondeado">
            <a:extLst>
              <a:ext uri="{FF2B5EF4-FFF2-40B4-BE49-F238E27FC236}">
                <a16:creationId xmlns:a16="http://schemas.microsoft.com/office/drawing/2014/main" id="{BD7754A9-3945-EF41-F50C-EA52F869ED07}"/>
              </a:ext>
            </a:extLst>
          </p:cNvPr>
          <p:cNvSpPr/>
          <p:nvPr/>
        </p:nvSpPr>
        <p:spPr>
          <a:xfrm>
            <a:off x="8761809" y="4400146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31 Rectángulo">
            <a:extLst>
              <a:ext uri="{FF2B5EF4-FFF2-40B4-BE49-F238E27FC236}">
                <a16:creationId xmlns:a16="http://schemas.microsoft.com/office/drawing/2014/main" id="{4FD4C5F0-ABD0-06A7-57A5-3C8C9D3A959C}"/>
              </a:ext>
            </a:extLst>
          </p:cNvPr>
          <p:cNvSpPr/>
          <p:nvPr/>
        </p:nvSpPr>
        <p:spPr>
          <a:xfrm>
            <a:off x="8790385" y="4421743"/>
            <a:ext cx="3401615" cy="28003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32 Rectángulo redondeado">
            <a:extLst>
              <a:ext uri="{FF2B5EF4-FFF2-40B4-BE49-F238E27FC236}">
                <a16:creationId xmlns:a16="http://schemas.microsoft.com/office/drawing/2014/main" id="{153DD4CE-083C-7336-C348-51B026B8FFB3}"/>
              </a:ext>
            </a:extLst>
          </p:cNvPr>
          <p:cNvSpPr/>
          <p:nvPr/>
        </p:nvSpPr>
        <p:spPr>
          <a:xfrm>
            <a:off x="8760037" y="5486541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33 Rectángulo">
            <a:extLst>
              <a:ext uri="{FF2B5EF4-FFF2-40B4-BE49-F238E27FC236}">
                <a16:creationId xmlns:a16="http://schemas.microsoft.com/office/drawing/2014/main" id="{8369E2DA-D1CA-A070-7793-E26DB6CEA8D0}"/>
              </a:ext>
            </a:extLst>
          </p:cNvPr>
          <p:cNvSpPr/>
          <p:nvPr/>
        </p:nvSpPr>
        <p:spPr>
          <a:xfrm>
            <a:off x="8763000" y="5489436"/>
            <a:ext cx="2717587" cy="30163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1CD7331C-9870-7B00-5B79-0B76C72B20C3}"/>
              </a:ext>
            </a:extLst>
          </p:cNvPr>
          <p:cNvSpPr/>
          <p:nvPr/>
        </p:nvSpPr>
        <p:spPr>
          <a:xfrm>
            <a:off x="8668076" y="6612677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35 Rectángulo">
            <a:extLst>
              <a:ext uri="{FF2B5EF4-FFF2-40B4-BE49-F238E27FC236}">
                <a16:creationId xmlns:a16="http://schemas.microsoft.com/office/drawing/2014/main" id="{E36F7E8A-695C-23A7-37EA-433C2141E67D}"/>
              </a:ext>
            </a:extLst>
          </p:cNvPr>
          <p:cNvSpPr/>
          <p:nvPr/>
        </p:nvSpPr>
        <p:spPr>
          <a:xfrm>
            <a:off x="8697842" y="6620786"/>
            <a:ext cx="2155807" cy="29352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1 CuadroTexto">
            <a:extLst>
              <a:ext uri="{FF2B5EF4-FFF2-40B4-BE49-F238E27FC236}">
                <a16:creationId xmlns:a16="http://schemas.microsoft.com/office/drawing/2014/main" id="{D36C4117-F848-CB51-80CD-D24D3158D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7520" y="2667648"/>
            <a:ext cx="16332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4" name="19 CuadroTexto">
            <a:extLst>
              <a:ext uri="{FF2B5EF4-FFF2-40B4-BE49-F238E27FC236}">
                <a16:creationId xmlns:a16="http://schemas.microsoft.com/office/drawing/2014/main" id="{DE34E12B-ECDA-1866-A614-0AB2BF648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2656999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100 %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5" name="19 CuadroTexto">
            <a:extLst>
              <a:ext uri="{FF2B5EF4-FFF2-40B4-BE49-F238E27FC236}">
                <a16:creationId xmlns:a16="http://schemas.microsoft.com/office/drawing/2014/main" id="{34F09519-BC4C-1615-31F8-20CAF7DB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9221" y="3819213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90 %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7" name="19 CuadroTexto">
            <a:extLst>
              <a:ext uri="{FF2B5EF4-FFF2-40B4-BE49-F238E27FC236}">
                <a16:creationId xmlns:a16="http://schemas.microsoft.com/office/drawing/2014/main" id="{843A503E-1EE7-DAF6-52FB-5BA2F0C00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0" y="4884011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_tradnl" altLang="en-VN" sz="3000" b="1" kern="0" dirty="0">
                <a:solidFill>
                  <a:srgbClr val="F5F5F5"/>
                </a:solidFill>
                <a:latin typeface="Comic Sans MS" panose="030F0902030302020204" pitchFamily="66" charset="0"/>
                <a:cs typeface="Arial"/>
                <a:sym typeface="Arial"/>
              </a:rPr>
              <a:t>7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9" name="19 CuadroTexto">
            <a:extLst>
              <a:ext uri="{FF2B5EF4-FFF2-40B4-BE49-F238E27FC236}">
                <a16:creationId xmlns:a16="http://schemas.microsoft.com/office/drawing/2014/main" id="{806E7197-4A9D-E798-20C3-FEE3C3592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6187" y="6113030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50 %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46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A4D447-ECCA-814A-8E5D-78DD32EA4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16" y="1257300"/>
            <a:ext cx="16404095" cy="8153400"/>
          </a:xfrm>
          <a:prstGeom prst="rect">
            <a:avLst/>
          </a:prstGeom>
        </p:spPr>
      </p:pic>
      <p:pic>
        <p:nvPicPr>
          <p:cNvPr id="2" name="Track 39">
            <a:hlinkClick r:id="" action="ppaction://media"/>
            <a:extLst>
              <a:ext uri="{FF2B5EF4-FFF2-40B4-BE49-F238E27FC236}">
                <a16:creationId xmlns:a16="http://schemas.microsoft.com/office/drawing/2014/main" id="{6ED51538-1C38-4CE6-96DB-B99D2EC4F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8725" y="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Extension</a:t>
            </a:r>
          </a:p>
        </p:txBody>
      </p:sp>
    </p:spTree>
    <p:extLst>
      <p:ext uri="{BB962C8B-B14F-4D97-AF65-F5344CB8AC3E}">
        <p14:creationId xmlns:p14="http://schemas.microsoft.com/office/powerpoint/2010/main" val="1005507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Esquina doblada">
            <a:extLst>
              <a:ext uri="{FF2B5EF4-FFF2-40B4-BE49-F238E27FC236}">
                <a16:creationId xmlns:a16="http://schemas.microsoft.com/office/drawing/2014/main" id="{54E60BA6-8653-1D2A-2240-E77FBE34B8E9}"/>
              </a:ext>
            </a:extLst>
          </p:cNvPr>
          <p:cNvSpPr/>
          <p:nvPr/>
        </p:nvSpPr>
        <p:spPr>
          <a:xfrm>
            <a:off x="2514600" y="800100"/>
            <a:ext cx="6400800" cy="4343400"/>
          </a:xfrm>
          <a:prstGeom prst="foldedCorner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5600" y="1485900"/>
            <a:ext cx="6727209" cy="3784055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3505200" y="7262942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My mother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rarely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drinks tea.</a:t>
            </a:r>
          </a:p>
        </p:txBody>
      </p:sp>
      <p:graphicFrame>
        <p:nvGraphicFramePr>
          <p:cNvPr id="8" name="15 Tabla">
            <a:extLst>
              <a:ext uri="{FF2B5EF4-FFF2-40B4-BE49-F238E27FC236}">
                <a16:creationId xmlns:a16="http://schemas.microsoft.com/office/drawing/2014/main" id="{ED456B86-8B2F-710B-BC71-36683A14B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433475"/>
              </p:ext>
            </p:extLst>
          </p:nvPr>
        </p:nvGraphicFramePr>
        <p:xfrm>
          <a:off x="2895600" y="1219200"/>
          <a:ext cx="5486397" cy="3505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Mon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Tue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Wed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Thu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Fri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Sat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solidFill>
                            <a:schemeClr val="bg1"/>
                          </a:solidFill>
                          <a:effectLst/>
                        </a:rPr>
                        <a:t>Sun</a:t>
                      </a:r>
                      <a:endParaRPr lang="es-ES" sz="22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26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Esquina doblada">
            <a:extLst>
              <a:ext uri="{FF2B5EF4-FFF2-40B4-BE49-F238E27FC236}">
                <a16:creationId xmlns:a16="http://schemas.microsoft.com/office/drawing/2014/main" id="{54E60BA6-8653-1D2A-2240-E77FBE34B8E9}"/>
              </a:ext>
            </a:extLst>
          </p:cNvPr>
          <p:cNvSpPr/>
          <p:nvPr/>
        </p:nvSpPr>
        <p:spPr>
          <a:xfrm>
            <a:off x="2514600" y="800100"/>
            <a:ext cx="6400800" cy="4343400"/>
          </a:xfrm>
          <a:prstGeom prst="foldedCorner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6501" y="1485900"/>
            <a:ext cx="5045406" cy="3784055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3505200" y="7262942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My brother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never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plays the violin.</a:t>
            </a:r>
          </a:p>
        </p:txBody>
      </p:sp>
      <p:graphicFrame>
        <p:nvGraphicFramePr>
          <p:cNvPr id="8" name="15 Tabla">
            <a:extLst>
              <a:ext uri="{FF2B5EF4-FFF2-40B4-BE49-F238E27FC236}">
                <a16:creationId xmlns:a16="http://schemas.microsoft.com/office/drawing/2014/main" id="{ED456B86-8B2F-710B-BC71-36683A14B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37817"/>
              </p:ext>
            </p:extLst>
          </p:nvPr>
        </p:nvGraphicFramePr>
        <p:xfrm>
          <a:off x="2895600" y="1219200"/>
          <a:ext cx="5486397" cy="3505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Mon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Tue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Wed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Thu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Fri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Sat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solidFill>
                            <a:schemeClr val="bg1"/>
                          </a:solidFill>
                          <a:effectLst/>
                        </a:rPr>
                        <a:t>Sun</a:t>
                      </a:r>
                      <a:endParaRPr lang="es-ES" sz="22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031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4AE4-56D5-96ED-DA1D-A6AA62E2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>
            <a:normAutofit/>
          </a:bodyPr>
          <a:lstStyle/>
          <a:p>
            <a:r>
              <a:rPr lang="en-US" sz="5400" b="1" dirty="0"/>
              <a:t>Remember:</a:t>
            </a:r>
          </a:p>
        </p:txBody>
      </p:sp>
      <p:pic>
        <p:nvPicPr>
          <p:cNvPr id="3" name="4 Imagen">
            <a:extLst>
              <a:ext uri="{FF2B5EF4-FFF2-40B4-BE49-F238E27FC236}">
                <a16:creationId xmlns:a16="http://schemas.microsoft.com/office/drawing/2014/main" id="{58DA6142-7B4C-68DE-4000-A17EED611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417638"/>
            <a:ext cx="12499815" cy="8328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1 CuadroTexto">
            <a:extLst>
              <a:ext uri="{FF2B5EF4-FFF2-40B4-BE49-F238E27FC236}">
                <a16:creationId xmlns:a16="http://schemas.microsoft.com/office/drawing/2014/main" id="{25178EE4-EB53-1164-48F5-38B286C1F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376" y="2019300"/>
            <a:ext cx="3718842" cy="661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always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usually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often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sometimes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rarely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never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0258EA0F-5131-B71D-2A51-779C6AE127B6}"/>
              </a:ext>
            </a:extLst>
          </p:cNvPr>
          <p:cNvSpPr/>
          <p:nvPr/>
        </p:nvSpPr>
        <p:spPr>
          <a:xfrm>
            <a:off x="8157457" y="2582157"/>
            <a:ext cx="3983203" cy="303848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B67A133F-99E8-CA1E-A33E-091CED18818F}"/>
              </a:ext>
            </a:extLst>
          </p:cNvPr>
          <p:cNvSpPr/>
          <p:nvPr/>
        </p:nvSpPr>
        <p:spPr>
          <a:xfrm>
            <a:off x="8152956" y="2591709"/>
            <a:ext cx="3982489" cy="3038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30 Rectángulo redondeado">
            <a:extLst>
              <a:ext uri="{FF2B5EF4-FFF2-40B4-BE49-F238E27FC236}">
                <a16:creationId xmlns:a16="http://schemas.microsoft.com/office/drawing/2014/main" id="{BD7754A9-3945-EF41-F50C-EA52F869ED07}"/>
              </a:ext>
            </a:extLst>
          </p:cNvPr>
          <p:cNvSpPr/>
          <p:nvPr/>
        </p:nvSpPr>
        <p:spPr>
          <a:xfrm>
            <a:off x="8246689" y="3619937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31 Rectángulo">
            <a:extLst>
              <a:ext uri="{FF2B5EF4-FFF2-40B4-BE49-F238E27FC236}">
                <a16:creationId xmlns:a16="http://schemas.microsoft.com/office/drawing/2014/main" id="{4FD4C5F0-ABD0-06A7-57A5-3C8C9D3A959C}"/>
              </a:ext>
            </a:extLst>
          </p:cNvPr>
          <p:cNvSpPr/>
          <p:nvPr/>
        </p:nvSpPr>
        <p:spPr>
          <a:xfrm>
            <a:off x="8275265" y="3618976"/>
            <a:ext cx="3401615" cy="3025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32 Rectángulo redondeado">
            <a:extLst>
              <a:ext uri="{FF2B5EF4-FFF2-40B4-BE49-F238E27FC236}">
                <a16:creationId xmlns:a16="http://schemas.microsoft.com/office/drawing/2014/main" id="{153DD4CE-083C-7336-C348-51B026B8FFB3}"/>
              </a:ext>
            </a:extLst>
          </p:cNvPr>
          <p:cNvSpPr/>
          <p:nvPr/>
        </p:nvSpPr>
        <p:spPr>
          <a:xfrm>
            <a:off x="8244917" y="4706332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33 Rectángulo">
            <a:extLst>
              <a:ext uri="{FF2B5EF4-FFF2-40B4-BE49-F238E27FC236}">
                <a16:creationId xmlns:a16="http://schemas.microsoft.com/office/drawing/2014/main" id="{8369E2DA-D1CA-A070-7793-E26DB6CEA8D0}"/>
              </a:ext>
            </a:extLst>
          </p:cNvPr>
          <p:cNvSpPr/>
          <p:nvPr/>
        </p:nvSpPr>
        <p:spPr>
          <a:xfrm>
            <a:off x="8291235" y="4715674"/>
            <a:ext cx="2717587" cy="27728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1CD7331C-9870-7B00-5B79-0B76C72B20C3}"/>
              </a:ext>
            </a:extLst>
          </p:cNvPr>
          <p:cNvSpPr/>
          <p:nvPr/>
        </p:nvSpPr>
        <p:spPr>
          <a:xfrm>
            <a:off x="8152956" y="5832468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35 Rectángulo">
            <a:extLst>
              <a:ext uri="{FF2B5EF4-FFF2-40B4-BE49-F238E27FC236}">
                <a16:creationId xmlns:a16="http://schemas.microsoft.com/office/drawing/2014/main" id="{E36F7E8A-695C-23A7-37EA-433C2141E67D}"/>
              </a:ext>
            </a:extLst>
          </p:cNvPr>
          <p:cNvSpPr/>
          <p:nvPr/>
        </p:nvSpPr>
        <p:spPr>
          <a:xfrm>
            <a:off x="8161286" y="5846539"/>
            <a:ext cx="2155807" cy="27911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19 CuadroTexto">
            <a:extLst>
              <a:ext uri="{FF2B5EF4-FFF2-40B4-BE49-F238E27FC236}">
                <a16:creationId xmlns:a16="http://schemas.microsoft.com/office/drawing/2014/main" id="{DE34E12B-ECDA-1866-A614-0AB2BF648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6880" y="1876790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100 %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5" name="19 CuadroTexto">
            <a:extLst>
              <a:ext uri="{FF2B5EF4-FFF2-40B4-BE49-F238E27FC236}">
                <a16:creationId xmlns:a16="http://schemas.microsoft.com/office/drawing/2014/main" id="{34F09519-BC4C-1615-31F8-20CAF7DB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4101" y="3039004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90 %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7" name="19 CuadroTexto">
            <a:extLst>
              <a:ext uri="{FF2B5EF4-FFF2-40B4-BE49-F238E27FC236}">
                <a16:creationId xmlns:a16="http://schemas.microsoft.com/office/drawing/2014/main" id="{843A503E-1EE7-DAF6-52FB-5BA2F0C00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7680" y="4103802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_tradnl" altLang="en-VN" sz="3000" b="1" kern="0" dirty="0">
                <a:solidFill>
                  <a:srgbClr val="F5F5F5"/>
                </a:solidFill>
                <a:latin typeface="Comic Sans MS" panose="030F0902030302020204" pitchFamily="66" charset="0"/>
                <a:cs typeface="Arial"/>
                <a:sym typeface="Arial"/>
              </a:rPr>
              <a:t>7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9" name="19 CuadroTexto">
            <a:extLst>
              <a:ext uri="{FF2B5EF4-FFF2-40B4-BE49-F238E27FC236}">
                <a16:creationId xmlns:a16="http://schemas.microsoft.com/office/drawing/2014/main" id="{806E7197-4A9D-E798-20C3-FEE3C3592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1067" y="5332821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50 %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6" name="34 Rectángulo redondeado">
            <a:extLst>
              <a:ext uri="{FF2B5EF4-FFF2-40B4-BE49-F238E27FC236}">
                <a16:creationId xmlns:a16="http://schemas.microsoft.com/office/drawing/2014/main" id="{F6130FFE-856C-A7A3-02F8-B966893834FE}"/>
              </a:ext>
            </a:extLst>
          </p:cNvPr>
          <p:cNvSpPr/>
          <p:nvPr/>
        </p:nvSpPr>
        <p:spPr>
          <a:xfrm>
            <a:off x="8182722" y="7032339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35 Rectángulo">
            <a:extLst>
              <a:ext uri="{FF2B5EF4-FFF2-40B4-BE49-F238E27FC236}">
                <a16:creationId xmlns:a16="http://schemas.microsoft.com/office/drawing/2014/main" id="{C4DBEB00-DFED-4827-47CA-FB159EEFCBDB}"/>
              </a:ext>
            </a:extLst>
          </p:cNvPr>
          <p:cNvSpPr/>
          <p:nvPr/>
        </p:nvSpPr>
        <p:spPr>
          <a:xfrm>
            <a:off x="8187802" y="7041891"/>
            <a:ext cx="321912" cy="29208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19 CuadroTexto">
            <a:extLst>
              <a:ext uri="{FF2B5EF4-FFF2-40B4-BE49-F238E27FC236}">
                <a16:creationId xmlns:a16="http://schemas.microsoft.com/office/drawing/2014/main" id="{255B95B4-C36E-F0EC-0C65-B6164E1DE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3965" y="6404606"/>
            <a:ext cx="11509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5 %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3" name="34 Rectángulo redondeado">
            <a:extLst>
              <a:ext uri="{FF2B5EF4-FFF2-40B4-BE49-F238E27FC236}">
                <a16:creationId xmlns:a16="http://schemas.microsoft.com/office/drawing/2014/main" id="{3645F2D0-6A0B-759C-8743-ABC09FECF1C1}"/>
              </a:ext>
            </a:extLst>
          </p:cNvPr>
          <p:cNvSpPr/>
          <p:nvPr/>
        </p:nvSpPr>
        <p:spPr>
          <a:xfrm>
            <a:off x="8182722" y="7954427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19 CuadroTexto">
            <a:extLst>
              <a:ext uri="{FF2B5EF4-FFF2-40B4-BE49-F238E27FC236}">
                <a16:creationId xmlns:a16="http://schemas.microsoft.com/office/drawing/2014/main" id="{80EFBF7A-2216-17CE-6992-4CC9DAC3B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2965" y="7429500"/>
            <a:ext cx="14296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_tradnl" altLang="en-VN" sz="3000" b="1" kern="0" dirty="0">
                <a:solidFill>
                  <a:srgbClr val="F5F5F5"/>
                </a:solidFill>
                <a:latin typeface="Comic Sans MS" panose="030F0902030302020204" pitchFamily="66" charset="0"/>
                <a:cs typeface="Arial"/>
                <a:sym typeface="Arial"/>
              </a:rPr>
              <a:t>0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33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7" grpId="0"/>
      <p:bldP spid="19" grpId="0"/>
      <p:bldP spid="16" grpId="0" animBg="1"/>
      <p:bldP spid="18" grpId="0" animBg="1"/>
      <p:bldP spid="20" grpId="0"/>
      <p:bldP spid="23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816440" y="2705971"/>
            <a:ext cx="14597015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04. Let’s talk</a:t>
            </a:r>
          </a:p>
        </p:txBody>
      </p:sp>
    </p:spTree>
    <p:extLst>
      <p:ext uri="{BB962C8B-B14F-4D97-AF65-F5344CB8AC3E}">
        <p14:creationId xmlns:p14="http://schemas.microsoft.com/office/powerpoint/2010/main" val="83825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9B8A7-358A-44C2-8D6E-B7B20D2C0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07" y="1333500"/>
            <a:ext cx="15386188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52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816440" y="2705971"/>
            <a:ext cx="14597015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05. Fun Corner and Wrap-up.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37BF1-CAD5-4487-98EC-1ED42DEC3646}"/>
              </a:ext>
            </a:extLst>
          </p:cNvPr>
          <p:cNvSpPr txBox="1"/>
          <p:nvPr/>
        </p:nvSpPr>
        <p:spPr>
          <a:xfrm>
            <a:off x="1712147" y="6957776"/>
            <a:ext cx="14664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BlackH" panose="020B7200000000000000" pitchFamily="34" charset="0"/>
              </a:rPr>
              <a:t>Game: Who has more correct answers?</a:t>
            </a:r>
            <a:endParaRPr lang="en-US" sz="4400" dirty="0">
              <a:latin typeface=".VnBlack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7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Free Vectors | Boy speaking loudly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525" y="4838700"/>
            <a:ext cx="4562475" cy="55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Free Vectors | Girl talking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5562600"/>
            <a:ext cx="3657600" cy="42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1.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669972" y="5368633"/>
            <a:ext cx="9001124" cy="1444483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</a:t>
            </a:r>
            <a:r>
              <a:rPr lang="en-US" sz="4400" dirty="0">
                <a:latin typeface="Comic Sans MS" panose="030F0702030302020204" pitchFamily="66" charset="0"/>
              </a:rPr>
              <a:t> ride my bike.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164" y="306832"/>
            <a:ext cx="3059703" cy="463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76632759-0948-3A58-BCF0-65EE70C32E79}"/>
              </a:ext>
            </a:extLst>
          </p:cNvPr>
          <p:cNvSpPr/>
          <p:nvPr/>
        </p:nvSpPr>
        <p:spPr>
          <a:xfrm>
            <a:off x="13335000" y="2238592"/>
            <a:ext cx="3983203" cy="3038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D4669A7A-BBF9-2371-C8F5-9DD38CE7FBF0}"/>
              </a:ext>
            </a:extLst>
          </p:cNvPr>
          <p:cNvSpPr/>
          <p:nvPr/>
        </p:nvSpPr>
        <p:spPr>
          <a:xfrm>
            <a:off x="13335000" y="2238592"/>
            <a:ext cx="3983202" cy="3038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909322C3-1209-89AD-358E-798F566D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3830" y="1607607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100 %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0B43E8F4-BA8D-2729-3304-ADE867C50D92}"/>
              </a:ext>
            </a:extLst>
          </p:cNvPr>
          <p:cNvSpPr/>
          <p:nvPr/>
        </p:nvSpPr>
        <p:spPr>
          <a:xfrm>
            <a:off x="4093029" y="8545286"/>
            <a:ext cx="3000130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always</a:t>
            </a:r>
          </a:p>
        </p:txBody>
      </p:sp>
      <p:sp>
        <p:nvSpPr>
          <p:cNvPr id="10" name="Rounded Rectangle 86">
            <a:extLst>
              <a:ext uri="{FF2B5EF4-FFF2-40B4-BE49-F238E27FC236}">
                <a16:creationId xmlns:a16="http://schemas.microsoft.com/office/drawing/2014/main" id="{7363107F-AE27-4383-C696-577BF09F3127}"/>
              </a:ext>
            </a:extLst>
          </p:cNvPr>
          <p:cNvSpPr/>
          <p:nvPr/>
        </p:nvSpPr>
        <p:spPr>
          <a:xfrm>
            <a:off x="7699639" y="8545286"/>
            <a:ext cx="3047681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never</a:t>
            </a:r>
          </a:p>
        </p:txBody>
      </p:sp>
      <p:sp>
        <p:nvSpPr>
          <p:cNvPr id="11" name="Rounded Rectangle 86">
            <a:extLst>
              <a:ext uri="{FF2B5EF4-FFF2-40B4-BE49-F238E27FC236}">
                <a16:creationId xmlns:a16="http://schemas.microsoft.com/office/drawing/2014/main" id="{7A000335-3E4A-37D3-E868-2BD7B869BA2D}"/>
              </a:ext>
            </a:extLst>
          </p:cNvPr>
          <p:cNvSpPr/>
          <p:nvPr/>
        </p:nvSpPr>
        <p:spPr>
          <a:xfrm>
            <a:off x="11353800" y="8545286"/>
            <a:ext cx="3047681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usually</a:t>
            </a:r>
          </a:p>
        </p:txBody>
      </p:sp>
    </p:spTree>
    <p:extLst>
      <p:ext uri="{BB962C8B-B14F-4D97-AF65-F5344CB8AC3E}">
        <p14:creationId xmlns:p14="http://schemas.microsoft.com/office/powerpoint/2010/main" val="21676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555563" y="5170714"/>
            <a:ext cx="3634466" cy="45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200" y="5678579"/>
            <a:ext cx="3894681" cy="47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2.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236996" y="5534343"/>
            <a:ext cx="9610724" cy="1282775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……………………</a:t>
            </a:r>
            <a:r>
              <a:rPr lang="en-US" sz="4400" dirty="0">
                <a:latin typeface="Comic Sans MS" panose="030F0702030302020204" pitchFamily="66" charset="0"/>
              </a:rPr>
              <a:t> </a:t>
            </a:r>
            <a:r>
              <a:rPr lang="vi-VN" sz="4400" dirty="0" err="1">
                <a:latin typeface="Comic Sans MS" panose="030F0702030302020204" pitchFamily="66" charset="0"/>
              </a:rPr>
              <a:t>surf</a:t>
            </a:r>
            <a:r>
              <a:rPr lang="vi-VN" sz="4400" dirty="0">
                <a:latin typeface="Comic Sans MS" panose="030F0702030302020204" pitchFamily="66" charset="0"/>
              </a:rPr>
              <a:t> the </a:t>
            </a:r>
            <a:r>
              <a:rPr lang="vi-VN" sz="4400" dirty="0" err="1">
                <a:latin typeface="Comic Sans MS" panose="030F0702030302020204" pitchFamily="66" charset="0"/>
              </a:rPr>
              <a:t>Internet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39285" y="809941"/>
            <a:ext cx="4186239" cy="39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4 Rectángulo redondeado">
            <a:extLst>
              <a:ext uri="{FF2B5EF4-FFF2-40B4-BE49-F238E27FC236}">
                <a16:creationId xmlns:a16="http://schemas.microsoft.com/office/drawing/2014/main" id="{34B4A40A-2117-20B2-90B2-12FA8BADD95E}"/>
              </a:ext>
            </a:extLst>
          </p:cNvPr>
          <p:cNvSpPr/>
          <p:nvPr/>
        </p:nvSpPr>
        <p:spPr>
          <a:xfrm>
            <a:off x="13847720" y="2290347"/>
            <a:ext cx="3983203" cy="3016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5 Rectángulo">
            <a:extLst>
              <a:ext uri="{FF2B5EF4-FFF2-40B4-BE49-F238E27FC236}">
                <a16:creationId xmlns:a16="http://schemas.microsoft.com/office/drawing/2014/main" id="{8F19CAC8-66F0-86EE-3A73-C7ADBF3F8B6C}"/>
              </a:ext>
            </a:extLst>
          </p:cNvPr>
          <p:cNvSpPr/>
          <p:nvPr/>
        </p:nvSpPr>
        <p:spPr>
          <a:xfrm>
            <a:off x="13877486" y="2290347"/>
            <a:ext cx="2155807" cy="3016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19 CuadroTexto">
            <a:extLst>
              <a:ext uri="{FF2B5EF4-FFF2-40B4-BE49-F238E27FC236}">
                <a16:creationId xmlns:a16="http://schemas.microsoft.com/office/drawing/2014/main" id="{280F2113-3131-7333-6BF2-9848E5B0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8600" y="1642730"/>
            <a:ext cx="196810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50 %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B3FCC7F5-EED1-2B51-1B15-705273B8AC13}"/>
              </a:ext>
            </a:extLst>
          </p:cNvPr>
          <p:cNvSpPr/>
          <p:nvPr/>
        </p:nvSpPr>
        <p:spPr>
          <a:xfrm>
            <a:off x="12354394" y="8374440"/>
            <a:ext cx="4050599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sometimes</a:t>
            </a:r>
          </a:p>
        </p:txBody>
      </p:sp>
      <p:sp>
        <p:nvSpPr>
          <p:cNvPr id="5" name="Rounded Rectangle 86">
            <a:extLst>
              <a:ext uri="{FF2B5EF4-FFF2-40B4-BE49-F238E27FC236}">
                <a16:creationId xmlns:a16="http://schemas.microsoft.com/office/drawing/2014/main" id="{FB890244-9D6C-A990-A949-61DB5E6AA9AF}"/>
              </a:ext>
            </a:extLst>
          </p:cNvPr>
          <p:cNvSpPr/>
          <p:nvPr/>
        </p:nvSpPr>
        <p:spPr>
          <a:xfrm>
            <a:off x="7624997" y="8374440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rarely</a:t>
            </a:r>
          </a:p>
        </p:txBody>
      </p:sp>
      <p:sp>
        <p:nvSpPr>
          <p:cNvPr id="6" name="Rounded Rectangle 86">
            <a:extLst>
              <a:ext uri="{FF2B5EF4-FFF2-40B4-BE49-F238E27FC236}">
                <a16:creationId xmlns:a16="http://schemas.microsoft.com/office/drawing/2014/main" id="{910ECE53-DDFD-6F9A-110B-F6FB81AE290B}"/>
              </a:ext>
            </a:extLst>
          </p:cNvPr>
          <p:cNvSpPr/>
          <p:nvPr/>
        </p:nvSpPr>
        <p:spPr>
          <a:xfrm>
            <a:off x="2819400" y="8374440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often</a:t>
            </a:r>
          </a:p>
        </p:txBody>
      </p:sp>
    </p:spTree>
    <p:extLst>
      <p:ext uri="{BB962C8B-B14F-4D97-AF65-F5344CB8AC3E}">
        <p14:creationId xmlns:p14="http://schemas.microsoft.com/office/powerpoint/2010/main" val="154431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Free Vectors | Boy speaking loudly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525" y="4838700"/>
            <a:ext cx="4562475" cy="55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Free Vectors | Girl talking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5562600"/>
            <a:ext cx="3657600" cy="42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3.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643438" y="4997412"/>
            <a:ext cx="9153524" cy="1130375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…………….</a:t>
            </a:r>
            <a:r>
              <a:rPr lang="en-US" sz="4400" dirty="0">
                <a:latin typeface="Comic Sans MS" panose="030F0702030302020204" pitchFamily="66" charset="0"/>
              </a:rPr>
              <a:t> </a:t>
            </a:r>
            <a:r>
              <a:rPr lang="vi-VN" sz="4400" dirty="0" err="1">
                <a:latin typeface="Comic Sans MS" panose="030F0702030302020204" pitchFamily="66" charset="0"/>
              </a:rPr>
              <a:t>water</a:t>
            </a:r>
            <a:r>
              <a:rPr lang="vi-VN" sz="4400" dirty="0">
                <a:latin typeface="Comic Sans MS" panose="030F0702030302020204" pitchFamily="66" charset="0"/>
              </a:rPr>
              <a:t> the </a:t>
            </a:r>
            <a:r>
              <a:rPr lang="vi-VN" sz="4400" dirty="0" err="1">
                <a:latin typeface="Comic Sans MS" panose="030F0702030302020204" pitchFamily="66" charset="0"/>
              </a:rPr>
              <a:t>flowers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39800" y="357651"/>
            <a:ext cx="4481049" cy="448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76632759-0948-3A58-BCF0-65EE70C32E79}"/>
              </a:ext>
            </a:extLst>
          </p:cNvPr>
          <p:cNvSpPr/>
          <p:nvPr/>
        </p:nvSpPr>
        <p:spPr>
          <a:xfrm>
            <a:off x="11340170" y="1231900"/>
            <a:ext cx="3983203" cy="3038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D4669A7A-BBF9-2371-C8F5-9DD38CE7FBF0}"/>
              </a:ext>
            </a:extLst>
          </p:cNvPr>
          <p:cNvSpPr/>
          <p:nvPr/>
        </p:nvSpPr>
        <p:spPr>
          <a:xfrm>
            <a:off x="11365570" y="1231900"/>
            <a:ext cx="176450" cy="3038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909322C3-1209-89AD-358E-798F566D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0" y="600915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_tradnl" altLang="en-VN" sz="3000" b="1" kern="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  <a:sym typeface="Arial"/>
              </a:rPr>
              <a:t>5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E57DFE6-90FE-E2E2-1091-33865E742F98}"/>
              </a:ext>
            </a:extLst>
          </p:cNvPr>
          <p:cNvSpPr/>
          <p:nvPr/>
        </p:nvSpPr>
        <p:spPr>
          <a:xfrm>
            <a:off x="7607897" y="7886422"/>
            <a:ext cx="3000130" cy="885453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rarely</a:t>
            </a:r>
          </a:p>
        </p:txBody>
      </p:sp>
      <p:sp>
        <p:nvSpPr>
          <p:cNvPr id="8" name="Rounded Rectangle 86">
            <a:extLst>
              <a:ext uri="{FF2B5EF4-FFF2-40B4-BE49-F238E27FC236}">
                <a16:creationId xmlns:a16="http://schemas.microsoft.com/office/drawing/2014/main" id="{13DA9300-F431-8ECD-22C3-445B05A8FEF9}"/>
              </a:ext>
            </a:extLst>
          </p:cNvPr>
          <p:cNvSpPr/>
          <p:nvPr/>
        </p:nvSpPr>
        <p:spPr>
          <a:xfrm>
            <a:off x="3350578" y="7886422"/>
            <a:ext cx="3047681" cy="885453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always</a:t>
            </a:r>
          </a:p>
        </p:txBody>
      </p:sp>
      <p:sp>
        <p:nvSpPr>
          <p:cNvPr id="9" name="Rounded Rectangle 86">
            <a:extLst>
              <a:ext uri="{FF2B5EF4-FFF2-40B4-BE49-F238E27FC236}">
                <a16:creationId xmlns:a16="http://schemas.microsoft.com/office/drawing/2014/main" id="{3850F7A3-2093-80A2-2436-54F7FF842C50}"/>
              </a:ext>
            </a:extLst>
          </p:cNvPr>
          <p:cNvSpPr/>
          <p:nvPr/>
        </p:nvSpPr>
        <p:spPr>
          <a:xfrm>
            <a:off x="11579700" y="7886422"/>
            <a:ext cx="3047681" cy="885453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often</a:t>
            </a:r>
          </a:p>
        </p:txBody>
      </p:sp>
    </p:spTree>
    <p:extLst>
      <p:ext uri="{BB962C8B-B14F-4D97-AF65-F5344CB8AC3E}">
        <p14:creationId xmlns:p14="http://schemas.microsoft.com/office/powerpoint/2010/main" val="404019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555563" y="5170714"/>
            <a:ext cx="3634466" cy="45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200" y="5678579"/>
            <a:ext cx="3894681" cy="47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4.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567238" y="5678579"/>
            <a:ext cx="9153524" cy="1130375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………………….</a:t>
            </a:r>
            <a:r>
              <a:rPr lang="en-US" sz="4400" dirty="0">
                <a:latin typeface="Comic Sans MS" panose="030F0702030302020204" pitchFamily="66" charset="0"/>
              </a:rPr>
              <a:t> </a:t>
            </a:r>
            <a:r>
              <a:rPr lang="vi-VN" sz="4400" dirty="0" err="1">
                <a:latin typeface="Comic Sans MS" panose="030F0702030302020204" pitchFamily="66" charset="0"/>
              </a:rPr>
              <a:t>read</a:t>
            </a:r>
            <a:r>
              <a:rPr lang="vi-VN" sz="4400" dirty="0">
                <a:latin typeface="Comic Sans MS" panose="030F0702030302020204" pitchFamily="66" charset="0"/>
              </a:rPr>
              <a:t> </a:t>
            </a:r>
            <a:r>
              <a:rPr lang="vi-VN" sz="4400" dirty="0" err="1">
                <a:latin typeface="Comic Sans MS" panose="030F0702030302020204" pitchFamily="66" charset="0"/>
              </a:rPr>
              <a:t>stories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1925" y="809941"/>
            <a:ext cx="3060959" cy="39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4 Rectángulo redondeado">
            <a:extLst>
              <a:ext uri="{FF2B5EF4-FFF2-40B4-BE49-F238E27FC236}">
                <a16:creationId xmlns:a16="http://schemas.microsoft.com/office/drawing/2014/main" id="{34B4A40A-2117-20B2-90B2-12FA8BADD95E}"/>
              </a:ext>
            </a:extLst>
          </p:cNvPr>
          <p:cNvSpPr/>
          <p:nvPr/>
        </p:nvSpPr>
        <p:spPr>
          <a:xfrm>
            <a:off x="13847720" y="2290347"/>
            <a:ext cx="3983203" cy="3016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5 Rectángulo">
            <a:extLst>
              <a:ext uri="{FF2B5EF4-FFF2-40B4-BE49-F238E27FC236}">
                <a16:creationId xmlns:a16="http://schemas.microsoft.com/office/drawing/2014/main" id="{8F19CAC8-66F0-86EE-3A73-C7ADBF3F8B6C}"/>
              </a:ext>
            </a:extLst>
          </p:cNvPr>
          <p:cNvSpPr/>
          <p:nvPr/>
        </p:nvSpPr>
        <p:spPr>
          <a:xfrm>
            <a:off x="13877486" y="2290347"/>
            <a:ext cx="3419914" cy="3016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19 CuadroTexto">
            <a:extLst>
              <a:ext uri="{FF2B5EF4-FFF2-40B4-BE49-F238E27FC236}">
                <a16:creationId xmlns:a16="http://schemas.microsoft.com/office/drawing/2014/main" id="{280F2113-3131-7333-6BF2-9848E5B0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8600" y="1642730"/>
            <a:ext cx="196810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altLang="en-VN" sz="3000" b="1" kern="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  <a:sym typeface="Arial"/>
              </a:rPr>
              <a:t>9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04F34C4-4DB8-1413-8671-7F4E709932AD}"/>
              </a:ext>
            </a:extLst>
          </p:cNvPr>
          <p:cNvSpPr/>
          <p:nvPr/>
        </p:nvSpPr>
        <p:spPr>
          <a:xfrm>
            <a:off x="12354394" y="8374440"/>
            <a:ext cx="4050599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usually</a:t>
            </a:r>
          </a:p>
        </p:txBody>
      </p:sp>
      <p:sp>
        <p:nvSpPr>
          <p:cNvPr id="5" name="Rounded Rectangle 86">
            <a:extLst>
              <a:ext uri="{FF2B5EF4-FFF2-40B4-BE49-F238E27FC236}">
                <a16:creationId xmlns:a16="http://schemas.microsoft.com/office/drawing/2014/main" id="{38EE98CD-F80B-978B-12A3-30362A3AFF76}"/>
              </a:ext>
            </a:extLst>
          </p:cNvPr>
          <p:cNvSpPr/>
          <p:nvPr/>
        </p:nvSpPr>
        <p:spPr>
          <a:xfrm>
            <a:off x="7624997" y="8374440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never</a:t>
            </a:r>
          </a:p>
        </p:txBody>
      </p:sp>
      <p:sp>
        <p:nvSpPr>
          <p:cNvPr id="6" name="Rounded Rectangle 86">
            <a:extLst>
              <a:ext uri="{FF2B5EF4-FFF2-40B4-BE49-F238E27FC236}">
                <a16:creationId xmlns:a16="http://schemas.microsoft.com/office/drawing/2014/main" id="{32C6B79A-9A03-54DE-70A6-D5A89E71BFFD}"/>
              </a:ext>
            </a:extLst>
          </p:cNvPr>
          <p:cNvSpPr/>
          <p:nvPr/>
        </p:nvSpPr>
        <p:spPr>
          <a:xfrm>
            <a:off x="2895600" y="8374441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sometimes</a:t>
            </a:r>
          </a:p>
        </p:txBody>
      </p:sp>
    </p:spTree>
    <p:extLst>
      <p:ext uri="{BB962C8B-B14F-4D97-AF65-F5344CB8AC3E}">
        <p14:creationId xmlns:p14="http://schemas.microsoft.com/office/powerpoint/2010/main" val="184770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Free Vectors | Boy speaking loudly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525" y="4838700"/>
            <a:ext cx="4562475" cy="55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Free Vectors | Girl talking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5562600"/>
            <a:ext cx="3657600" cy="42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5.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669972" y="5368633"/>
            <a:ext cx="9001124" cy="1444483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</a:t>
            </a:r>
            <a:r>
              <a:rPr lang="en-US" sz="4400" dirty="0">
                <a:latin typeface="Comic Sans MS" panose="030F0702030302020204" pitchFamily="66" charset="0"/>
              </a:rPr>
              <a:t> play table tennis.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34600" y="829302"/>
            <a:ext cx="3558267" cy="314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76632759-0948-3A58-BCF0-65EE70C32E79}"/>
              </a:ext>
            </a:extLst>
          </p:cNvPr>
          <p:cNvSpPr/>
          <p:nvPr/>
        </p:nvSpPr>
        <p:spPr>
          <a:xfrm>
            <a:off x="14015160" y="2251691"/>
            <a:ext cx="3983203" cy="3038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909322C3-1209-89AD-358E-798F566D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3830" y="1607607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0B43E8F4-BA8D-2729-3304-ADE867C50D92}"/>
              </a:ext>
            </a:extLst>
          </p:cNvPr>
          <p:cNvSpPr/>
          <p:nvPr/>
        </p:nvSpPr>
        <p:spPr>
          <a:xfrm>
            <a:off x="4093029" y="8545286"/>
            <a:ext cx="3000130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never</a:t>
            </a:r>
          </a:p>
        </p:txBody>
      </p:sp>
      <p:sp>
        <p:nvSpPr>
          <p:cNvPr id="10" name="Rounded Rectangle 86">
            <a:extLst>
              <a:ext uri="{FF2B5EF4-FFF2-40B4-BE49-F238E27FC236}">
                <a16:creationId xmlns:a16="http://schemas.microsoft.com/office/drawing/2014/main" id="{7363107F-AE27-4383-C696-577BF09F3127}"/>
              </a:ext>
            </a:extLst>
          </p:cNvPr>
          <p:cNvSpPr/>
          <p:nvPr/>
        </p:nvSpPr>
        <p:spPr>
          <a:xfrm>
            <a:off x="7699639" y="8545286"/>
            <a:ext cx="3047681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often</a:t>
            </a:r>
          </a:p>
        </p:txBody>
      </p:sp>
      <p:sp>
        <p:nvSpPr>
          <p:cNvPr id="11" name="Rounded Rectangle 86">
            <a:extLst>
              <a:ext uri="{FF2B5EF4-FFF2-40B4-BE49-F238E27FC236}">
                <a16:creationId xmlns:a16="http://schemas.microsoft.com/office/drawing/2014/main" id="{7A000335-3E4A-37D3-E868-2BD7B869BA2D}"/>
              </a:ext>
            </a:extLst>
          </p:cNvPr>
          <p:cNvSpPr/>
          <p:nvPr/>
        </p:nvSpPr>
        <p:spPr>
          <a:xfrm>
            <a:off x="11353800" y="8545286"/>
            <a:ext cx="3047681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usually</a:t>
            </a:r>
          </a:p>
        </p:txBody>
      </p:sp>
    </p:spTree>
    <p:extLst>
      <p:ext uri="{BB962C8B-B14F-4D97-AF65-F5344CB8AC3E}">
        <p14:creationId xmlns:p14="http://schemas.microsoft.com/office/powerpoint/2010/main" val="39831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555563" y="5170714"/>
            <a:ext cx="3634466" cy="45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200" y="5678579"/>
            <a:ext cx="3894681" cy="47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6.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236996" y="5534343"/>
            <a:ext cx="9610724" cy="1282775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……………………</a:t>
            </a:r>
            <a:r>
              <a:rPr lang="en-US" sz="4400" dirty="0">
                <a:latin typeface="Comic Sans MS" panose="030F0702030302020204" pitchFamily="66" charset="0"/>
              </a:rPr>
              <a:t> play the violin.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19063" y="809941"/>
            <a:ext cx="3226683" cy="39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4 Rectángulo redondeado">
            <a:extLst>
              <a:ext uri="{FF2B5EF4-FFF2-40B4-BE49-F238E27FC236}">
                <a16:creationId xmlns:a16="http://schemas.microsoft.com/office/drawing/2014/main" id="{34B4A40A-2117-20B2-90B2-12FA8BADD95E}"/>
              </a:ext>
            </a:extLst>
          </p:cNvPr>
          <p:cNvSpPr/>
          <p:nvPr/>
        </p:nvSpPr>
        <p:spPr>
          <a:xfrm>
            <a:off x="13847720" y="2290347"/>
            <a:ext cx="3983203" cy="3016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5 Rectángulo">
            <a:extLst>
              <a:ext uri="{FF2B5EF4-FFF2-40B4-BE49-F238E27FC236}">
                <a16:creationId xmlns:a16="http://schemas.microsoft.com/office/drawing/2014/main" id="{8F19CAC8-66F0-86EE-3A73-C7ADBF3F8B6C}"/>
              </a:ext>
            </a:extLst>
          </p:cNvPr>
          <p:cNvSpPr/>
          <p:nvPr/>
        </p:nvSpPr>
        <p:spPr>
          <a:xfrm>
            <a:off x="13877486" y="2290347"/>
            <a:ext cx="2886514" cy="3016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19 CuadroTexto">
            <a:extLst>
              <a:ext uri="{FF2B5EF4-FFF2-40B4-BE49-F238E27FC236}">
                <a16:creationId xmlns:a16="http://schemas.microsoft.com/office/drawing/2014/main" id="{280F2113-3131-7333-6BF2-9848E5B0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8600" y="1642730"/>
            <a:ext cx="196810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70 %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B3FCC7F5-EED1-2B51-1B15-705273B8AC13}"/>
              </a:ext>
            </a:extLst>
          </p:cNvPr>
          <p:cNvSpPr/>
          <p:nvPr/>
        </p:nvSpPr>
        <p:spPr>
          <a:xfrm>
            <a:off x="12354394" y="8374440"/>
            <a:ext cx="4050599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often</a:t>
            </a:r>
          </a:p>
        </p:txBody>
      </p:sp>
      <p:sp>
        <p:nvSpPr>
          <p:cNvPr id="5" name="Rounded Rectangle 86">
            <a:extLst>
              <a:ext uri="{FF2B5EF4-FFF2-40B4-BE49-F238E27FC236}">
                <a16:creationId xmlns:a16="http://schemas.microsoft.com/office/drawing/2014/main" id="{FB890244-9D6C-A990-A949-61DB5E6AA9AF}"/>
              </a:ext>
            </a:extLst>
          </p:cNvPr>
          <p:cNvSpPr/>
          <p:nvPr/>
        </p:nvSpPr>
        <p:spPr>
          <a:xfrm>
            <a:off x="7624997" y="8374440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sometimes</a:t>
            </a:r>
          </a:p>
        </p:txBody>
      </p:sp>
      <p:sp>
        <p:nvSpPr>
          <p:cNvPr id="6" name="Rounded Rectangle 86">
            <a:extLst>
              <a:ext uri="{FF2B5EF4-FFF2-40B4-BE49-F238E27FC236}">
                <a16:creationId xmlns:a16="http://schemas.microsoft.com/office/drawing/2014/main" id="{910ECE53-DDFD-6F9A-110B-F6FB81AE290B}"/>
              </a:ext>
            </a:extLst>
          </p:cNvPr>
          <p:cNvSpPr/>
          <p:nvPr/>
        </p:nvSpPr>
        <p:spPr>
          <a:xfrm>
            <a:off x="2895600" y="8374441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always</a:t>
            </a:r>
          </a:p>
        </p:txBody>
      </p:sp>
    </p:spTree>
    <p:extLst>
      <p:ext uri="{BB962C8B-B14F-4D97-AF65-F5344CB8AC3E}">
        <p14:creationId xmlns:p14="http://schemas.microsoft.com/office/powerpoint/2010/main" val="60761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40A08-1593-9B13-1ECD-37EDE0BF6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20110"/>
            <a:ext cx="3372801" cy="1027074"/>
          </a:xfrm>
        </p:spPr>
        <p:txBody>
          <a:bodyPr>
            <a:normAutofit/>
          </a:bodyPr>
          <a:lstStyle/>
          <a:p>
            <a:r>
              <a:rPr lang="vi-VN" sz="4800" b="1" dirty="0"/>
              <a:t>Pair</a:t>
            </a:r>
            <a:r>
              <a:rPr lang="en-US" sz="4800" b="1" dirty="0"/>
              <a:t> </a:t>
            </a:r>
            <a:r>
              <a:rPr lang="vi-VN" sz="4800" b="1" dirty="0"/>
              <a:t>work</a:t>
            </a:r>
            <a:endParaRPr lang="en-US" sz="4800" b="1" dirty="0"/>
          </a:p>
        </p:txBody>
      </p:sp>
      <p:pic>
        <p:nvPicPr>
          <p:cNvPr id="7170" name="Picture 2" descr="friends by David - Apps on Google Play">
            <a:extLst>
              <a:ext uri="{FF2B5EF4-FFF2-40B4-BE49-F238E27FC236}">
                <a16:creationId xmlns:a16="http://schemas.microsoft.com/office/drawing/2014/main" id="{0D12387C-028B-887A-10E0-EE014D4E7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429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FF26FAB3-F02B-9455-05BA-65713D6E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450" y="3162300"/>
            <a:ext cx="1878603" cy="284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DB5998B0-F926-D3C9-4603-5151A07E4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4354" y="3452950"/>
            <a:ext cx="2810829" cy="26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DE824FBF-4060-24DB-FEA5-53583E77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21836" y="2905423"/>
            <a:ext cx="3742370" cy="374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21BF88CB-766F-695F-40FA-6DEB232A2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98535" y="6617999"/>
            <a:ext cx="2298538" cy="29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artoon little girl playing a violin 15219933 Vector Art at Vecteezy">
            <a:extLst>
              <a:ext uri="{FF2B5EF4-FFF2-40B4-BE49-F238E27FC236}">
                <a16:creationId xmlns:a16="http://schemas.microsoft.com/office/drawing/2014/main" id="{96023CAC-AFED-878B-2A8B-782C07CB0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67" y="6261350"/>
            <a:ext cx="2712665" cy="331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Outdoors and Recreation Clipart-boy playing table tennis ping pong clipart">
            <a:extLst>
              <a:ext uri="{FF2B5EF4-FFF2-40B4-BE49-F238E27FC236}">
                <a16:creationId xmlns:a16="http://schemas.microsoft.com/office/drawing/2014/main" id="{273D0274-A442-92D4-FDFE-018D89716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6688976"/>
            <a:ext cx="3183787" cy="281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0F3FF02-D5EB-E5ED-446D-5C22B97F6937}"/>
              </a:ext>
            </a:extLst>
          </p:cNvPr>
          <p:cNvSpPr/>
          <p:nvPr/>
        </p:nvSpPr>
        <p:spPr>
          <a:xfrm>
            <a:off x="4953000" y="443253"/>
            <a:ext cx="9753600" cy="1197741"/>
          </a:xfrm>
          <a:prstGeom prst="wedgeRoundRectCallout">
            <a:avLst>
              <a:gd name="adj1" fmla="val -55980"/>
              <a:gd name="adj2" fmla="val 3971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do you do at the weekend?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FE1A703-24CD-2E47-637F-9E5DF6BB34E5}"/>
              </a:ext>
            </a:extLst>
          </p:cNvPr>
          <p:cNvSpPr/>
          <p:nvPr/>
        </p:nvSpPr>
        <p:spPr>
          <a:xfrm>
            <a:off x="12192000" y="1980888"/>
            <a:ext cx="4045007" cy="1197741"/>
          </a:xfrm>
          <a:prstGeom prst="wedgeRoundRectCallout">
            <a:avLst>
              <a:gd name="adj1" fmla="val 64609"/>
              <a:gd name="adj2" fmla="val -55877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vi-V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…….. </a:t>
            </a:r>
            <a:r>
              <a:rPr lang="en-US" sz="4400" dirty="0">
                <a:latin typeface="Comic Sans MS" panose="030F0702030302020204" pitchFamily="66" charset="0"/>
              </a:rPr>
              <a:t>…</a:t>
            </a:r>
            <a:r>
              <a:rPr lang="vi-VN" sz="4400" dirty="0">
                <a:latin typeface="Comic Sans MS" panose="030F0702030302020204" pitchFamily="66" charset="0"/>
              </a:rPr>
              <a:t>…….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pic>
        <p:nvPicPr>
          <p:cNvPr id="7178" name="Picture 10" descr="Pin on varios">
            <a:extLst>
              <a:ext uri="{FF2B5EF4-FFF2-40B4-BE49-F238E27FC236}">
                <a16:creationId xmlns:a16="http://schemas.microsoft.com/office/drawing/2014/main" id="{A71F15AC-DF22-8630-02CC-8A0606430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82" y="259638"/>
            <a:ext cx="1721250" cy="17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Free Vector | Cute girl face cartoon">
            <a:extLst>
              <a:ext uri="{FF2B5EF4-FFF2-40B4-BE49-F238E27FC236}">
                <a16:creationId xmlns:a16="http://schemas.microsoft.com/office/drawing/2014/main" id="{36EC8CB0-D4D0-5004-3995-AE2202319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007" y="585815"/>
            <a:ext cx="1856739" cy="15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86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783232" y="2389396"/>
            <a:ext cx="9418168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01. Game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11766" y="-170092"/>
            <a:ext cx="15405927" cy="3700593"/>
          </a:xfrm>
          <a:prstGeom prst="rect">
            <a:avLst/>
          </a:prstGeom>
        </p:spPr>
      </p:pic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544322" y="4035213"/>
            <a:ext cx="1319601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02. Look, listen and repeat.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4776070" y="7048603"/>
            <a:ext cx="817793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04. Let’s talk.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2999116" y="5605333"/>
            <a:ext cx="1327807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03. Listen, point and say.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312D7AD0-51F2-97F2-DCCD-E282C1FAFE78}"/>
              </a:ext>
            </a:extLst>
          </p:cNvPr>
          <p:cNvSpPr txBox="1">
            <a:spLocks/>
          </p:cNvSpPr>
          <p:nvPr/>
        </p:nvSpPr>
        <p:spPr>
          <a:xfrm>
            <a:off x="3678142" y="8144777"/>
            <a:ext cx="12599048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05. </a:t>
            </a:r>
            <a:r>
              <a:rPr lang="en-US" sz="6600" b="1" dirty="0">
                <a:latin typeface="Amasis MT Pro Black" panose="02040A04050005020304" pitchFamily="18" charset="0"/>
              </a:rPr>
              <a:t>Fun Corner and Wrap-up</a:t>
            </a:r>
            <a:r>
              <a:rPr lang="en" sz="6600" b="1" dirty="0">
                <a:latin typeface="Amasis MT Pro Black" panose="02040A040500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3833285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01. Game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B55DF9-76E7-4D3A-A831-EA75C6299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619972"/>
              </p:ext>
            </p:extLst>
          </p:nvPr>
        </p:nvGraphicFramePr>
        <p:xfrm>
          <a:off x="2857500" y="571500"/>
          <a:ext cx="12801600" cy="9201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57700">
                <a:tc>
                  <a:txBody>
                    <a:bodyPr/>
                    <a:lstStyle/>
                    <a:p>
                      <a:endParaRPr lang="en-US" sz="2700" baseline="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45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Action Button: Forward or Next 2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F729A65-585A-4F19-9D48-48DF738E2B26}"/>
              </a:ext>
            </a:extLst>
          </p:cNvPr>
          <p:cNvSpPr/>
          <p:nvPr/>
        </p:nvSpPr>
        <p:spPr>
          <a:xfrm>
            <a:off x="2286000" y="9486900"/>
            <a:ext cx="571500" cy="45720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700"/>
          </a:p>
        </p:txBody>
      </p:sp>
      <p:pic>
        <p:nvPicPr>
          <p:cNvPr id="20497" name="Picture 2" descr="C:\Documents and Settings\Administrator\Desktop\candy.jpg">
            <a:extLst>
              <a:ext uri="{FF2B5EF4-FFF2-40B4-BE49-F238E27FC236}">
                <a16:creationId xmlns:a16="http://schemas.microsoft.com/office/drawing/2014/main" id="{0AEC4FC5-A01A-DAAE-9D8E-2AEBE8A01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60" y="1638300"/>
            <a:ext cx="1881512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8" name="Group 29">
            <a:extLst>
              <a:ext uri="{FF2B5EF4-FFF2-40B4-BE49-F238E27FC236}">
                <a16:creationId xmlns:a16="http://schemas.microsoft.com/office/drawing/2014/main" id="{2A82B96C-7BA4-3B3E-680B-7C3047BBBA47}"/>
              </a:ext>
            </a:extLst>
          </p:cNvPr>
          <p:cNvGrpSpPr>
            <a:grpSpLocks/>
          </p:cNvGrpSpPr>
          <p:nvPr/>
        </p:nvGrpSpPr>
        <p:grpSpPr bwMode="auto">
          <a:xfrm>
            <a:off x="3162300" y="1728788"/>
            <a:ext cx="3479007" cy="1985963"/>
            <a:chOff x="1365563" y="2727105"/>
            <a:chExt cx="2589728" cy="1478047"/>
          </a:xfrm>
        </p:grpSpPr>
        <p:pic>
          <p:nvPicPr>
            <p:cNvPr id="20534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5093C4D6-C1A9-9851-445D-76A86B872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563" y="2727105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5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FB232B0C-BCEE-FA75-DA7D-5B173FDDBD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380" y="2730528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99" name="Picture 2" descr="C:\Documents and Settings\Administrator\Desktop\candy.jpg">
            <a:extLst>
              <a:ext uri="{FF2B5EF4-FFF2-40B4-BE49-F238E27FC236}">
                <a16:creationId xmlns:a16="http://schemas.microsoft.com/office/drawing/2014/main" id="{78F0F780-CDD4-8100-D8C2-64DA78A3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963" y="2724150"/>
            <a:ext cx="1714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" descr="C:\Documents and Settings\Administrator\Desktop\candy.jpg">
            <a:extLst>
              <a:ext uri="{FF2B5EF4-FFF2-40B4-BE49-F238E27FC236}">
                <a16:creationId xmlns:a16="http://schemas.microsoft.com/office/drawing/2014/main" id="{025F91DA-D244-ECA3-BB98-47A06264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432" y="833438"/>
            <a:ext cx="1714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2" descr="C:\Documents and Settings\Administrator\Desktop\candy.jpg">
            <a:extLst>
              <a:ext uri="{FF2B5EF4-FFF2-40B4-BE49-F238E27FC236}">
                <a16:creationId xmlns:a16="http://schemas.microsoft.com/office/drawing/2014/main" id="{06A57F91-15A1-2BAB-5DAB-09275BF69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32" y="1257300"/>
            <a:ext cx="1714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2" descr="C:\Documents and Settings\Administrator\Desktop\candy.jpg">
            <a:extLst>
              <a:ext uri="{FF2B5EF4-FFF2-40B4-BE49-F238E27FC236}">
                <a16:creationId xmlns:a16="http://schemas.microsoft.com/office/drawing/2014/main" id="{DBD4DF61-9B7B-B59C-74F4-BDB7F12EB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417" y="6045679"/>
            <a:ext cx="17240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03" name="Group 36">
            <a:extLst>
              <a:ext uri="{FF2B5EF4-FFF2-40B4-BE49-F238E27FC236}">
                <a16:creationId xmlns:a16="http://schemas.microsoft.com/office/drawing/2014/main" id="{7F65AB54-581C-1B52-F870-25F9B170036F}"/>
              </a:ext>
            </a:extLst>
          </p:cNvPr>
          <p:cNvGrpSpPr>
            <a:grpSpLocks/>
          </p:cNvGrpSpPr>
          <p:nvPr/>
        </p:nvGrpSpPr>
        <p:grpSpPr bwMode="auto">
          <a:xfrm>
            <a:off x="7356713" y="5776901"/>
            <a:ext cx="3479006" cy="1985963"/>
            <a:chOff x="1365563" y="2727105"/>
            <a:chExt cx="2589728" cy="1478047"/>
          </a:xfrm>
        </p:grpSpPr>
        <p:pic>
          <p:nvPicPr>
            <p:cNvPr id="20532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D208717E-09BC-03C0-5B43-7F110B32B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6F7"/>
                </a:clrFrom>
                <a:clrTo>
                  <a:srgbClr val="FFF6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563" y="2727105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3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15768485-A77C-A285-3609-069568D80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6F7"/>
                </a:clrFrom>
                <a:clrTo>
                  <a:srgbClr val="FFF6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380" y="2730528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04" name="Group 39">
            <a:extLst>
              <a:ext uri="{FF2B5EF4-FFF2-40B4-BE49-F238E27FC236}">
                <a16:creationId xmlns:a16="http://schemas.microsoft.com/office/drawing/2014/main" id="{D026A9D9-AC3F-DB8B-98C7-02DA4C763C99}"/>
              </a:ext>
            </a:extLst>
          </p:cNvPr>
          <p:cNvGrpSpPr>
            <a:grpSpLocks/>
          </p:cNvGrpSpPr>
          <p:nvPr/>
        </p:nvGrpSpPr>
        <p:grpSpPr bwMode="auto">
          <a:xfrm>
            <a:off x="11782425" y="6398420"/>
            <a:ext cx="3479007" cy="1985963"/>
            <a:chOff x="1365563" y="2727105"/>
            <a:chExt cx="2589728" cy="1478047"/>
          </a:xfrm>
        </p:grpSpPr>
        <p:pic>
          <p:nvPicPr>
            <p:cNvPr id="20530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2CC33991-F294-266D-A367-FEDCB3573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563" y="2727105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1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E1C7CE49-D725-3336-362D-C2729E3FD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380" y="2730528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 descr="Reading Clipart Images - Free Download on Freepik">
            <a:extLst>
              <a:ext uri="{FF2B5EF4-FFF2-40B4-BE49-F238E27FC236}">
                <a16:creationId xmlns:a16="http://schemas.microsoft.com/office/drawing/2014/main" id="{6BBC955C-1E17-C6C6-C9BF-B85D53A7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91" y="698916"/>
            <a:ext cx="3463446" cy="42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9" name="Picture 13">
            <a:extLst>
              <a:ext uri="{FF2B5EF4-FFF2-40B4-BE49-F238E27FC236}">
                <a16:creationId xmlns:a16="http://schemas.microsoft.com/office/drawing/2014/main" id="{8B4C1A70-9CED-B9FC-C76B-39170EAF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1746" y="587172"/>
            <a:ext cx="4022596" cy="431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A004624-586C-D61A-D540-07B81840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37245" y="864503"/>
            <a:ext cx="3652996" cy="365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>
            <a:extLst>
              <a:ext uri="{FF2B5EF4-FFF2-40B4-BE49-F238E27FC236}">
                <a16:creationId xmlns:a16="http://schemas.microsoft.com/office/drawing/2014/main" id="{5014AC04-EDA3-B83D-2278-9DD89CC4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0061" y="698916"/>
            <a:ext cx="3986111" cy="410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Children bicycle Vectors &amp; Illustrations for Free Download | Freepik">
            <a:extLst>
              <a:ext uri="{FF2B5EF4-FFF2-40B4-BE49-F238E27FC236}">
                <a16:creationId xmlns:a16="http://schemas.microsoft.com/office/drawing/2014/main" id="{4CFCAE08-DF48-39E8-7E96-92441BBD8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939" y="5380544"/>
            <a:ext cx="3764861" cy="37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5" name="Picture 9">
            <a:extLst>
              <a:ext uri="{FF2B5EF4-FFF2-40B4-BE49-F238E27FC236}">
                <a16:creationId xmlns:a16="http://schemas.microsoft.com/office/drawing/2014/main" id="{18B3B086-C7F8-AC27-2E9C-9291B3BD1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9750" y="5168076"/>
            <a:ext cx="3910013" cy="413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cute kids surfing internet vector 26234942 Vector Art at Vecteezy">
            <a:extLst>
              <a:ext uri="{FF2B5EF4-FFF2-40B4-BE49-F238E27FC236}">
                <a16:creationId xmlns:a16="http://schemas.microsoft.com/office/drawing/2014/main" id="{43EB5C52-3A1E-4E3D-BF85-56CE9BCA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677" y="5434946"/>
            <a:ext cx="3797579" cy="322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>
            <a:extLst>
              <a:ext uri="{FF2B5EF4-FFF2-40B4-BE49-F238E27FC236}">
                <a16:creationId xmlns:a16="http://schemas.microsoft.com/office/drawing/2014/main" id="{1E91ADED-EFE6-EE13-0392-5BE17A5A9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9598" y="5209877"/>
            <a:ext cx="3731420" cy="404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eople playing table tennis 366255 Vector Art at Vecteezy">
            <a:extLst>
              <a:ext uri="{FF2B5EF4-FFF2-40B4-BE49-F238E27FC236}">
                <a16:creationId xmlns:a16="http://schemas.microsoft.com/office/drawing/2014/main" id="{B2144FD3-7C20-E84F-8E57-81DC365F1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899" y="5541308"/>
            <a:ext cx="3646299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7" name="Picture 11">
            <a:extLst>
              <a:ext uri="{FF2B5EF4-FFF2-40B4-BE49-F238E27FC236}">
                <a16:creationId xmlns:a16="http://schemas.microsoft.com/office/drawing/2014/main" id="{3B168EF3-A70D-6309-6C57-B1AC5026C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02103" y="5288801"/>
            <a:ext cx="3972607" cy="404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Boy Listen Music Clipart Stock Illustrations – 92 Boy Listen Music Clipart  Stock Illustrations, Vectors &amp; Clipart - Dreamstime">
            <a:extLst>
              <a:ext uri="{FF2B5EF4-FFF2-40B4-BE49-F238E27FC236}">
                <a16:creationId xmlns:a16="http://schemas.microsoft.com/office/drawing/2014/main" id="{4655C365-E8DA-9460-2DB0-3B420FD79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299" y="677405"/>
            <a:ext cx="4031501" cy="403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>
            <a:extLst>
              <a:ext uri="{FF2B5EF4-FFF2-40B4-BE49-F238E27FC236}">
                <a16:creationId xmlns:a16="http://schemas.microsoft.com/office/drawing/2014/main" id="{0C26F06D-C048-328E-D84C-9D46E8161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72193" y="597745"/>
            <a:ext cx="3851164" cy="418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7" y="4143077"/>
            <a:ext cx="15986306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02. 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5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Track 38">
            <a:hlinkClick r:id="" action="ppaction://media"/>
            <a:extLst>
              <a:ext uri="{FF2B5EF4-FFF2-40B4-BE49-F238E27FC236}">
                <a16:creationId xmlns:a16="http://schemas.microsoft.com/office/drawing/2014/main" id="{C2FD0C33-E273-6BD2-7020-B9E837EF2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1273176" cy="12731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B9BE73-9602-5124-5BF6-CB91A8833CF3}"/>
              </a:ext>
            </a:extLst>
          </p:cNvPr>
          <p:cNvSpPr/>
          <p:nvPr/>
        </p:nvSpPr>
        <p:spPr>
          <a:xfrm>
            <a:off x="1371601" y="24081"/>
            <a:ext cx="72891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Who are they?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89651-0220-189C-1DCB-205149D1BF57}"/>
              </a:ext>
            </a:extLst>
          </p:cNvPr>
          <p:cNvSpPr/>
          <p:nvPr/>
        </p:nvSpPr>
        <p:spPr>
          <a:xfrm>
            <a:off x="1259230" y="1028700"/>
            <a:ext cx="83679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Where are they?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2DEC05-1129-E083-F758-FA339CBC788D}"/>
              </a:ext>
            </a:extLst>
          </p:cNvPr>
          <p:cNvSpPr/>
          <p:nvPr/>
        </p:nvSpPr>
        <p:spPr>
          <a:xfrm>
            <a:off x="8355098" y="73293"/>
            <a:ext cx="105769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What are they doing?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390764-D21A-37FF-3A7F-AECC54716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1579" y="2401351"/>
            <a:ext cx="18285757" cy="737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3116884" y="2553426"/>
            <a:ext cx="12562533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03.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12541;p78">
            <a:extLst>
              <a:ext uri="{FF2B5EF4-FFF2-40B4-BE49-F238E27FC236}">
                <a16:creationId xmlns:a16="http://schemas.microsoft.com/office/drawing/2014/main" id="{97BF1289-AD3E-69BC-F5CF-E30269F4AA32}"/>
              </a:ext>
            </a:extLst>
          </p:cNvPr>
          <p:cNvSpPr/>
          <p:nvPr/>
        </p:nvSpPr>
        <p:spPr>
          <a:xfrm>
            <a:off x="1600200" y="1333500"/>
            <a:ext cx="6831788" cy="2921166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12544;p78">
            <a:extLst>
              <a:ext uri="{FF2B5EF4-FFF2-40B4-BE49-F238E27FC236}">
                <a16:creationId xmlns:a16="http://schemas.microsoft.com/office/drawing/2014/main" id="{3927C207-646D-9CFF-1290-60B234C89A21}"/>
              </a:ext>
            </a:extLst>
          </p:cNvPr>
          <p:cNvGrpSpPr/>
          <p:nvPr/>
        </p:nvGrpSpPr>
        <p:grpSpPr>
          <a:xfrm>
            <a:off x="2146056" y="2025796"/>
            <a:ext cx="5740075" cy="1725314"/>
            <a:chOff x="3878260" y="1034635"/>
            <a:chExt cx="4179316" cy="971061"/>
          </a:xfrm>
          <a:solidFill>
            <a:srgbClr val="FFFFFF"/>
          </a:solidFill>
        </p:grpSpPr>
        <p:grpSp>
          <p:nvGrpSpPr>
            <p:cNvPr id="66" name="Google Shape;12546;p78">
              <a:extLst>
                <a:ext uri="{FF2B5EF4-FFF2-40B4-BE49-F238E27FC236}">
                  <a16:creationId xmlns:a16="http://schemas.microsoft.com/office/drawing/2014/main" id="{F924B015-A442-A7C0-9F50-10CA4F777B2B}"/>
                </a:ext>
              </a:extLst>
            </p:cNvPr>
            <p:cNvGrpSpPr/>
            <p:nvPr/>
          </p:nvGrpSpPr>
          <p:grpSpPr>
            <a:xfrm>
              <a:off x="3888828" y="1494959"/>
              <a:ext cx="3976266" cy="510737"/>
              <a:chOff x="3822509" y="1516394"/>
              <a:chExt cx="4259067" cy="547062"/>
            </a:xfrm>
            <a:grpFill/>
          </p:grpSpPr>
          <p:sp>
            <p:nvSpPr>
              <p:cNvPr id="74" name="Google Shape;12547;p78">
                <a:extLst>
                  <a:ext uri="{FF2B5EF4-FFF2-40B4-BE49-F238E27FC236}">
                    <a16:creationId xmlns:a16="http://schemas.microsoft.com/office/drawing/2014/main" id="{A19BF203-3C40-F9B3-6681-A8646A47162F}"/>
                  </a:ext>
                </a:extLst>
              </p:cNvPr>
              <p:cNvSpPr/>
              <p:nvPr/>
            </p:nvSpPr>
            <p:spPr>
              <a:xfrm>
                <a:off x="3822509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2549;p78">
                <a:extLst>
                  <a:ext uri="{FF2B5EF4-FFF2-40B4-BE49-F238E27FC236}">
                    <a16:creationId xmlns:a16="http://schemas.microsoft.com/office/drawing/2014/main" id="{CB5F027D-CC84-FF7E-B8AD-5BD87FBBEB37}"/>
                  </a:ext>
                </a:extLst>
              </p:cNvPr>
              <p:cNvSpPr/>
              <p:nvPr/>
            </p:nvSpPr>
            <p:spPr>
              <a:xfrm>
                <a:off x="4438426" y="1516394"/>
                <a:ext cx="55066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2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2551;p78">
                <a:extLst>
                  <a:ext uri="{FF2B5EF4-FFF2-40B4-BE49-F238E27FC236}">
                    <a16:creationId xmlns:a16="http://schemas.microsoft.com/office/drawing/2014/main" id="{BB91D8F0-F59B-8CE5-6676-B691B0941EEA}"/>
                  </a:ext>
                </a:extLst>
              </p:cNvPr>
              <p:cNvSpPr/>
              <p:nvPr/>
            </p:nvSpPr>
            <p:spPr>
              <a:xfrm>
                <a:off x="5057917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2553;p78">
                <a:extLst>
                  <a:ext uri="{FF2B5EF4-FFF2-40B4-BE49-F238E27FC236}">
                    <a16:creationId xmlns:a16="http://schemas.microsoft.com/office/drawing/2014/main" id="{6A10C254-04BC-4094-78B6-DB185C2E5A48}"/>
                  </a:ext>
                </a:extLst>
              </p:cNvPr>
              <p:cNvSpPr/>
              <p:nvPr/>
            </p:nvSpPr>
            <p:spPr>
              <a:xfrm>
                <a:off x="5676725" y="1516394"/>
                <a:ext cx="54777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29" h="17606" extrusionOk="0">
                    <a:moveTo>
                      <a:pt x="0" y="0"/>
                    </a:moveTo>
                    <a:lnTo>
                      <a:pt x="0" y="17605"/>
                    </a:lnTo>
                    <a:lnTo>
                      <a:pt x="17628" y="17605"/>
                    </a:lnTo>
                    <a:lnTo>
                      <a:pt x="1762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2555;p78">
                <a:extLst>
                  <a:ext uri="{FF2B5EF4-FFF2-40B4-BE49-F238E27FC236}">
                    <a16:creationId xmlns:a16="http://schemas.microsoft.com/office/drawing/2014/main" id="{0603E036-688B-4911-CC24-121BDC21A14A}"/>
                  </a:ext>
                </a:extLst>
              </p:cNvPr>
              <p:cNvSpPr/>
              <p:nvPr/>
            </p:nvSpPr>
            <p:spPr>
              <a:xfrm>
                <a:off x="6296215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2557;p78">
                <a:extLst>
                  <a:ext uri="{FF2B5EF4-FFF2-40B4-BE49-F238E27FC236}">
                    <a16:creationId xmlns:a16="http://schemas.microsoft.com/office/drawing/2014/main" id="{311C217C-3093-5ED4-17DF-1D1D7120C89C}"/>
                  </a:ext>
                </a:extLst>
              </p:cNvPr>
              <p:cNvSpPr/>
              <p:nvPr/>
            </p:nvSpPr>
            <p:spPr>
              <a:xfrm>
                <a:off x="6912133" y="1516394"/>
                <a:ext cx="550636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1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559;p78">
                <a:extLst>
                  <a:ext uri="{FF2B5EF4-FFF2-40B4-BE49-F238E27FC236}">
                    <a16:creationId xmlns:a16="http://schemas.microsoft.com/office/drawing/2014/main" id="{5B077E3B-EDA8-1508-DAAC-C1BF3700B46C}"/>
                  </a:ext>
                </a:extLst>
              </p:cNvPr>
              <p:cNvSpPr/>
              <p:nvPr/>
            </p:nvSpPr>
            <p:spPr>
              <a:xfrm>
                <a:off x="7531624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12582;p78">
              <a:extLst>
                <a:ext uri="{FF2B5EF4-FFF2-40B4-BE49-F238E27FC236}">
                  <a16:creationId xmlns:a16="http://schemas.microsoft.com/office/drawing/2014/main" id="{F9FA67B4-4DCC-8044-BE71-F7527296CFF8}"/>
                </a:ext>
              </a:extLst>
            </p:cNvPr>
            <p:cNvSpPr txBox="1"/>
            <p:nvPr/>
          </p:nvSpPr>
          <p:spPr>
            <a:xfrm>
              <a:off x="3878260" y="1034635"/>
              <a:ext cx="743099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Sun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8" name="Google Shape;12583;p78">
              <a:extLst>
                <a:ext uri="{FF2B5EF4-FFF2-40B4-BE49-F238E27FC236}">
                  <a16:creationId xmlns:a16="http://schemas.microsoft.com/office/drawing/2014/main" id="{8615B44B-F43E-A6D4-E222-7DB87B736352}"/>
                </a:ext>
              </a:extLst>
            </p:cNvPr>
            <p:cNvSpPr txBox="1"/>
            <p:nvPr/>
          </p:nvSpPr>
          <p:spPr>
            <a:xfrm>
              <a:off x="444352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Mon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9" name="Google Shape;12584;p78">
              <a:extLst>
                <a:ext uri="{FF2B5EF4-FFF2-40B4-BE49-F238E27FC236}">
                  <a16:creationId xmlns:a16="http://schemas.microsoft.com/office/drawing/2014/main" id="{262FFF3D-FCA9-38CB-A404-801D4D364937}"/>
                </a:ext>
              </a:extLst>
            </p:cNvPr>
            <p:cNvSpPr txBox="1"/>
            <p:nvPr/>
          </p:nvSpPr>
          <p:spPr>
            <a:xfrm>
              <a:off x="503395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Tue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0" name="Google Shape;12585;p78">
              <a:extLst>
                <a:ext uri="{FF2B5EF4-FFF2-40B4-BE49-F238E27FC236}">
                  <a16:creationId xmlns:a16="http://schemas.microsoft.com/office/drawing/2014/main" id="{EC6A6B45-C2EC-E221-7CE4-2EE04B3D9875}"/>
                </a:ext>
              </a:extLst>
            </p:cNvPr>
            <p:cNvSpPr txBox="1"/>
            <p:nvPr/>
          </p:nvSpPr>
          <p:spPr>
            <a:xfrm>
              <a:off x="5599229" y="1034635"/>
              <a:ext cx="810283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Wed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1" name="Google Shape;12586;p78">
              <a:extLst>
                <a:ext uri="{FF2B5EF4-FFF2-40B4-BE49-F238E27FC236}">
                  <a16:creationId xmlns:a16="http://schemas.microsoft.com/office/drawing/2014/main" id="{54138370-37A3-87AA-9A25-4BB18397D8FA}"/>
                </a:ext>
              </a:extLst>
            </p:cNvPr>
            <p:cNvSpPr txBox="1"/>
            <p:nvPr/>
          </p:nvSpPr>
          <p:spPr>
            <a:xfrm>
              <a:off x="6202239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Thu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2" name="Google Shape;12587;p78">
              <a:extLst>
                <a:ext uri="{FF2B5EF4-FFF2-40B4-BE49-F238E27FC236}">
                  <a16:creationId xmlns:a16="http://schemas.microsoft.com/office/drawing/2014/main" id="{3D1BB0DA-0A69-E458-7F20-09472ABED862}"/>
                </a:ext>
              </a:extLst>
            </p:cNvPr>
            <p:cNvSpPr txBox="1"/>
            <p:nvPr/>
          </p:nvSpPr>
          <p:spPr>
            <a:xfrm>
              <a:off x="6767508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Fri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3" name="Google Shape;12588;p78">
              <a:extLst>
                <a:ext uri="{FF2B5EF4-FFF2-40B4-BE49-F238E27FC236}">
                  <a16:creationId xmlns:a16="http://schemas.microsoft.com/office/drawing/2014/main" id="{5F72263A-57E1-F1E0-8788-C87B9F507D4F}"/>
                </a:ext>
              </a:extLst>
            </p:cNvPr>
            <p:cNvSpPr txBox="1"/>
            <p:nvPr/>
          </p:nvSpPr>
          <p:spPr>
            <a:xfrm>
              <a:off x="7357939" y="1034635"/>
              <a:ext cx="699637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Sat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F8F97D6-F866-7A46-6060-A46F1CE80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52" y="2971035"/>
            <a:ext cx="606566" cy="53645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C693310-862E-339F-149A-AEBC7F7C7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6" y="2977647"/>
            <a:ext cx="606566" cy="53645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88A235E-F553-388C-0E08-8B3DC0A18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14" y="2971035"/>
            <a:ext cx="606566" cy="53645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7172AAE-9CD4-E2D9-4D09-91B8B477E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53" y="2961367"/>
            <a:ext cx="606566" cy="53645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2F396C3-0552-7845-D7C2-810EA9E3F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17" y="2971035"/>
            <a:ext cx="606566" cy="53645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5C0686E-B9FB-8AAE-B034-0055013D6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88" y="2961367"/>
            <a:ext cx="606566" cy="53645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3FD9E8D-4AF6-00A5-A219-6BF96CB25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48" y="2961366"/>
            <a:ext cx="606566" cy="53645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4480" y="929771"/>
            <a:ext cx="4196591" cy="527818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1959732" y="6718135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We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always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brush my teeth in the morning.</a:t>
            </a:r>
          </a:p>
        </p:txBody>
      </p:sp>
    </p:spTree>
    <p:extLst>
      <p:ext uri="{BB962C8B-B14F-4D97-AF65-F5344CB8AC3E}">
        <p14:creationId xmlns:p14="http://schemas.microsoft.com/office/powerpoint/2010/main" val="14784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507</Words>
  <Application>Microsoft Office PowerPoint</Application>
  <PresentationFormat>Custom</PresentationFormat>
  <Paragraphs>231</Paragraphs>
  <Slides>29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Amasis MT Pro Black</vt:lpstr>
      <vt:lpstr>Comic Sans MS</vt:lpstr>
      <vt:lpstr>Sport Day</vt:lpstr>
      <vt:lpstr>Pangolin</vt:lpstr>
      <vt:lpstr>Railey</vt:lpstr>
      <vt:lpstr>Arial</vt:lpstr>
      <vt:lpstr>Times New Roman</vt:lpstr>
      <vt:lpstr>.VnBlackH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Remember:</vt:lpstr>
      <vt:lpstr>PowerPoint Presentation</vt:lpstr>
      <vt:lpstr>PowerPoint Presentation</vt:lpstr>
      <vt:lpstr>PowerPoint Presentation</vt:lpstr>
      <vt:lpstr>PowerPoint Presentation</vt:lpstr>
      <vt:lpstr>Remember: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Pair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Ngan-BanNgoaiNgu</cp:lastModifiedBy>
  <cp:revision>36</cp:revision>
  <dcterms:created xsi:type="dcterms:W3CDTF">2006-08-16T00:00:00Z</dcterms:created>
  <dcterms:modified xsi:type="dcterms:W3CDTF">2024-08-23T07:17:47Z</dcterms:modified>
  <dc:identifier>DAFxENYr_Ds</dc:identifier>
</cp:coreProperties>
</file>