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</p:sldMasterIdLst>
  <p:notesMasterIdLst>
    <p:notesMasterId r:id="rId36"/>
  </p:notesMasterIdLst>
  <p:sldIdLst>
    <p:sldId id="331" r:id="rId3"/>
    <p:sldId id="256" r:id="rId4"/>
    <p:sldId id="258" r:id="rId5"/>
    <p:sldId id="267" r:id="rId6"/>
    <p:sldId id="312" r:id="rId7"/>
    <p:sldId id="313" r:id="rId8"/>
    <p:sldId id="314" r:id="rId9"/>
    <p:sldId id="315" r:id="rId10"/>
    <p:sldId id="316" r:id="rId11"/>
    <p:sldId id="317" r:id="rId12"/>
    <p:sldId id="318" r:id="rId13"/>
    <p:sldId id="319" r:id="rId14"/>
    <p:sldId id="320" r:id="rId15"/>
    <p:sldId id="321" r:id="rId16"/>
    <p:sldId id="268" r:id="rId17"/>
    <p:sldId id="292" r:id="rId18"/>
    <p:sldId id="309" r:id="rId19"/>
    <p:sldId id="310" r:id="rId20"/>
    <p:sldId id="269" r:id="rId21"/>
    <p:sldId id="296" r:id="rId22"/>
    <p:sldId id="322" r:id="rId23"/>
    <p:sldId id="323" r:id="rId24"/>
    <p:sldId id="294" r:id="rId25"/>
    <p:sldId id="300" r:id="rId26"/>
    <p:sldId id="301" r:id="rId27"/>
    <p:sldId id="302" r:id="rId28"/>
    <p:sldId id="303" r:id="rId29"/>
    <p:sldId id="304" r:id="rId30"/>
    <p:sldId id="306" r:id="rId31"/>
    <p:sldId id="305" r:id="rId32"/>
    <p:sldId id="307" r:id="rId33"/>
    <p:sldId id="308" r:id="rId34"/>
    <p:sldId id="311" r:id="rId35"/>
  </p:sldIdLst>
  <p:sldSz cx="18288000" cy="10287000"/>
  <p:notesSz cx="6858000" cy="9144000"/>
  <p:embeddedFontLst>
    <p:embeddedFont>
      <p:font typeface="#9Slide03 Quicksand Medium" panose="020B0604020202020204" charset="0"/>
      <p:regular r:id="rId37"/>
    </p:embeddedFont>
    <p:embeddedFont>
      <p:font typeface="Amasis MT Pro Black" panose="020B0604020202020204" charset="0"/>
      <p:bold r:id="rId38"/>
      <p:bold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omic Sans MS" panose="030F0702030302020204" pitchFamily="66" charset="0"/>
      <p:regular r:id="rId44"/>
      <p:bold r:id="rId45"/>
      <p:italic r:id="rId46"/>
      <p:boldItalic r:id="rId47"/>
    </p:embeddedFont>
    <p:embeddedFont>
      <p:font typeface="Railey" panose="020B0604020202020204" charset="0"/>
      <p:regular r:id="rId48"/>
    </p:embeddedFont>
    <p:embeddedFont>
      <p:font typeface="Sport Day" panose="020B0604020202020204" charset="0"/>
      <p:regular r:id="rId49"/>
      <p:bold r:id="rId50"/>
      <p:italic r:id="rId51"/>
      <p:boldItalic r:id="rId52"/>
    </p:embeddedFont>
    <p:embeddedFont>
      <p:font typeface="Tahoma" panose="020B0604030504040204" pitchFamily="34" charset="0"/>
      <p:regular r:id="rId53"/>
      <p:bold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1" autoAdjust="0"/>
    <p:restoredTop sz="86726" autoAdjust="0"/>
  </p:normalViewPr>
  <p:slideViewPr>
    <p:cSldViewPr>
      <p:cViewPr varScale="1">
        <p:scale>
          <a:sx n="67" d="100"/>
          <a:sy n="67" d="100"/>
        </p:scale>
        <p:origin x="87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3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15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8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8.fntdata"/><Relationship Id="rId52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B0D6AF-E3BF-4C78-8FC4-5825E24EDA8F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CB7F01-6F7D-4D05-8B69-FD937EFB3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678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7453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baseline="0" dirty="0"/>
              <a:t> Student must answer in 10 seconds to get points.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1143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baseline="0" dirty="0"/>
              <a:t> Student must answer in 10 seconds to get points.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7062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baseline="0" dirty="0"/>
              <a:t> Student must answer in 10 seconds to get points.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6973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8718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272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0693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1063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Click numbers to open questions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Click TURN to spin the wheel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Click END to move to Thank you slide.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7811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BACK to move back to slide</a:t>
            </a:r>
            <a:r>
              <a:rPr lang="en-US" baseline="0" dirty="0"/>
              <a:t> 22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9473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Click BACK to move back to slide</a:t>
            </a:r>
            <a:r>
              <a:rPr lang="en-US" baseline="0" dirty="0"/>
              <a:t> 22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229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5880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Click BACK to move back to slide</a:t>
            </a:r>
            <a:r>
              <a:rPr lang="en-US" baseline="0" dirty="0"/>
              <a:t> 22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7160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Click BACK to move back to slide</a:t>
            </a:r>
            <a:r>
              <a:rPr lang="en-US" baseline="0" dirty="0"/>
              <a:t> 22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3217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Click BACK to move back to slide</a:t>
            </a:r>
            <a:r>
              <a:rPr lang="en-US" baseline="0" dirty="0"/>
              <a:t> 22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7845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BACK to move back to slide</a:t>
            </a:r>
            <a:r>
              <a:rPr lang="en-US" baseline="0" dirty="0"/>
              <a:t> 22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1461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Click BACK to move back to slide</a:t>
            </a:r>
            <a:r>
              <a:rPr lang="en-US" baseline="0" dirty="0"/>
              <a:t> 22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2545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Click BACK to move back to slide</a:t>
            </a:r>
            <a:r>
              <a:rPr lang="en-US" baseline="0" dirty="0"/>
              <a:t> 22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5897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Click BACK to move back to slide</a:t>
            </a:r>
            <a:r>
              <a:rPr lang="en-US" baseline="0" dirty="0"/>
              <a:t> 22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631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</a:t>
            </a:r>
            <a:r>
              <a:rPr lang="en-US" baseline="0" dirty="0"/>
              <a:t> Student must answer in 10 seconds to get points.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475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baseline="0" dirty="0"/>
              <a:t> Student must answer in 10 seconds to get points.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328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baseline="0" dirty="0"/>
              <a:t> Student must answer in 10 seconds to get points.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420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baseline="0" dirty="0"/>
              <a:t> Student must answer in 10 seconds to get points.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6053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baseline="0" dirty="0"/>
              <a:t> Student must answer in 10 seconds to get points.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8880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baseline="0" dirty="0"/>
              <a:t> Student must answer in 10 seconds to get points.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798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baseline="0" dirty="0"/>
              <a:t> Student must answer in 10 seconds to get points.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441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0"/>
          <p:cNvSpPr txBox="1">
            <a:spLocks noGrp="1"/>
          </p:cNvSpPr>
          <p:nvPr>
            <p:ph type="title"/>
          </p:nvPr>
        </p:nvSpPr>
        <p:spPr>
          <a:xfrm>
            <a:off x="1440000" y="1975600"/>
            <a:ext cx="95148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365" name="Google Shape;365;p10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17336501" y="561351"/>
            <a:ext cx="523254" cy="678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10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275551" y="9382698"/>
            <a:ext cx="523254" cy="607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10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17208100" y="1875401"/>
            <a:ext cx="586456" cy="471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10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628251" y="8405851"/>
            <a:ext cx="523254" cy="678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10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1460350" y="9556801"/>
            <a:ext cx="586456" cy="471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10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16322301" y="1239700"/>
            <a:ext cx="523254" cy="8158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15797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0195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0787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7254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6130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2884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3169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75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4359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9415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20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5727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9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9" y="190500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787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9607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gif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gif"/><Relationship Id="rId5" Type="http://schemas.openxmlformats.org/officeDocument/2006/relationships/image" Target="../media/image46.png"/><Relationship Id="rId4" Type="http://schemas.openxmlformats.org/officeDocument/2006/relationships/image" Target="../media/image5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gif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gif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gif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14.png"/><Relationship Id="rId18" Type="http://schemas.openxmlformats.org/officeDocument/2006/relationships/image" Target="../media/image42.svg"/><Relationship Id="rId26" Type="http://schemas.openxmlformats.org/officeDocument/2006/relationships/image" Target="../media/image23.svg"/><Relationship Id="rId3" Type="http://schemas.openxmlformats.org/officeDocument/2006/relationships/image" Target="../media/image31.png"/><Relationship Id="rId21" Type="http://schemas.openxmlformats.org/officeDocument/2006/relationships/image" Target="../media/image10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17" Type="http://schemas.openxmlformats.org/officeDocument/2006/relationships/image" Target="../media/image41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3.svg"/><Relationship Id="rId20" Type="http://schemas.openxmlformats.org/officeDocument/2006/relationships/image" Target="../media/image44.svg"/><Relationship Id="rId29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24" Type="http://schemas.openxmlformats.org/officeDocument/2006/relationships/image" Target="../media/image21.svg"/><Relationship Id="rId5" Type="http://schemas.openxmlformats.org/officeDocument/2006/relationships/image" Target="../media/image33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7.svg"/><Relationship Id="rId10" Type="http://schemas.openxmlformats.org/officeDocument/2006/relationships/image" Target="../media/image38.svg"/><Relationship Id="rId19" Type="http://schemas.openxmlformats.org/officeDocument/2006/relationships/image" Target="../media/image43.png"/><Relationship Id="rId4" Type="http://schemas.openxmlformats.org/officeDocument/2006/relationships/image" Target="../media/image32.svg"/><Relationship Id="rId9" Type="http://schemas.openxmlformats.org/officeDocument/2006/relationships/image" Target="../media/image37.png"/><Relationship Id="rId14" Type="http://schemas.openxmlformats.org/officeDocument/2006/relationships/image" Target="../media/image15.svg"/><Relationship Id="rId22" Type="http://schemas.openxmlformats.org/officeDocument/2006/relationships/image" Target="../media/image11.svg"/><Relationship Id="rId27" Type="http://schemas.openxmlformats.org/officeDocument/2006/relationships/image" Target="../media/image26.png"/><Relationship Id="rId30" Type="http://schemas.openxmlformats.org/officeDocument/2006/relationships/image" Target="../media/image2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14.png"/><Relationship Id="rId18" Type="http://schemas.openxmlformats.org/officeDocument/2006/relationships/image" Target="../media/image42.svg"/><Relationship Id="rId26" Type="http://schemas.openxmlformats.org/officeDocument/2006/relationships/image" Target="../media/image23.svg"/><Relationship Id="rId3" Type="http://schemas.openxmlformats.org/officeDocument/2006/relationships/image" Target="../media/image31.png"/><Relationship Id="rId21" Type="http://schemas.openxmlformats.org/officeDocument/2006/relationships/image" Target="../media/image10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17" Type="http://schemas.openxmlformats.org/officeDocument/2006/relationships/image" Target="../media/image41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3.svg"/><Relationship Id="rId20" Type="http://schemas.openxmlformats.org/officeDocument/2006/relationships/image" Target="../media/image44.svg"/><Relationship Id="rId29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24" Type="http://schemas.openxmlformats.org/officeDocument/2006/relationships/image" Target="../media/image21.svg"/><Relationship Id="rId5" Type="http://schemas.openxmlformats.org/officeDocument/2006/relationships/image" Target="../media/image33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7.svg"/><Relationship Id="rId10" Type="http://schemas.openxmlformats.org/officeDocument/2006/relationships/image" Target="../media/image38.svg"/><Relationship Id="rId19" Type="http://schemas.openxmlformats.org/officeDocument/2006/relationships/image" Target="../media/image43.png"/><Relationship Id="rId4" Type="http://schemas.openxmlformats.org/officeDocument/2006/relationships/image" Target="../media/image32.svg"/><Relationship Id="rId9" Type="http://schemas.openxmlformats.org/officeDocument/2006/relationships/image" Target="../media/image37.png"/><Relationship Id="rId14" Type="http://schemas.openxmlformats.org/officeDocument/2006/relationships/image" Target="../media/image15.svg"/><Relationship Id="rId22" Type="http://schemas.openxmlformats.org/officeDocument/2006/relationships/image" Target="../media/image11.svg"/><Relationship Id="rId27" Type="http://schemas.openxmlformats.org/officeDocument/2006/relationships/image" Target="../media/image26.png"/><Relationship Id="rId30" Type="http://schemas.openxmlformats.org/officeDocument/2006/relationships/image" Target="../media/image25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0.png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14.png"/><Relationship Id="rId18" Type="http://schemas.openxmlformats.org/officeDocument/2006/relationships/image" Target="../media/image42.svg"/><Relationship Id="rId26" Type="http://schemas.openxmlformats.org/officeDocument/2006/relationships/image" Target="../media/image23.svg"/><Relationship Id="rId3" Type="http://schemas.openxmlformats.org/officeDocument/2006/relationships/image" Target="../media/image31.png"/><Relationship Id="rId21" Type="http://schemas.openxmlformats.org/officeDocument/2006/relationships/image" Target="../media/image10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17" Type="http://schemas.openxmlformats.org/officeDocument/2006/relationships/image" Target="../media/image41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3.svg"/><Relationship Id="rId20" Type="http://schemas.openxmlformats.org/officeDocument/2006/relationships/image" Target="../media/image44.svg"/><Relationship Id="rId29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24" Type="http://schemas.openxmlformats.org/officeDocument/2006/relationships/image" Target="../media/image21.svg"/><Relationship Id="rId5" Type="http://schemas.openxmlformats.org/officeDocument/2006/relationships/image" Target="../media/image33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7.svg"/><Relationship Id="rId10" Type="http://schemas.openxmlformats.org/officeDocument/2006/relationships/image" Target="../media/image38.svg"/><Relationship Id="rId19" Type="http://schemas.openxmlformats.org/officeDocument/2006/relationships/image" Target="../media/image43.png"/><Relationship Id="rId4" Type="http://schemas.openxmlformats.org/officeDocument/2006/relationships/image" Target="../media/image32.svg"/><Relationship Id="rId9" Type="http://schemas.openxmlformats.org/officeDocument/2006/relationships/image" Target="../media/image37.png"/><Relationship Id="rId14" Type="http://schemas.openxmlformats.org/officeDocument/2006/relationships/image" Target="../media/image15.svg"/><Relationship Id="rId22" Type="http://schemas.openxmlformats.org/officeDocument/2006/relationships/image" Target="../media/image11.svg"/><Relationship Id="rId27" Type="http://schemas.openxmlformats.org/officeDocument/2006/relationships/image" Target="../media/image26.png"/><Relationship Id="rId30" Type="http://schemas.openxmlformats.org/officeDocument/2006/relationships/image" Target="../media/image2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18" Type="http://schemas.openxmlformats.org/officeDocument/2006/relationships/image" Target="../media/image21.svg"/><Relationship Id="rId26" Type="http://schemas.openxmlformats.org/officeDocument/2006/relationships/image" Target="../media/image29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2" Type="http://schemas.openxmlformats.org/officeDocument/2006/relationships/image" Target="../media/image1.png"/><Relationship Id="rId16" Type="http://schemas.openxmlformats.org/officeDocument/2006/relationships/image" Target="../media/image19.svg"/><Relationship Id="rId20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24" Type="http://schemas.openxmlformats.org/officeDocument/2006/relationships/image" Target="../media/image27.sv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10" Type="http://schemas.openxmlformats.org/officeDocument/2006/relationships/image" Target="../media/image13.svg"/><Relationship Id="rId19" Type="http://schemas.openxmlformats.org/officeDocument/2006/relationships/image" Target="../media/image22.pn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svg"/><Relationship Id="rId22" Type="http://schemas.openxmlformats.org/officeDocument/2006/relationships/image" Target="../media/image25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0.pn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14.png"/><Relationship Id="rId18" Type="http://schemas.openxmlformats.org/officeDocument/2006/relationships/image" Target="../media/image42.svg"/><Relationship Id="rId26" Type="http://schemas.openxmlformats.org/officeDocument/2006/relationships/image" Target="../media/image23.svg"/><Relationship Id="rId3" Type="http://schemas.openxmlformats.org/officeDocument/2006/relationships/image" Target="../media/image31.png"/><Relationship Id="rId21" Type="http://schemas.openxmlformats.org/officeDocument/2006/relationships/image" Target="../media/image10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17" Type="http://schemas.openxmlformats.org/officeDocument/2006/relationships/image" Target="../media/image41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3.svg"/><Relationship Id="rId20" Type="http://schemas.openxmlformats.org/officeDocument/2006/relationships/image" Target="../media/image44.svg"/><Relationship Id="rId29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24" Type="http://schemas.openxmlformats.org/officeDocument/2006/relationships/image" Target="../media/image21.svg"/><Relationship Id="rId5" Type="http://schemas.openxmlformats.org/officeDocument/2006/relationships/image" Target="../media/image33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7.svg"/><Relationship Id="rId10" Type="http://schemas.openxmlformats.org/officeDocument/2006/relationships/image" Target="../media/image38.svg"/><Relationship Id="rId19" Type="http://schemas.openxmlformats.org/officeDocument/2006/relationships/image" Target="../media/image43.png"/><Relationship Id="rId4" Type="http://schemas.openxmlformats.org/officeDocument/2006/relationships/image" Target="../media/image32.svg"/><Relationship Id="rId9" Type="http://schemas.openxmlformats.org/officeDocument/2006/relationships/image" Target="../media/image37.png"/><Relationship Id="rId14" Type="http://schemas.openxmlformats.org/officeDocument/2006/relationships/image" Target="../media/image15.svg"/><Relationship Id="rId22" Type="http://schemas.openxmlformats.org/officeDocument/2006/relationships/image" Target="../media/image11.svg"/><Relationship Id="rId27" Type="http://schemas.openxmlformats.org/officeDocument/2006/relationships/image" Target="../media/image26.png"/><Relationship Id="rId30" Type="http://schemas.openxmlformats.org/officeDocument/2006/relationships/image" Target="../media/image25.sv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openxmlformats.org/officeDocument/2006/relationships/slide" Target="slide31.xml"/><Relationship Id="rId18" Type="http://schemas.openxmlformats.org/officeDocument/2006/relationships/slide" Target="slide32.xml"/><Relationship Id="rId3" Type="http://schemas.openxmlformats.org/officeDocument/2006/relationships/slideLayout" Target="../slideLayouts/slideLayout2.xml"/><Relationship Id="rId7" Type="http://schemas.openxmlformats.org/officeDocument/2006/relationships/slide" Target="slide25.xml"/><Relationship Id="rId12" Type="http://schemas.openxmlformats.org/officeDocument/2006/relationships/slide" Target="slide30.xml"/><Relationship Id="rId17" Type="http://schemas.openxmlformats.org/officeDocument/2006/relationships/image" Target="../media/image60.png"/><Relationship Id="rId2" Type="http://schemas.openxmlformats.org/officeDocument/2006/relationships/audio" Target="../media/media4.wav"/><Relationship Id="rId16" Type="http://schemas.openxmlformats.org/officeDocument/2006/relationships/image" Target="../media/image66.gif"/><Relationship Id="rId1" Type="http://schemas.microsoft.com/office/2007/relationships/media" Target="../media/media4.wav"/><Relationship Id="rId6" Type="http://schemas.openxmlformats.org/officeDocument/2006/relationships/slide" Target="slide24.xml"/><Relationship Id="rId11" Type="http://schemas.openxmlformats.org/officeDocument/2006/relationships/slide" Target="slide29.xml"/><Relationship Id="rId5" Type="http://schemas.openxmlformats.org/officeDocument/2006/relationships/image" Target="../media/image63.png"/><Relationship Id="rId15" Type="http://schemas.openxmlformats.org/officeDocument/2006/relationships/image" Target="../media/image65.gif"/><Relationship Id="rId10" Type="http://schemas.openxmlformats.org/officeDocument/2006/relationships/slide" Target="slide28.xml"/><Relationship Id="rId4" Type="http://schemas.openxmlformats.org/officeDocument/2006/relationships/notesSlide" Target="../notesSlides/notesSlide17.xml"/><Relationship Id="rId9" Type="http://schemas.openxmlformats.org/officeDocument/2006/relationships/slide" Target="slide27.xml"/><Relationship Id="rId14" Type="http://schemas.openxmlformats.org/officeDocument/2006/relationships/image" Target="../media/image64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3.xml"/><Relationship Id="rId4" Type="http://schemas.openxmlformats.org/officeDocument/2006/relationships/image" Target="../media/image49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svg"/><Relationship Id="rId18" Type="http://schemas.openxmlformats.org/officeDocument/2006/relationships/image" Target="../media/image41.png"/><Relationship Id="rId26" Type="http://schemas.openxmlformats.org/officeDocument/2006/relationships/image" Target="../media/image22.png"/><Relationship Id="rId3" Type="http://schemas.openxmlformats.org/officeDocument/2006/relationships/image" Target="../media/image30.png"/><Relationship Id="rId21" Type="http://schemas.openxmlformats.org/officeDocument/2006/relationships/image" Target="../media/image44.svg"/><Relationship Id="rId7" Type="http://schemas.openxmlformats.org/officeDocument/2006/relationships/image" Target="../media/image34.svg"/><Relationship Id="rId12" Type="http://schemas.openxmlformats.org/officeDocument/2006/relationships/image" Target="../media/image39.png"/><Relationship Id="rId17" Type="http://schemas.openxmlformats.org/officeDocument/2006/relationships/image" Target="../media/image13.svg"/><Relationship Id="rId25" Type="http://schemas.openxmlformats.org/officeDocument/2006/relationships/image" Target="../media/image21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png"/><Relationship Id="rId20" Type="http://schemas.openxmlformats.org/officeDocument/2006/relationships/image" Target="../media/image43.png"/><Relationship Id="rId29" Type="http://schemas.openxmlformats.org/officeDocument/2006/relationships/image" Target="../media/image2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24" Type="http://schemas.openxmlformats.org/officeDocument/2006/relationships/image" Target="../media/image20.png"/><Relationship Id="rId5" Type="http://schemas.openxmlformats.org/officeDocument/2006/relationships/image" Target="../media/image32.svg"/><Relationship Id="rId15" Type="http://schemas.openxmlformats.org/officeDocument/2006/relationships/image" Target="../media/image15.svg"/><Relationship Id="rId23" Type="http://schemas.openxmlformats.org/officeDocument/2006/relationships/image" Target="../media/image11.svg"/><Relationship Id="rId28" Type="http://schemas.openxmlformats.org/officeDocument/2006/relationships/image" Target="../media/image26.png"/><Relationship Id="rId10" Type="http://schemas.openxmlformats.org/officeDocument/2006/relationships/image" Target="../media/image37.png"/><Relationship Id="rId19" Type="http://schemas.openxmlformats.org/officeDocument/2006/relationships/image" Target="../media/image42.svg"/><Relationship Id="rId31" Type="http://schemas.openxmlformats.org/officeDocument/2006/relationships/image" Target="../media/image25.svg"/><Relationship Id="rId4" Type="http://schemas.openxmlformats.org/officeDocument/2006/relationships/image" Target="../media/image31.png"/><Relationship Id="rId9" Type="http://schemas.openxmlformats.org/officeDocument/2006/relationships/image" Target="../media/image36.svg"/><Relationship Id="rId14" Type="http://schemas.openxmlformats.org/officeDocument/2006/relationships/image" Target="../media/image14.png"/><Relationship Id="rId22" Type="http://schemas.openxmlformats.org/officeDocument/2006/relationships/image" Target="../media/image10.png"/><Relationship Id="rId27" Type="http://schemas.openxmlformats.org/officeDocument/2006/relationships/image" Target="../media/image23.svg"/><Relationship Id="rId30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14.png"/><Relationship Id="rId18" Type="http://schemas.openxmlformats.org/officeDocument/2006/relationships/image" Target="../media/image42.svg"/><Relationship Id="rId26" Type="http://schemas.openxmlformats.org/officeDocument/2006/relationships/image" Target="../media/image23.svg"/><Relationship Id="rId3" Type="http://schemas.openxmlformats.org/officeDocument/2006/relationships/image" Target="../media/image31.png"/><Relationship Id="rId21" Type="http://schemas.openxmlformats.org/officeDocument/2006/relationships/image" Target="../media/image10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17" Type="http://schemas.openxmlformats.org/officeDocument/2006/relationships/image" Target="../media/image41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3.svg"/><Relationship Id="rId20" Type="http://schemas.openxmlformats.org/officeDocument/2006/relationships/image" Target="../media/image44.svg"/><Relationship Id="rId29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24" Type="http://schemas.openxmlformats.org/officeDocument/2006/relationships/image" Target="../media/image21.svg"/><Relationship Id="rId5" Type="http://schemas.openxmlformats.org/officeDocument/2006/relationships/image" Target="../media/image33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7.svg"/><Relationship Id="rId10" Type="http://schemas.openxmlformats.org/officeDocument/2006/relationships/image" Target="../media/image38.svg"/><Relationship Id="rId19" Type="http://schemas.openxmlformats.org/officeDocument/2006/relationships/image" Target="../media/image43.png"/><Relationship Id="rId4" Type="http://schemas.openxmlformats.org/officeDocument/2006/relationships/image" Target="../media/image32.svg"/><Relationship Id="rId9" Type="http://schemas.openxmlformats.org/officeDocument/2006/relationships/image" Target="../media/image37.png"/><Relationship Id="rId14" Type="http://schemas.openxmlformats.org/officeDocument/2006/relationships/image" Target="../media/image15.svg"/><Relationship Id="rId22" Type="http://schemas.openxmlformats.org/officeDocument/2006/relationships/image" Target="../media/image11.svg"/><Relationship Id="rId27" Type="http://schemas.openxmlformats.org/officeDocument/2006/relationships/image" Target="../media/image26.png"/><Relationship Id="rId30" Type="http://schemas.openxmlformats.org/officeDocument/2006/relationships/image" Target="../media/image2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gif"/><Relationship Id="rId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gif"/><Relationship Id="rId5" Type="http://schemas.openxmlformats.org/officeDocument/2006/relationships/image" Target="../media/image46.png"/><Relationship Id="rId4" Type="http://schemas.openxmlformats.org/officeDocument/2006/relationships/image" Target="../media/image4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gif"/><Relationship Id="rId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gif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gif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6413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Girl playing guitar Vectors &amp; Illustrations for Free Download | Freepik">
            <a:extLst>
              <a:ext uri="{FF2B5EF4-FFF2-40B4-BE49-F238E27FC236}">
                <a16:creationId xmlns:a16="http://schemas.microsoft.com/office/drawing/2014/main" id="{5368034E-96D6-C470-C25C-822C226A5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3551022"/>
            <a:ext cx="7674015" cy="527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34" descr="clock">
            <a:extLst>
              <a:ext uri="{FF2B5EF4-FFF2-40B4-BE49-F238E27FC236}">
                <a16:creationId xmlns:a16="http://schemas.microsoft.com/office/drawing/2014/main" id="{EEF02EFB-911D-1A90-4EB5-4A712DC3F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73539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200" b="1" dirty="0">
                <a:solidFill>
                  <a:schemeClr val="bg1"/>
                </a:solidFill>
                <a:latin typeface="Calibri" pitchFamily="34" charset="0"/>
              </a:rPr>
              <a:t>Start!</a:t>
            </a:r>
          </a:p>
        </p:txBody>
      </p:sp>
      <p:sp>
        <p:nvSpPr>
          <p:cNvPr id="4" name="Oval 40" descr="clock">
            <a:extLst>
              <a:ext uri="{FF2B5EF4-FFF2-40B4-BE49-F238E27FC236}">
                <a16:creationId xmlns:a16="http://schemas.microsoft.com/office/drawing/2014/main" id="{084C1ACA-A275-6296-2360-51DA081DD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5" name="Oval 41" descr="clock">
            <a:extLst>
              <a:ext uri="{FF2B5EF4-FFF2-40B4-BE49-F238E27FC236}">
                <a16:creationId xmlns:a16="http://schemas.microsoft.com/office/drawing/2014/main" id="{DED00084-544E-E5EB-628D-5F5B253D5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6070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6" name="Oval 42" descr="clock">
            <a:extLst>
              <a:ext uri="{FF2B5EF4-FFF2-40B4-BE49-F238E27FC236}">
                <a16:creationId xmlns:a16="http://schemas.microsoft.com/office/drawing/2014/main" id="{AFE3E567-84D0-81A4-BF00-D91963D6B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7" name="Oval 43" descr="clock">
            <a:extLst>
              <a:ext uri="{FF2B5EF4-FFF2-40B4-BE49-F238E27FC236}">
                <a16:creationId xmlns:a16="http://schemas.microsoft.com/office/drawing/2014/main" id="{D294BE6A-BD44-581D-C5A3-D9B493D41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8" name="Oval 44" descr="clock">
            <a:extLst>
              <a:ext uri="{FF2B5EF4-FFF2-40B4-BE49-F238E27FC236}">
                <a16:creationId xmlns:a16="http://schemas.microsoft.com/office/drawing/2014/main" id="{D5F24A96-8A1E-9895-3AD9-48616A0AF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6070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9" name="Oval 45" descr="clock">
            <a:extLst>
              <a:ext uri="{FF2B5EF4-FFF2-40B4-BE49-F238E27FC236}">
                <a16:creationId xmlns:a16="http://schemas.microsoft.com/office/drawing/2014/main" id="{8B9B87A6-0B97-546D-9C5E-562BE0BEA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32554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0" name="Oval 46" descr="clock">
            <a:extLst>
              <a:ext uri="{FF2B5EF4-FFF2-40B4-BE49-F238E27FC236}">
                <a16:creationId xmlns:a16="http://schemas.microsoft.com/office/drawing/2014/main" id="{B6A871A9-9898-5B3D-EB81-FA42F3256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7106" y="573539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1" name="Oval 47" descr="clock">
            <a:extLst>
              <a:ext uri="{FF2B5EF4-FFF2-40B4-BE49-F238E27FC236}">
                <a16:creationId xmlns:a16="http://schemas.microsoft.com/office/drawing/2014/main" id="{9F3C092D-4DA8-4E27-EB9D-2D4B5C38E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4830" y="580909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2" name="Oval 48" descr="clock">
            <a:extLst>
              <a:ext uri="{FF2B5EF4-FFF2-40B4-BE49-F238E27FC236}">
                <a16:creationId xmlns:a16="http://schemas.microsoft.com/office/drawing/2014/main" id="{AD9BE50C-4709-ECC0-78AC-16970681D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89816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3" name="Oval 49" descr="clock">
            <a:extLst>
              <a:ext uri="{FF2B5EF4-FFF2-40B4-BE49-F238E27FC236}">
                <a16:creationId xmlns:a16="http://schemas.microsoft.com/office/drawing/2014/main" id="{D9ABD166-8D75-8D85-647D-0661B4D01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4396" y="5973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4" name="Oval 49" descr="clock">
            <a:extLst>
              <a:ext uri="{FF2B5EF4-FFF2-40B4-BE49-F238E27FC236}">
                <a16:creationId xmlns:a16="http://schemas.microsoft.com/office/drawing/2014/main" id="{7FF5C36A-ABBD-8525-0429-775FA81D8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2540" y="5876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0</a:t>
            </a:r>
            <a:endParaRPr lang="vi-VN" sz="6600" b="1" dirty="0">
              <a:solidFill>
                <a:schemeClr val="bg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16B3E9-0F91-7EE8-01A1-BDD0C840756F}"/>
              </a:ext>
            </a:extLst>
          </p:cNvPr>
          <p:cNvGrpSpPr/>
          <p:nvPr/>
        </p:nvGrpSpPr>
        <p:grpSpPr>
          <a:xfrm>
            <a:off x="15002540" y="556795"/>
            <a:ext cx="2319132" cy="2292730"/>
            <a:chOff x="3505200" y="2667000"/>
            <a:chExt cx="1295400" cy="1295400"/>
          </a:xfrm>
        </p:grpSpPr>
        <p:sp>
          <p:nvSpPr>
            <p:cNvPr id="16" name="Oval 50" descr="clock">
              <a:extLst>
                <a:ext uri="{FF2B5EF4-FFF2-40B4-BE49-F238E27FC236}">
                  <a16:creationId xmlns:a16="http://schemas.microsoft.com/office/drawing/2014/main" id="{7CD46FF1-C598-346B-9BF4-DDB1EA06F5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200" y="2667000"/>
              <a:ext cx="1295400" cy="1295400"/>
            </a:xfrm>
            <a:prstGeom prst="ellipse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</a:rPr>
                <a:t>0</a:t>
              </a:r>
              <a:endParaRPr lang="vi-VN" sz="6600" b="1" dirty="0">
                <a:solidFill>
                  <a:schemeClr val="bg1"/>
                </a:solidFill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D1A6019-6280-4818-1672-2FB00F5EA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0012" y="3043237"/>
              <a:ext cx="485775" cy="542925"/>
            </a:xfrm>
            <a:prstGeom prst="rect">
              <a:avLst/>
            </a:prstGeom>
          </p:spPr>
        </p:pic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EF5B7FC3-D4DE-889B-7279-244621D8ED33}"/>
              </a:ext>
            </a:extLst>
          </p:cNvPr>
          <p:cNvSpPr/>
          <p:nvPr/>
        </p:nvSpPr>
        <p:spPr>
          <a:xfrm>
            <a:off x="212652" y="275254"/>
            <a:ext cx="1485900" cy="1269836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6</a:t>
            </a:r>
          </a:p>
        </p:txBody>
      </p:sp>
      <p:grpSp>
        <p:nvGrpSpPr>
          <p:cNvPr id="20" name="Google Shape;1655;p73">
            <a:extLst>
              <a:ext uri="{FF2B5EF4-FFF2-40B4-BE49-F238E27FC236}">
                <a16:creationId xmlns:a16="http://schemas.microsoft.com/office/drawing/2014/main" id="{0495C7D0-2622-A397-3D1C-29F53BB5182B}"/>
              </a:ext>
            </a:extLst>
          </p:cNvPr>
          <p:cNvGrpSpPr/>
          <p:nvPr/>
        </p:nvGrpSpPr>
        <p:grpSpPr>
          <a:xfrm>
            <a:off x="609600" y="2820987"/>
            <a:ext cx="9973410" cy="1460070"/>
            <a:chOff x="5189253" y="2867112"/>
            <a:chExt cx="3136200" cy="1698300"/>
          </a:xfrm>
        </p:grpSpPr>
        <p:sp>
          <p:nvSpPr>
            <p:cNvPr id="21" name="Google Shape;1656;p73">
              <a:extLst>
                <a:ext uri="{FF2B5EF4-FFF2-40B4-BE49-F238E27FC236}">
                  <a16:creationId xmlns:a16="http://schemas.microsoft.com/office/drawing/2014/main" id="{3472D6A4-2B87-D969-8B92-14D4D67408E6}"/>
                </a:ext>
              </a:extLst>
            </p:cNvPr>
            <p:cNvSpPr/>
            <p:nvPr/>
          </p:nvSpPr>
          <p:spPr>
            <a:xfrm>
              <a:off x="5189253" y="2867112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5587A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A. </a:t>
              </a:r>
              <a:r>
                <a:rPr lang="en-US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play the guitar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2" name="Google Shape;1657;p73">
              <a:extLst>
                <a:ext uri="{FF2B5EF4-FFF2-40B4-BE49-F238E27FC236}">
                  <a16:creationId xmlns:a16="http://schemas.microsoft.com/office/drawing/2014/main" id="{18E48355-3B62-14E3-3DEF-D9C737EF7500}"/>
                </a:ext>
              </a:extLst>
            </p:cNvPr>
            <p:cNvSpPr/>
            <p:nvPr/>
          </p:nvSpPr>
          <p:spPr>
            <a:xfrm>
              <a:off x="5286753" y="2962214"/>
              <a:ext cx="2935494" cy="1404940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buSzPts val="1800"/>
                <a:defRPr/>
              </a:pPr>
              <a:endParaRPr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1658;p73">
            <a:extLst>
              <a:ext uri="{FF2B5EF4-FFF2-40B4-BE49-F238E27FC236}">
                <a16:creationId xmlns:a16="http://schemas.microsoft.com/office/drawing/2014/main" id="{D84295CB-8FC2-A1B5-4AD2-023C9EBC9256}"/>
              </a:ext>
            </a:extLst>
          </p:cNvPr>
          <p:cNvGrpSpPr/>
          <p:nvPr/>
        </p:nvGrpSpPr>
        <p:grpSpPr>
          <a:xfrm>
            <a:off x="588111" y="4705125"/>
            <a:ext cx="9997960" cy="1508390"/>
            <a:chOff x="5286752" y="2950643"/>
            <a:chExt cx="3136200" cy="1698300"/>
          </a:xfrm>
        </p:grpSpPr>
        <p:sp>
          <p:nvSpPr>
            <p:cNvPr id="24" name="Google Shape;1659;p73">
              <a:extLst>
                <a:ext uri="{FF2B5EF4-FFF2-40B4-BE49-F238E27FC236}">
                  <a16:creationId xmlns:a16="http://schemas.microsoft.com/office/drawing/2014/main" id="{1A104236-7ED9-F686-54BB-874F4C5EE35C}"/>
                </a:ext>
              </a:extLst>
            </p:cNvPr>
            <p:cNvSpPr/>
            <p:nvPr/>
          </p:nvSpPr>
          <p:spPr>
            <a:xfrm>
              <a:off x="5286752" y="2950643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F9585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B. </a:t>
              </a:r>
              <a:r>
                <a:rPr lang="en-US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play the violin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5" name="Google Shape;1660;p73">
              <a:extLst>
                <a:ext uri="{FF2B5EF4-FFF2-40B4-BE49-F238E27FC236}">
                  <a16:creationId xmlns:a16="http://schemas.microsoft.com/office/drawing/2014/main" id="{FE204B10-7AF4-805A-F172-8F4FD38E3319}"/>
                </a:ext>
              </a:extLst>
            </p:cNvPr>
            <p:cNvSpPr/>
            <p:nvPr/>
          </p:nvSpPr>
          <p:spPr>
            <a:xfrm>
              <a:off x="5386281" y="3061846"/>
              <a:ext cx="2941200" cy="1475889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SzPts val="1800"/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" name="Google Shape;1664;p73">
            <a:extLst>
              <a:ext uri="{FF2B5EF4-FFF2-40B4-BE49-F238E27FC236}">
                <a16:creationId xmlns:a16="http://schemas.microsoft.com/office/drawing/2014/main" id="{4EDF3F24-6BC9-7CB1-CC2A-4C52C12A1421}"/>
              </a:ext>
            </a:extLst>
          </p:cNvPr>
          <p:cNvGrpSpPr/>
          <p:nvPr/>
        </p:nvGrpSpPr>
        <p:grpSpPr>
          <a:xfrm>
            <a:off x="588111" y="6489205"/>
            <a:ext cx="9997960" cy="1465386"/>
            <a:chOff x="5189253" y="2867112"/>
            <a:chExt cx="3136200" cy="1698300"/>
          </a:xfrm>
        </p:grpSpPr>
        <p:sp>
          <p:nvSpPr>
            <p:cNvPr id="27" name="Google Shape;1665;p73">
              <a:extLst>
                <a:ext uri="{FF2B5EF4-FFF2-40B4-BE49-F238E27FC236}">
                  <a16:creationId xmlns:a16="http://schemas.microsoft.com/office/drawing/2014/main" id="{AE779CD1-DCFF-EB47-3656-F98C0060F605}"/>
                </a:ext>
              </a:extLst>
            </p:cNvPr>
            <p:cNvSpPr/>
            <p:nvPr/>
          </p:nvSpPr>
          <p:spPr>
            <a:xfrm>
              <a:off x="5189253" y="2867112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F7B9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C. </a:t>
              </a:r>
              <a:r>
                <a:rPr lang="en-US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play the piano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8" name="Google Shape;1666;p73">
              <a:extLst>
                <a:ext uri="{FF2B5EF4-FFF2-40B4-BE49-F238E27FC236}">
                  <a16:creationId xmlns:a16="http://schemas.microsoft.com/office/drawing/2014/main" id="{5F75E82F-1C6E-9980-2D2D-87C0819C76DB}"/>
                </a:ext>
              </a:extLst>
            </p:cNvPr>
            <p:cNvSpPr/>
            <p:nvPr/>
          </p:nvSpPr>
          <p:spPr>
            <a:xfrm>
              <a:off x="5286752" y="2962212"/>
              <a:ext cx="2941199" cy="1510569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SzPts val="1800"/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707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3">
            <a:extLst>
              <a:ext uri="{FF2B5EF4-FFF2-40B4-BE49-F238E27FC236}">
                <a16:creationId xmlns:a16="http://schemas.microsoft.com/office/drawing/2014/main" id="{90B2853C-0B76-CD9C-722C-D2E1573849A0}"/>
              </a:ext>
            </a:extLst>
          </p:cNvPr>
          <p:cNvSpPr/>
          <p:nvPr/>
        </p:nvSpPr>
        <p:spPr>
          <a:xfrm>
            <a:off x="11582400" y="3678498"/>
            <a:ext cx="4876800" cy="4693044"/>
          </a:xfrm>
          <a:custGeom>
            <a:avLst/>
            <a:gdLst/>
            <a:ahLst/>
            <a:cxnLst/>
            <a:rect l="l" t="t" r="r" b="b"/>
            <a:pathLst>
              <a:path w="3461576" h="4114800">
                <a:moveTo>
                  <a:pt x="0" y="0"/>
                </a:moveTo>
                <a:lnTo>
                  <a:pt x="3461576" y="0"/>
                </a:lnTo>
                <a:lnTo>
                  <a:pt x="34615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Oval 34" descr="clock">
            <a:extLst>
              <a:ext uri="{FF2B5EF4-FFF2-40B4-BE49-F238E27FC236}">
                <a16:creationId xmlns:a16="http://schemas.microsoft.com/office/drawing/2014/main" id="{EEF02EFB-911D-1A90-4EB5-4A712DC3F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73539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200" b="1" dirty="0">
                <a:solidFill>
                  <a:schemeClr val="bg1"/>
                </a:solidFill>
                <a:latin typeface="Calibri" pitchFamily="34" charset="0"/>
              </a:rPr>
              <a:t>Start!</a:t>
            </a:r>
          </a:p>
        </p:txBody>
      </p:sp>
      <p:sp>
        <p:nvSpPr>
          <p:cNvPr id="4" name="Oval 40" descr="clock">
            <a:extLst>
              <a:ext uri="{FF2B5EF4-FFF2-40B4-BE49-F238E27FC236}">
                <a16:creationId xmlns:a16="http://schemas.microsoft.com/office/drawing/2014/main" id="{084C1ACA-A275-6296-2360-51DA081DD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590283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5" name="Oval 41" descr="clock">
            <a:extLst>
              <a:ext uri="{FF2B5EF4-FFF2-40B4-BE49-F238E27FC236}">
                <a16:creationId xmlns:a16="http://schemas.microsoft.com/office/drawing/2014/main" id="{DED00084-544E-E5EB-628D-5F5B253D5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607027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6" name="Oval 42" descr="clock">
            <a:extLst>
              <a:ext uri="{FF2B5EF4-FFF2-40B4-BE49-F238E27FC236}">
                <a16:creationId xmlns:a16="http://schemas.microsoft.com/office/drawing/2014/main" id="{AFE3E567-84D0-81A4-BF00-D91963D6B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90283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7" name="Oval 43" descr="clock">
            <a:extLst>
              <a:ext uri="{FF2B5EF4-FFF2-40B4-BE49-F238E27FC236}">
                <a16:creationId xmlns:a16="http://schemas.microsoft.com/office/drawing/2014/main" id="{D294BE6A-BD44-581D-C5A3-D9B493D41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90283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8" name="Oval 44" descr="clock">
            <a:extLst>
              <a:ext uri="{FF2B5EF4-FFF2-40B4-BE49-F238E27FC236}">
                <a16:creationId xmlns:a16="http://schemas.microsoft.com/office/drawing/2014/main" id="{D5F24A96-8A1E-9895-3AD9-48616A0AF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607027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9" name="Oval 45" descr="clock">
            <a:extLst>
              <a:ext uri="{FF2B5EF4-FFF2-40B4-BE49-F238E27FC236}">
                <a16:creationId xmlns:a16="http://schemas.microsoft.com/office/drawing/2014/main" id="{8B9B87A6-0B97-546D-9C5E-562BE0BEA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32554" y="590283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0" name="Oval 46" descr="clock">
            <a:extLst>
              <a:ext uri="{FF2B5EF4-FFF2-40B4-BE49-F238E27FC236}">
                <a16:creationId xmlns:a16="http://schemas.microsoft.com/office/drawing/2014/main" id="{B6A871A9-9898-5B3D-EB81-FA42F3256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7106" y="573539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1" name="Oval 47" descr="clock">
            <a:extLst>
              <a:ext uri="{FF2B5EF4-FFF2-40B4-BE49-F238E27FC236}">
                <a16:creationId xmlns:a16="http://schemas.microsoft.com/office/drawing/2014/main" id="{9F3C092D-4DA8-4E27-EB9D-2D4B5C38E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4830" y="580909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2" name="Oval 48" descr="clock">
            <a:extLst>
              <a:ext uri="{FF2B5EF4-FFF2-40B4-BE49-F238E27FC236}">
                <a16:creationId xmlns:a16="http://schemas.microsoft.com/office/drawing/2014/main" id="{AD9BE50C-4709-ECC0-78AC-16970681D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89816" y="590283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3" name="Oval 49" descr="clock">
            <a:extLst>
              <a:ext uri="{FF2B5EF4-FFF2-40B4-BE49-F238E27FC236}">
                <a16:creationId xmlns:a16="http://schemas.microsoft.com/office/drawing/2014/main" id="{D9ABD166-8D75-8D85-647D-0661B4D01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4396" y="597327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4" name="Oval 49" descr="clock">
            <a:extLst>
              <a:ext uri="{FF2B5EF4-FFF2-40B4-BE49-F238E27FC236}">
                <a16:creationId xmlns:a16="http://schemas.microsoft.com/office/drawing/2014/main" id="{7FF5C36A-ABBD-8525-0429-775FA81D8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2540" y="587627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0</a:t>
            </a:r>
            <a:endParaRPr lang="vi-VN" sz="6600" b="1" dirty="0">
              <a:solidFill>
                <a:schemeClr val="bg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16B3E9-0F91-7EE8-01A1-BDD0C840756F}"/>
              </a:ext>
            </a:extLst>
          </p:cNvPr>
          <p:cNvGrpSpPr/>
          <p:nvPr/>
        </p:nvGrpSpPr>
        <p:grpSpPr>
          <a:xfrm>
            <a:off x="15002540" y="556795"/>
            <a:ext cx="2319132" cy="2292730"/>
            <a:chOff x="3505200" y="2667000"/>
            <a:chExt cx="1295400" cy="1295400"/>
          </a:xfrm>
        </p:grpSpPr>
        <p:sp>
          <p:nvSpPr>
            <p:cNvPr id="16" name="Oval 50" descr="clock">
              <a:extLst>
                <a:ext uri="{FF2B5EF4-FFF2-40B4-BE49-F238E27FC236}">
                  <a16:creationId xmlns:a16="http://schemas.microsoft.com/office/drawing/2014/main" id="{7CD46FF1-C598-346B-9BF4-DDB1EA06F5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200" y="2667000"/>
              <a:ext cx="1295400" cy="1295400"/>
            </a:xfrm>
            <a:prstGeom prst="ellipse">
              <a:avLst/>
            </a:prstGeom>
            <a:blipFill dpi="0" rotWithShape="1">
              <a:blip r:embed="rId5"/>
              <a:srcRect/>
              <a:stretch>
                <a:fillRect/>
              </a:stretch>
            </a:blip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</a:rPr>
                <a:t>0</a:t>
              </a:r>
              <a:endParaRPr lang="vi-VN" sz="6600" b="1" dirty="0">
                <a:solidFill>
                  <a:schemeClr val="bg1"/>
                </a:solidFill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D1A6019-6280-4818-1672-2FB00F5EA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0012" y="3043237"/>
              <a:ext cx="485775" cy="542925"/>
            </a:xfrm>
            <a:prstGeom prst="rect">
              <a:avLst/>
            </a:prstGeom>
          </p:spPr>
        </p:pic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EF5B7FC3-D4DE-889B-7279-244621D8ED33}"/>
              </a:ext>
            </a:extLst>
          </p:cNvPr>
          <p:cNvSpPr/>
          <p:nvPr/>
        </p:nvSpPr>
        <p:spPr>
          <a:xfrm>
            <a:off x="212652" y="275254"/>
            <a:ext cx="1485900" cy="1269836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7</a:t>
            </a:r>
          </a:p>
        </p:txBody>
      </p:sp>
      <p:grpSp>
        <p:nvGrpSpPr>
          <p:cNvPr id="20" name="Google Shape;1655;p73">
            <a:extLst>
              <a:ext uri="{FF2B5EF4-FFF2-40B4-BE49-F238E27FC236}">
                <a16:creationId xmlns:a16="http://schemas.microsoft.com/office/drawing/2014/main" id="{0495C7D0-2622-A397-3D1C-29F53BB5182B}"/>
              </a:ext>
            </a:extLst>
          </p:cNvPr>
          <p:cNvGrpSpPr/>
          <p:nvPr/>
        </p:nvGrpSpPr>
        <p:grpSpPr>
          <a:xfrm>
            <a:off x="762000" y="2899757"/>
            <a:ext cx="9821384" cy="1460070"/>
            <a:chOff x="5189253" y="2867112"/>
            <a:chExt cx="3136200" cy="1698300"/>
          </a:xfrm>
        </p:grpSpPr>
        <p:sp>
          <p:nvSpPr>
            <p:cNvPr id="21" name="Google Shape;1656;p73">
              <a:extLst>
                <a:ext uri="{FF2B5EF4-FFF2-40B4-BE49-F238E27FC236}">
                  <a16:creationId xmlns:a16="http://schemas.microsoft.com/office/drawing/2014/main" id="{3472D6A4-2B87-D969-8B92-14D4D67408E6}"/>
                </a:ext>
              </a:extLst>
            </p:cNvPr>
            <p:cNvSpPr/>
            <p:nvPr/>
          </p:nvSpPr>
          <p:spPr>
            <a:xfrm>
              <a:off x="5189253" y="2867112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5587A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A. surf the Internet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2" name="Google Shape;1657;p73">
              <a:extLst>
                <a:ext uri="{FF2B5EF4-FFF2-40B4-BE49-F238E27FC236}">
                  <a16:creationId xmlns:a16="http://schemas.microsoft.com/office/drawing/2014/main" id="{18E48355-3B62-14E3-3DEF-D9C737EF7500}"/>
                </a:ext>
              </a:extLst>
            </p:cNvPr>
            <p:cNvSpPr/>
            <p:nvPr/>
          </p:nvSpPr>
          <p:spPr>
            <a:xfrm>
              <a:off x="5286753" y="2962214"/>
              <a:ext cx="2935494" cy="1404940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buSzPts val="1800"/>
                <a:defRPr/>
              </a:pPr>
              <a:endParaRPr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1658;p73">
            <a:extLst>
              <a:ext uri="{FF2B5EF4-FFF2-40B4-BE49-F238E27FC236}">
                <a16:creationId xmlns:a16="http://schemas.microsoft.com/office/drawing/2014/main" id="{D84295CB-8FC2-A1B5-4AD2-023C9EBC9256}"/>
              </a:ext>
            </a:extLst>
          </p:cNvPr>
          <p:cNvGrpSpPr/>
          <p:nvPr/>
        </p:nvGrpSpPr>
        <p:grpSpPr>
          <a:xfrm>
            <a:off x="740698" y="4783895"/>
            <a:ext cx="9845560" cy="1508390"/>
            <a:chOff x="5286752" y="2950643"/>
            <a:chExt cx="3136200" cy="1698300"/>
          </a:xfrm>
        </p:grpSpPr>
        <p:sp>
          <p:nvSpPr>
            <p:cNvPr id="24" name="Google Shape;1659;p73">
              <a:extLst>
                <a:ext uri="{FF2B5EF4-FFF2-40B4-BE49-F238E27FC236}">
                  <a16:creationId xmlns:a16="http://schemas.microsoft.com/office/drawing/2014/main" id="{1A104236-7ED9-F686-54BB-874F4C5EE35C}"/>
                </a:ext>
              </a:extLst>
            </p:cNvPr>
            <p:cNvSpPr/>
            <p:nvPr/>
          </p:nvSpPr>
          <p:spPr>
            <a:xfrm>
              <a:off x="5286752" y="2950643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F9585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B. read stories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5" name="Google Shape;1660;p73">
              <a:extLst>
                <a:ext uri="{FF2B5EF4-FFF2-40B4-BE49-F238E27FC236}">
                  <a16:creationId xmlns:a16="http://schemas.microsoft.com/office/drawing/2014/main" id="{FE204B10-7AF4-805A-F172-8F4FD38E3319}"/>
                </a:ext>
              </a:extLst>
            </p:cNvPr>
            <p:cNvSpPr/>
            <p:nvPr/>
          </p:nvSpPr>
          <p:spPr>
            <a:xfrm>
              <a:off x="5386281" y="3061846"/>
              <a:ext cx="2941200" cy="1475889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SzPts val="1800"/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" name="Google Shape;1664;p73">
            <a:extLst>
              <a:ext uri="{FF2B5EF4-FFF2-40B4-BE49-F238E27FC236}">
                <a16:creationId xmlns:a16="http://schemas.microsoft.com/office/drawing/2014/main" id="{4EDF3F24-6BC9-7CB1-CC2A-4C52C12A1421}"/>
              </a:ext>
            </a:extLst>
          </p:cNvPr>
          <p:cNvGrpSpPr/>
          <p:nvPr/>
        </p:nvGrpSpPr>
        <p:grpSpPr>
          <a:xfrm>
            <a:off x="740698" y="6567975"/>
            <a:ext cx="9845560" cy="1465386"/>
            <a:chOff x="5189253" y="2867112"/>
            <a:chExt cx="3136200" cy="1698300"/>
          </a:xfrm>
        </p:grpSpPr>
        <p:sp>
          <p:nvSpPr>
            <p:cNvPr id="27" name="Google Shape;1665;p73">
              <a:extLst>
                <a:ext uri="{FF2B5EF4-FFF2-40B4-BE49-F238E27FC236}">
                  <a16:creationId xmlns:a16="http://schemas.microsoft.com/office/drawing/2014/main" id="{AE779CD1-DCFF-EB47-3656-F98C0060F605}"/>
                </a:ext>
              </a:extLst>
            </p:cNvPr>
            <p:cNvSpPr/>
            <p:nvPr/>
          </p:nvSpPr>
          <p:spPr>
            <a:xfrm>
              <a:off x="5189253" y="2867112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F7B9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C. </a:t>
              </a:r>
              <a:r>
                <a:rPr lang="en-US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listen to music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8" name="Google Shape;1666;p73">
              <a:extLst>
                <a:ext uri="{FF2B5EF4-FFF2-40B4-BE49-F238E27FC236}">
                  <a16:creationId xmlns:a16="http://schemas.microsoft.com/office/drawing/2014/main" id="{5F75E82F-1C6E-9980-2D2D-87C0819C76DB}"/>
                </a:ext>
              </a:extLst>
            </p:cNvPr>
            <p:cNvSpPr/>
            <p:nvPr/>
          </p:nvSpPr>
          <p:spPr>
            <a:xfrm>
              <a:off x="5286752" y="2962212"/>
              <a:ext cx="2941199" cy="1510569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SzPts val="1800"/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3350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Cartoon Illustration Of A Kid Playing Volleyball 10721911 Vector Art at  Vecteez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2134" y="4460953"/>
            <a:ext cx="8239073" cy="411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34" descr="clock">
            <a:extLst>
              <a:ext uri="{FF2B5EF4-FFF2-40B4-BE49-F238E27FC236}">
                <a16:creationId xmlns:a16="http://schemas.microsoft.com/office/drawing/2014/main" id="{EEF02EFB-911D-1A90-4EB5-4A712DC3F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73539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200" b="1" dirty="0">
                <a:solidFill>
                  <a:schemeClr val="bg1"/>
                </a:solidFill>
                <a:latin typeface="Calibri" pitchFamily="34" charset="0"/>
              </a:rPr>
              <a:t>Start!</a:t>
            </a:r>
          </a:p>
        </p:txBody>
      </p:sp>
      <p:sp>
        <p:nvSpPr>
          <p:cNvPr id="4" name="Oval 40" descr="clock">
            <a:extLst>
              <a:ext uri="{FF2B5EF4-FFF2-40B4-BE49-F238E27FC236}">
                <a16:creationId xmlns:a16="http://schemas.microsoft.com/office/drawing/2014/main" id="{084C1ACA-A275-6296-2360-51DA081DD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5" name="Oval 41" descr="clock">
            <a:extLst>
              <a:ext uri="{FF2B5EF4-FFF2-40B4-BE49-F238E27FC236}">
                <a16:creationId xmlns:a16="http://schemas.microsoft.com/office/drawing/2014/main" id="{DED00084-544E-E5EB-628D-5F5B253D5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6070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6" name="Oval 42" descr="clock">
            <a:extLst>
              <a:ext uri="{FF2B5EF4-FFF2-40B4-BE49-F238E27FC236}">
                <a16:creationId xmlns:a16="http://schemas.microsoft.com/office/drawing/2014/main" id="{AFE3E567-84D0-81A4-BF00-D91963D6B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7" name="Oval 43" descr="clock">
            <a:extLst>
              <a:ext uri="{FF2B5EF4-FFF2-40B4-BE49-F238E27FC236}">
                <a16:creationId xmlns:a16="http://schemas.microsoft.com/office/drawing/2014/main" id="{D294BE6A-BD44-581D-C5A3-D9B493D41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8" name="Oval 44" descr="clock">
            <a:extLst>
              <a:ext uri="{FF2B5EF4-FFF2-40B4-BE49-F238E27FC236}">
                <a16:creationId xmlns:a16="http://schemas.microsoft.com/office/drawing/2014/main" id="{D5F24A96-8A1E-9895-3AD9-48616A0AF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6070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9" name="Oval 45" descr="clock">
            <a:extLst>
              <a:ext uri="{FF2B5EF4-FFF2-40B4-BE49-F238E27FC236}">
                <a16:creationId xmlns:a16="http://schemas.microsoft.com/office/drawing/2014/main" id="{8B9B87A6-0B97-546D-9C5E-562BE0BEA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32554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0" name="Oval 46" descr="clock">
            <a:extLst>
              <a:ext uri="{FF2B5EF4-FFF2-40B4-BE49-F238E27FC236}">
                <a16:creationId xmlns:a16="http://schemas.microsoft.com/office/drawing/2014/main" id="{B6A871A9-9898-5B3D-EB81-FA42F3256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7106" y="573539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1" name="Oval 47" descr="clock">
            <a:extLst>
              <a:ext uri="{FF2B5EF4-FFF2-40B4-BE49-F238E27FC236}">
                <a16:creationId xmlns:a16="http://schemas.microsoft.com/office/drawing/2014/main" id="{9F3C092D-4DA8-4E27-EB9D-2D4B5C38E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4830" y="580909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2" name="Oval 48" descr="clock">
            <a:extLst>
              <a:ext uri="{FF2B5EF4-FFF2-40B4-BE49-F238E27FC236}">
                <a16:creationId xmlns:a16="http://schemas.microsoft.com/office/drawing/2014/main" id="{AD9BE50C-4709-ECC0-78AC-16970681D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89816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3" name="Oval 49" descr="clock">
            <a:extLst>
              <a:ext uri="{FF2B5EF4-FFF2-40B4-BE49-F238E27FC236}">
                <a16:creationId xmlns:a16="http://schemas.microsoft.com/office/drawing/2014/main" id="{D9ABD166-8D75-8D85-647D-0661B4D01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4396" y="5973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4" name="Oval 49" descr="clock">
            <a:extLst>
              <a:ext uri="{FF2B5EF4-FFF2-40B4-BE49-F238E27FC236}">
                <a16:creationId xmlns:a16="http://schemas.microsoft.com/office/drawing/2014/main" id="{7FF5C36A-ABBD-8525-0429-775FA81D8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2540" y="5876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0</a:t>
            </a:r>
            <a:endParaRPr lang="vi-VN" sz="6600" b="1" dirty="0">
              <a:solidFill>
                <a:schemeClr val="bg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16B3E9-0F91-7EE8-01A1-BDD0C840756F}"/>
              </a:ext>
            </a:extLst>
          </p:cNvPr>
          <p:cNvGrpSpPr/>
          <p:nvPr/>
        </p:nvGrpSpPr>
        <p:grpSpPr>
          <a:xfrm>
            <a:off x="15002540" y="556795"/>
            <a:ext cx="2319132" cy="2292730"/>
            <a:chOff x="3505200" y="2667000"/>
            <a:chExt cx="1295400" cy="1295400"/>
          </a:xfrm>
        </p:grpSpPr>
        <p:sp>
          <p:nvSpPr>
            <p:cNvPr id="16" name="Oval 50" descr="clock">
              <a:extLst>
                <a:ext uri="{FF2B5EF4-FFF2-40B4-BE49-F238E27FC236}">
                  <a16:creationId xmlns:a16="http://schemas.microsoft.com/office/drawing/2014/main" id="{7CD46FF1-C598-346B-9BF4-DDB1EA06F5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200" y="2667000"/>
              <a:ext cx="1295400" cy="1295400"/>
            </a:xfrm>
            <a:prstGeom prst="ellipse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</a:rPr>
                <a:t>0</a:t>
              </a:r>
              <a:endParaRPr lang="vi-VN" sz="6600" b="1" dirty="0">
                <a:solidFill>
                  <a:schemeClr val="bg1"/>
                </a:solidFill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D1A6019-6280-4818-1672-2FB00F5EA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0012" y="3043237"/>
              <a:ext cx="485775" cy="542925"/>
            </a:xfrm>
            <a:prstGeom prst="rect">
              <a:avLst/>
            </a:prstGeom>
          </p:spPr>
        </p:pic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EF5B7FC3-D4DE-889B-7279-244621D8ED33}"/>
              </a:ext>
            </a:extLst>
          </p:cNvPr>
          <p:cNvSpPr/>
          <p:nvPr/>
        </p:nvSpPr>
        <p:spPr>
          <a:xfrm>
            <a:off x="212652" y="275254"/>
            <a:ext cx="1485900" cy="1269836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8</a:t>
            </a:r>
          </a:p>
        </p:txBody>
      </p:sp>
      <p:grpSp>
        <p:nvGrpSpPr>
          <p:cNvPr id="20" name="Google Shape;1655;p73">
            <a:extLst>
              <a:ext uri="{FF2B5EF4-FFF2-40B4-BE49-F238E27FC236}">
                <a16:creationId xmlns:a16="http://schemas.microsoft.com/office/drawing/2014/main" id="{0495C7D0-2622-A397-3D1C-29F53BB5182B}"/>
              </a:ext>
            </a:extLst>
          </p:cNvPr>
          <p:cNvGrpSpPr/>
          <p:nvPr/>
        </p:nvGrpSpPr>
        <p:grpSpPr>
          <a:xfrm>
            <a:off x="757449" y="3386689"/>
            <a:ext cx="8664434" cy="1460070"/>
            <a:chOff x="5189253" y="2867112"/>
            <a:chExt cx="3136200" cy="1698300"/>
          </a:xfrm>
        </p:grpSpPr>
        <p:sp>
          <p:nvSpPr>
            <p:cNvPr id="21" name="Google Shape;1656;p73">
              <a:extLst>
                <a:ext uri="{FF2B5EF4-FFF2-40B4-BE49-F238E27FC236}">
                  <a16:creationId xmlns:a16="http://schemas.microsoft.com/office/drawing/2014/main" id="{3472D6A4-2B87-D969-8B92-14D4D67408E6}"/>
                </a:ext>
              </a:extLst>
            </p:cNvPr>
            <p:cNvSpPr/>
            <p:nvPr/>
          </p:nvSpPr>
          <p:spPr>
            <a:xfrm>
              <a:off x="5189253" y="2867112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5587A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A. play basketball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2" name="Google Shape;1657;p73">
              <a:extLst>
                <a:ext uri="{FF2B5EF4-FFF2-40B4-BE49-F238E27FC236}">
                  <a16:creationId xmlns:a16="http://schemas.microsoft.com/office/drawing/2014/main" id="{18E48355-3B62-14E3-3DEF-D9C737EF7500}"/>
                </a:ext>
              </a:extLst>
            </p:cNvPr>
            <p:cNvSpPr/>
            <p:nvPr/>
          </p:nvSpPr>
          <p:spPr>
            <a:xfrm>
              <a:off x="5286753" y="2962214"/>
              <a:ext cx="2935494" cy="1404940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buSzPts val="1800"/>
                <a:defRPr/>
              </a:pPr>
              <a:endParaRPr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1658;p73">
            <a:extLst>
              <a:ext uri="{FF2B5EF4-FFF2-40B4-BE49-F238E27FC236}">
                <a16:creationId xmlns:a16="http://schemas.microsoft.com/office/drawing/2014/main" id="{D84295CB-8FC2-A1B5-4AD2-023C9EBC9256}"/>
              </a:ext>
            </a:extLst>
          </p:cNvPr>
          <p:cNvGrpSpPr/>
          <p:nvPr/>
        </p:nvGrpSpPr>
        <p:grpSpPr>
          <a:xfrm>
            <a:off x="736121" y="5270827"/>
            <a:ext cx="8685762" cy="1508390"/>
            <a:chOff x="5286752" y="2950643"/>
            <a:chExt cx="3136200" cy="1698300"/>
          </a:xfrm>
        </p:grpSpPr>
        <p:sp>
          <p:nvSpPr>
            <p:cNvPr id="24" name="Google Shape;1659;p73">
              <a:extLst>
                <a:ext uri="{FF2B5EF4-FFF2-40B4-BE49-F238E27FC236}">
                  <a16:creationId xmlns:a16="http://schemas.microsoft.com/office/drawing/2014/main" id="{1A104236-7ED9-F686-54BB-874F4C5EE35C}"/>
                </a:ext>
              </a:extLst>
            </p:cNvPr>
            <p:cNvSpPr/>
            <p:nvPr/>
          </p:nvSpPr>
          <p:spPr>
            <a:xfrm>
              <a:off x="5286752" y="2950643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F9585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B. play volleyball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5" name="Google Shape;1660;p73">
              <a:extLst>
                <a:ext uri="{FF2B5EF4-FFF2-40B4-BE49-F238E27FC236}">
                  <a16:creationId xmlns:a16="http://schemas.microsoft.com/office/drawing/2014/main" id="{FE204B10-7AF4-805A-F172-8F4FD38E3319}"/>
                </a:ext>
              </a:extLst>
            </p:cNvPr>
            <p:cNvSpPr/>
            <p:nvPr/>
          </p:nvSpPr>
          <p:spPr>
            <a:xfrm>
              <a:off x="5386281" y="3061846"/>
              <a:ext cx="2941200" cy="1475889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SzPts val="1800"/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" name="Google Shape;1664;p73">
            <a:extLst>
              <a:ext uri="{FF2B5EF4-FFF2-40B4-BE49-F238E27FC236}">
                <a16:creationId xmlns:a16="http://schemas.microsoft.com/office/drawing/2014/main" id="{4EDF3F24-6BC9-7CB1-CC2A-4C52C12A1421}"/>
              </a:ext>
            </a:extLst>
          </p:cNvPr>
          <p:cNvGrpSpPr/>
          <p:nvPr/>
        </p:nvGrpSpPr>
        <p:grpSpPr>
          <a:xfrm>
            <a:off x="736121" y="7054907"/>
            <a:ext cx="8685762" cy="1465386"/>
            <a:chOff x="5189253" y="2867112"/>
            <a:chExt cx="3136200" cy="1698300"/>
          </a:xfrm>
        </p:grpSpPr>
        <p:sp>
          <p:nvSpPr>
            <p:cNvPr id="27" name="Google Shape;1665;p73">
              <a:extLst>
                <a:ext uri="{FF2B5EF4-FFF2-40B4-BE49-F238E27FC236}">
                  <a16:creationId xmlns:a16="http://schemas.microsoft.com/office/drawing/2014/main" id="{AE779CD1-DCFF-EB47-3656-F98C0060F605}"/>
                </a:ext>
              </a:extLst>
            </p:cNvPr>
            <p:cNvSpPr/>
            <p:nvPr/>
          </p:nvSpPr>
          <p:spPr>
            <a:xfrm>
              <a:off x="5189253" y="2867112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F7B9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C. </a:t>
              </a:r>
              <a:r>
                <a:rPr lang="en-US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play badminton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8" name="Google Shape;1666;p73">
              <a:extLst>
                <a:ext uri="{FF2B5EF4-FFF2-40B4-BE49-F238E27FC236}">
                  <a16:creationId xmlns:a16="http://schemas.microsoft.com/office/drawing/2014/main" id="{5F75E82F-1C6E-9980-2D2D-87C0819C76DB}"/>
                </a:ext>
              </a:extLst>
            </p:cNvPr>
            <p:cNvSpPr/>
            <p:nvPr/>
          </p:nvSpPr>
          <p:spPr>
            <a:xfrm>
              <a:off x="5286752" y="2962212"/>
              <a:ext cx="2941199" cy="1510569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SzPts val="1800"/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0291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5">
            <a:extLst>
              <a:ext uri="{FF2B5EF4-FFF2-40B4-BE49-F238E27FC236}">
                <a16:creationId xmlns:a16="http://schemas.microsoft.com/office/drawing/2014/main" id="{8C6D9B0E-3E43-BDF7-0859-CFBE62441ABF}"/>
              </a:ext>
            </a:extLst>
          </p:cNvPr>
          <p:cNvSpPr/>
          <p:nvPr/>
        </p:nvSpPr>
        <p:spPr>
          <a:xfrm>
            <a:off x="11811000" y="3347887"/>
            <a:ext cx="4078406" cy="5354265"/>
          </a:xfrm>
          <a:custGeom>
            <a:avLst/>
            <a:gdLst/>
            <a:ahLst/>
            <a:cxnLst/>
            <a:rect l="l" t="t" r="r" b="b"/>
            <a:pathLst>
              <a:path w="5133213" h="8229600">
                <a:moveTo>
                  <a:pt x="0" y="0"/>
                </a:moveTo>
                <a:lnTo>
                  <a:pt x="5133212" y="0"/>
                </a:lnTo>
                <a:lnTo>
                  <a:pt x="513321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Oval 34" descr="clock">
            <a:extLst>
              <a:ext uri="{FF2B5EF4-FFF2-40B4-BE49-F238E27FC236}">
                <a16:creationId xmlns:a16="http://schemas.microsoft.com/office/drawing/2014/main" id="{EEF02EFB-911D-1A90-4EB5-4A712DC3F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73539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200" b="1" dirty="0">
                <a:solidFill>
                  <a:schemeClr val="bg1"/>
                </a:solidFill>
                <a:latin typeface="Calibri" pitchFamily="34" charset="0"/>
              </a:rPr>
              <a:t>Start!</a:t>
            </a:r>
          </a:p>
        </p:txBody>
      </p:sp>
      <p:sp>
        <p:nvSpPr>
          <p:cNvPr id="4" name="Oval 40" descr="clock">
            <a:extLst>
              <a:ext uri="{FF2B5EF4-FFF2-40B4-BE49-F238E27FC236}">
                <a16:creationId xmlns:a16="http://schemas.microsoft.com/office/drawing/2014/main" id="{084C1ACA-A275-6296-2360-51DA081DD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5" name="Oval 41" descr="clock">
            <a:extLst>
              <a:ext uri="{FF2B5EF4-FFF2-40B4-BE49-F238E27FC236}">
                <a16:creationId xmlns:a16="http://schemas.microsoft.com/office/drawing/2014/main" id="{DED00084-544E-E5EB-628D-5F5B253D5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6070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6" name="Oval 42" descr="clock">
            <a:extLst>
              <a:ext uri="{FF2B5EF4-FFF2-40B4-BE49-F238E27FC236}">
                <a16:creationId xmlns:a16="http://schemas.microsoft.com/office/drawing/2014/main" id="{AFE3E567-84D0-81A4-BF00-D91963D6B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7" name="Oval 43" descr="clock">
            <a:extLst>
              <a:ext uri="{FF2B5EF4-FFF2-40B4-BE49-F238E27FC236}">
                <a16:creationId xmlns:a16="http://schemas.microsoft.com/office/drawing/2014/main" id="{D294BE6A-BD44-581D-C5A3-D9B493D41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8" name="Oval 44" descr="clock">
            <a:extLst>
              <a:ext uri="{FF2B5EF4-FFF2-40B4-BE49-F238E27FC236}">
                <a16:creationId xmlns:a16="http://schemas.microsoft.com/office/drawing/2014/main" id="{D5F24A96-8A1E-9895-3AD9-48616A0AF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6070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9" name="Oval 45" descr="clock">
            <a:extLst>
              <a:ext uri="{FF2B5EF4-FFF2-40B4-BE49-F238E27FC236}">
                <a16:creationId xmlns:a16="http://schemas.microsoft.com/office/drawing/2014/main" id="{8B9B87A6-0B97-546D-9C5E-562BE0BEA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32554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0" name="Oval 46" descr="clock">
            <a:extLst>
              <a:ext uri="{FF2B5EF4-FFF2-40B4-BE49-F238E27FC236}">
                <a16:creationId xmlns:a16="http://schemas.microsoft.com/office/drawing/2014/main" id="{B6A871A9-9898-5B3D-EB81-FA42F3256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7106" y="573539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1" name="Oval 47" descr="clock">
            <a:extLst>
              <a:ext uri="{FF2B5EF4-FFF2-40B4-BE49-F238E27FC236}">
                <a16:creationId xmlns:a16="http://schemas.microsoft.com/office/drawing/2014/main" id="{9F3C092D-4DA8-4E27-EB9D-2D4B5C38E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4830" y="580909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2" name="Oval 48" descr="clock">
            <a:extLst>
              <a:ext uri="{FF2B5EF4-FFF2-40B4-BE49-F238E27FC236}">
                <a16:creationId xmlns:a16="http://schemas.microsoft.com/office/drawing/2014/main" id="{AD9BE50C-4709-ECC0-78AC-16970681D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89816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3" name="Oval 49" descr="clock">
            <a:extLst>
              <a:ext uri="{FF2B5EF4-FFF2-40B4-BE49-F238E27FC236}">
                <a16:creationId xmlns:a16="http://schemas.microsoft.com/office/drawing/2014/main" id="{D9ABD166-8D75-8D85-647D-0661B4D01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4396" y="5973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4" name="Oval 49" descr="clock">
            <a:extLst>
              <a:ext uri="{FF2B5EF4-FFF2-40B4-BE49-F238E27FC236}">
                <a16:creationId xmlns:a16="http://schemas.microsoft.com/office/drawing/2014/main" id="{7FF5C36A-ABBD-8525-0429-775FA81D8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2540" y="5876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0</a:t>
            </a:r>
            <a:endParaRPr lang="vi-VN" sz="6600" b="1" dirty="0">
              <a:solidFill>
                <a:schemeClr val="bg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16B3E9-0F91-7EE8-01A1-BDD0C840756F}"/>
              </a:ext>
            </a:extLst>
          </p:cNvPr>
          <p:cNvGrpSpPr/>
          <p:nvPr/>
        </p:nvGrpSpPr>
        <p:grpSpPr>
          <a:xfrm>
            <a:off x="15002540" y="556795"/>
            <a:ext cx="2319132" cy="2292730"/>
            <a:chOff x="3505200" y="2667000"/>
            <a:chExt cx="1295400" cy="1295400"/>
          </a:xfrm>
        </p:grpSpPr>
        <p:sp>
          <p:nvSpPr>
            <p:cNvPr id="16" name="Oval 50" descr="clock">
              <a:extLst>
                <a:ext uri="{FF2B5EF4-FFF2-40B4-BE49-F238E27FC236}">
                  <a16:creationId xmlns:a16="http://schemas.microsoft.com/office/drawing/2014/main" id="{7CD46FF1-C598-346B-9BF4-DDB1EA06F5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200" y="2667000"/>
              <a:ext cx="1295400" cy="1295400"/>
            </a:xfrm>
            <a:prstGeom prst="ellipse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</a:rPr>
                <a:t>0</a:t>
              </a:r>
              <a:endParaRPr lang="vi-VN" sz="6600" b="1" dirty="0">
                <a:solidFill>
                  <a:schemeClr val="bg1"/>
                </a:solidFill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D1A6019-6280-4818-1672-2FB00F5EA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0012" y="3043237"/>
              <a:ext cx="485775" cy="542925"/>
            </a:xfrm>
            <a:prstGeom prst="rect">
              <a:avLst/>
            </a:prstGeom>
          </p:spPr>
        </p:pic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EF5B7FC3-D4DE-889B-7279-244621D8ED33}"/>
              </a:ext>
            </a:extLst>
          </p:cNvPr>
          <p:cNvSpPr/>
          <p:nvPr/>
        </p:nvSpPr>
        <p:spPr>
          <a:xfrm>
            <a:off x="212652" y="275254"/>
            <a:ext cx="1485900" cy="1269836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9</a:t>
            </a:r>
          </a:p>
        </p:txBody>
      </p:sp>
      <p:grpSp>
        <p:nvGrpSpPr>
          <p:cNvPr id="20" name="Google Shape;1655;p73">
            <a:extLst>
              <a:ext uri="{FF2B5EF4-FFF2-40B4-BE49-F238E27FC236}">
                <a16:creationId xmlns:a16="http://schemas.microsoft.com/office/drawing/2014/main" id="{0495C7D0-2622-A397-3D1C-29F53BB5182B}"/>
              </a:ext>
            </a:extLst>
          </p:cNvPr>
          <p:cNvGrpSpPr/>
          <p:nvPr/>
        </p:nvGrpSpPr>
        <p:grpSpPr>
          <a:xfrm>
            <a:off x="1143000" y="2899757"/>
            <a:ext cx="9365308" cy="1460070"/>
            <a:chOff x="5189253" y="2867112"/>
            <a:chExt cx="3136200" cy="1698300"/>
          </a:xfrm>
        </p:grpSpPr>
        <p:sp>
          <p:nvSpPr>
            <p:cNvPr id="21" name="Google Shape;1656;p73">
              <a:extLst>
                <a:ext uri="{FF2B5EF4-FFF2-40B4-BE49-F238E27FC236}">
                  <a16:creationId xmlns:a16="http://schemas.microsoft.com/office/drawing/2014/main" id="{3472D6A4-2B87-D969-8B92-14D4D67408E6}"/>
                </a:ext>
              </a:extLst>
            </p:cNvPr>
            <p:cNvSpPr/>
            <p:nvPr/>
          </p:nvSpPr>
          <p:spPr>
            <a:xfrm>
              <a:off x="5189253" y="2867112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5587A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A. </a:t>
              </a:r>
              <a:r>
                <a:rPr lang="en-US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ride my bike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2" name="Google Shape;1657;p73">
              <a:extLst>
                <a:ext uri="{FF2B5EF4-FFF2-40B4-BE49-F238E27FC236}">
                  <a16:creationId xmlns:a16="http://schemas.microsoft.com/office/drawing/2014/main" id="{18E48355-3B62-14E3-3DEF-D9C737EF7500}"/>
                </a:ext>
              </a:extLst>
            </p:cNvPr>
            <p:cNvSpPr/>
            <p:nvPr/>
          </p:nvSpPr>
          <p:spPr>
            <a:xfrm>
              <a:off x="5286753" y="2962214"/>
              <a:ext cx="2935494" cy="1404940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buSzPts val="1800"/>
                <a:defRPr/>
              </a:pPr>
              <a:endParaRPr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1658;p73">
            <a:extLst>
              <a:ext uri="{FF2B5EF4-FFF2-40B4-BE49-F238E27FC236}">
                <a16:creationId xmlns:a16="http://schemas.microsoft.com/office/drawing/2014/main" id="{D84295CB-8FC2-A1B5-4AD2-023C9EBC9256}"/>
              </a:ext>
            </a:extLst>
          </p:cNvPr>
          <p:cNvGrpSpPr/>
          <p:nvPr/>
        </p:nvGrpSpPr>
        <p:grpSpPr>
          <a:xfrm>
            <a:off x="1122260" y="4783895"/>
            <a:ext cx="9388360" cy="1508390"/>
            <a:chOff x="5286752" y="2950643"/>
            <a:chExt cx="3136200" cy="1698300"/>
          </a:xfrm>
        </p:grpSpPr>
        <p:sp>
          <p:nvSpPr>
            <p:cNvPr id="24" name="Google Shape;1659;p73">
              <a:extLst>
                <a:ext uri="{FF2B5EF4-FFF2-40B4-BE49-F238E27FC236}">
                  <a16:creationId xmlns:a16="http://schemas.microsoft.com/office/drawing/2014/main" id="{1A104236-7ED9-F686-54BB-874F4C5EE35C}"/>
                </a:ext>
              </a:extLst>
            </p:cNvPr>
            <p:cNvSpPr/>
            <p:nvPr/>
          </p:nvSpPr>
          <p:spPr>
            <a:xfrm>
              <a:off x="5286752" y="2950643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F9585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B. drive my car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5" name="Google Shape;1660;p73">
              <a:extLst>
                <a:ext uri="{FF2B5EF4-FFF2-40B4-BE49-F238E27FC236}">
                  <a16:creationId xmlns:a16="http://schemas.microsoft.com/office/drawing/2014/main" id="{FE204B10-7AF4-805A-F172-8F4FD38E3319}"/>
                </a:ext>
              </a:extLst>
            </p:cNvPr>
            <p:cNvSpPr/>
            <p:nvPr/>
          </p:nvSpPr>
          <p:spPr>
            <a:xfrm>
              <a:off x="5386281" y="3061846"/>
              <a:ext cx="2941200" cy="1475889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SzPts val="1800"/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" name="Google Shape;1664;p73">
            <a:extLst>
              <a:ext uri="{FF2B5EF4-FFF2-40B4-BE49-F238E27FC236}">
                <a16:creationId xmlns:a16="http://schemas.microsoft.com/office/drawing/2014/main" id="{4EDF3F24-6BC9-7CB1-CC2A-4C52C12A1421}"/>
              </a:ext>
            </a:extLst>
          </p:cNvPr>
          <p:cNvGrpSpPr/>
          <p:nvPr/>
        </p:nvGrpSpPr>
        <p:grpSpPr>
          <a:xfrm>
            <a:off x="1122260" y="6567975"/>
            <a:ext cx="9388360" cy="1465386"/>
            <a:chOff x="5189253" y="2867112"/>
            <a:chExt cx="3136200" cy="1698300"/>
          </a:xfrm>
        </p:grpSpPr>
        <p:sp>
          <p:nvSpPr>
            <p:cNvPr id="27" name="Google Shape;1665;p73">
              <a:extLst>
                <a:ext uri="{FF2B5EF4-FFF2-40B4-BE49-F238E27FC236}">
                  <a16:creationId xmlns:a16="http://schemas.microsoft.com/office/drawing/2014/main" id="{AE779CD1-DCFF-EB47-3656-F98C0060F605}"/>
                </a:ext>
              </a:extLst>
            </p:cNvPr>
            <p:cNvSpPr/>
            <p:nvPr/>
          </p:nvSpPr>
          <p:spPr>
            <a:xfrm>
              <a:off x="5189253" y="2867112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F7B9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C. </a:t>
              </a:r>
              <a:r>
                <a:rPr lang="en-US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ride my horse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8" name="Google Shape;1666;p73">
              <a:extLst>
                <a:ext uri="{FF2B5EF4-FFF2-40B4-BE49-F238E27FC236}">
                  <a16:creationId xmlns:a16="http://schemas.microsoft.com/office/drawing/2014/main" id="{5F75E82F-1C6E-9980-2D2D-87C0819C76DB}"/>
                </a:ext>
              </a:extLst>
            </p:cNvPr>
            <p:cNvSpPr/>
            <p:nvPr/>
          </p:nvSpPr>
          <p:spPr>
            <a:xfrm>
              <a:off x="5286752" y="2962212"/>
              <a:ext cx="2941199" cy="1510569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SzPts val="1800"/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1793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ildren Walking Clipart Images - Free Download on Freepi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0" y="3465195"/>
            <a:ext cx="5343525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34" descr="clock">
            <a:extLst>
              <a:ext uri="{FF2B5EF4-FFF2-40B4-BE49-F238E27FC236}">
                <a16:creationId xmlns:a16="http://schemas.microsoft.com/office/drawing/2014/main" id="{EEF02EFB-911D-1A90-4EB5-4A712DC3F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73539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200" b="1" dirty="0">
                <a:solidFill>
                  <a:schemeClr val="bg1"/>
                </a:solidFill>
                <a:latin typeface="Calibri" pitchFamily="34" charset="0"/>
              </a:rPr>
              <a:t>Start!</a:t>
            </a:r>
          </a:p>
        </p:txBody>
      </p:sp>
      <p:sp>
        <p:nvSpPr>
          <p:cNvPr id="4" name="Oval 40" descr="clock">
            <a:extLst>
              <a:ext uri="{FF2B5EF4-FFF2-40B4-BE49-F238E27FC236}">
                <a16:creationId xmlns:a16="http://schemas.microsoft.com/office/drawing/2014/main" id="{084C1ACA-A275-6296-2360-51DA081DD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5" name="Oval 41" descr="clock">
            <a:extLst>
              <a:ext uri="{FF2B5EF4-FFF2-40B4-BE49-F238E27FC236}">
                <a16:creationId xmlns:a16="http://schemas.microsoft.com/office/drawing/2014/main" id="{DED00084-544E-E5EB-628D-5F5B253D5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6070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6" name="Oval 42" descr="clock">
            <a:extLst>
              <a:ext uri="{FF2B5EF4-FFF2-40B4-BE49-F238E27FC236}">
                <a16:creationId xmlns:a16="http://schemas.microsoft.com/office/drawing/2014/main" id="{AFE3E567-84D0-81A4-BF00-D91963D6B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7" name="Oval 43" descr="clock">
            <a:extLst>
              <a:ext uri="{FF2B5EF4-FFF2-40B4-BE49-F238E27FC236}">
                <a16:creationId xmlns:a16="http://schemas.microsoft.com/office/drawing/2014/main" id="{D294BE6A-BD44-581D-C5A3-D9B493D41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8" name="Oval 44" descr="clock">
            <a:extLst>
              <a:ext uri="{FF2B5EF4-FFF2-40B4-BE49-F238E27FC236}">
                <a16:creationId xmlns:a16="http://schemas.microsoft.com/office/drawing/2014/main" id="{D5F24A96-8A1E-9895-3AD9-48616A0AF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6070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9" name="Oval 45" descr="clock">
            <a:extLst>
              <a:ext uri="{FF2B5EF4-FFF2-40B4-BE49-F238E27FC236}">
                <a16:creationId xmlns:a16="http://schemas.microsoft.com/office/drawing/2014/main" id="{8B9B87A6-0B97-546D-9C5E-562BE0BEA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32554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0" name="Oval 46" descr="clock">
            <a:extLst>
              <a:ext uri="{FF2B5EF4-FFF2-40B4-BE49-F238E27FC236}">
                <a16:creationId xmlns:a16="http://schemas.microsoft.com/office/drawing/2014/main" id="{B6A871A9-9898-5B3D-EB81-FA42F3256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7106" y="573539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1" name="Oval 47" descr="clock">
            <a:extLst>
              <a:ext uri="{FF2B5EF4-FFF2-40B4-BE49-F238E27FC236}">
                <a16:creationId xmlns:a16="http://schemas.microsoft.com/office/drawing/2014/main" id="{9F3C092D-4DA8-4E27-EB9D-2D4B5C38E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4830" y="580909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2" name="Oval 48" descr="clock">
            <a:extLst>
              <a:ext uri="{FF2B5EF4-FFF2-40B4-BE49-F238E27FC236}">
                <a16:creationId xmlns:a16="http://schemas.microsoft.com/office/drawing/2014/main" id="{AD9BE50C-4709-ECC0-78AC-16970681D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89816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3" name="Oval 49" descr="clock">
            <a:extLst>
              <a:ext uri="{FF2B5EF4-FFF2-40B4-BE49-F238E27FC236}">
                <a16:creationId xmlns:a16="http://schemas.microsoft.com/office/drawing/2014/main" id="{D9ABD166-8D75-8D85-647D-0661B4D01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4396" y="5973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4" name="Oval 49" descr="clock">
            <a:extLst>
              <a:ext uri="{FF2B5EF4-FFF2-40B4-BE49-F238E27FC236}">
                <a16:creationId xmlns:a16="http://schemas.microsoft.com/office/drawing/2014/main" id="{7FF5C36A-ABBD-8525-0429-775FA81D8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2540" y="5876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0</a:t>
            </a:r>
            <a:endParaRPr lang="vi-VN" sz="6600" b="1" dirty="0">
              <a:solidFill>
                <a:schemeClr val="bg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16B3E9-0F91-7EE8-01A1-BDD0C840756F}"/>
              </a:ext>
            </a:extLst>
          </p:cNvPr>
          <p:cNvGrpSpPr/>
          <p:nvPr/>
        </p:nvGrpSpPr>
        <p:grpSpPr>
          <a:xfrm>
            <a:off x="15002540" y="556795"/>
            <a:ext cx="2319132" cy="2292730"/>
            <a:chOff x="3505200" y="2667000"/>
            <a:chExt cx="1295400" cy="1295400"/>
          </a:xfrm>
        </p:grpSpPr>
        <p:sp>
          <p:nvSpPr>
            <p:cNvPr id="16" name="Oval 50" descr="clock">
              <a:extLst>
                <a:ext uri="{FF2B5EF4-FFF2-40B4-BE49-F238E27FC236}">
                  <a16:creationId xmlns:a16="http://schemas.microsoft.com/office/drawing/2014/main" id="{7CD46FF1-C598-346B-9BF4-DDB1EA06F5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200" y="2667000"/>
              <a:ext cx="1295400" cy="1295400"/>
            </a:xfrm>
            <a:prstGeom prst="ellipse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</a:rPr>
                <a:t>0</a:t>
              </a:r>
              <a:endParaRPr lang="vi-VN" sz="6600" b="1" dirty="0">
                <a:solidFill>
                  <a:schemeClr val="bg1"/>
                </a:solidFill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D1A6019-6280-4818-1672-2FB00F5EA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0012" y="3043237"/>
              <a:ext cx="485775" cy="542925"/>
            </a:xfrm>
            <a:prstGeom prst="rect">
              <a:avLst/>
            </a:prstGeom>
          </p:spPr>
        </p:pic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EF5B7FC3-D4DE-889B-7279-244621D8ED33}"/>
              </a:ext>
            </a:extLst>
          </p:cNvPr>
          <p:cNvSpPr/>
          <p:nvPr/>
        </p:nvSpPr>
        <p:spPr>
          <a:xfrm>
            <a:off x="212651" y="275254"/>
            <a:ext cx="1721934" cy="1269836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10</a:t>
            </a:r>
          </a:p>
        </p:txBody>
      </p:sp>
      <p:grpSp>
        <p:nvGrpSpPr>
          <p:cNvPr id="20" name="Google Shape;1655;p73">
            <a:extLst>
              <a:ext uri="{FF2B5EF4-FFF2-40B4-BE49-F238E27FC236}">
                <a16:creationId xmlns:a16="http://schemas.microsoft.com/office/drawing/2014/main" id="{0495C7D0-2622-A397-3D1C-29F53BB5182B}"/>
              </a:ext>
            </a:extLst>
          </p:cNvPr>
          <p:cNvGrpSpPr/>
          <p:nvPr/>
        </p:nvGrpSpPr>
        <p:grpSpPr>
          <a:xfrm>
            <a:off x="1143000" y="2926971"/>
            <a:ext cx="9061256" cy="1460070"/>
            <a:chOff x="5189253" y="2867112"/>
            <a:chExt cx="3136200" cy="1698300"/>
          </a:xfrm>
        </p:grpSpPr>
        <p:sp>
          <p:nvSpPr>
            <p:cNvPr id="21" name="Google Shape;1656;p73">
              <a:extLst>
                <a:ext uri="{FF2B5EF4-FFF2-40B4-BE49-F238E27FC236}">
                  <a16:creationId xmlns:a16="http://schemas.microsoft.com/office/drawing/2014/main" id="{3472D6A4-2B87-D969-8B92-14D4D67408E6}"/>
                </a:ext>
              </a:extLst>
            </p:cNvPr>
            <p:cNvSpPr/>
            <p:nvPr/>
          </p:nvSpPr>
          <p:spPr>
            <a:xfrm>
              <a:off x="5189253" y="2867112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5587A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A. </a:t>
              </a:r>
              <a:r>
                <a:rPr lang="en-US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run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2" name="Google Shape;1657;p73">
              <a:extLst>
                <a:ext uri="{FF2B5EF4-FFF2-40B4-BE49-F238E27FC236}">
                  <a16:creationId xmlns:a16="http://schemas.microsoft.com/office/drawing/2014/main" id="{18E48355-3B62-14E3-3DEF-D9C737EF7500}"/>
                </a:ext>
              </a:extLst>
            </p:cNvPr>
            <p:cNvSpPr/>
            <p:nvPr/>
          </p:nvSpPr>
          <p:spPr>
            <a:xfrm>
              <a:off x="5286753" y="2962214"/>
              <a:ext cx="2935494" cy="1404940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buSzPts val="1800"/>
                <a:defRPr/>
              </a:pPr>
              <a:endParaRPr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1658;p73">
            <a:extLst>
              <a:ext uri="{FF2B5EF4-FFF2-40B4-BE49-F238E27FC236}">
                <a16:creationId xmlns:a16="http://schemas.microsoft.com/office/drawing/2014/main" id="{D84295CB-8FC2-A1B5-4AD2-023C9EBC9256}"/>
              </a:ext>
            </a:extLst>
          </p:cNvPr>
          <p:cNvGrpSpPr/>
          <p:nvPr/>
        </p:nvGrpSpPr>
        <p:grpSpPr>
          <a:xfrm>
            <a:off x="1122634" y="4811109"/>
            <a:ext cx="9083560" cy="1508390"/>
            <a:chOff x="5286752" y="2950643"/>
            <a:chExt cx="3136200" cy="1698300"/>
          </a:xfrm>
        </p:grpSpPr>
        <p:sp>
          <p:nvSpPr>
            <p:cNvPr id="24" name="Google Shape;1659;p73">
              <a:extLst>
                <a:ext uri="{FF2B5EF4-FFF2-40B4-BE49-F238E27FC236}">
                  <a16:creationId xmlns:a16="http://schemas.microsoft.com/office/drawing/2014/main" id="{1A104236-7ED9-F686-54BB-874F4C5EE35C}"/>
                </a:ext>
              </a:extLst>
            </p:cNvPr>
            <p:cNvSpPr/>
            <p:nvPr/>
          </p:nvSpPr>
          <p:spPr>
            <a:xfrm>
              <a:off x="5286752" y="2950643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F9585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B. go for a walk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5" name="Google Shape;1660;p73">
              <a:extLst>
                <a:ext uri="{FF2B5EF4-FFF2-40B4-BE49-F238E27FC236}">
                  <a16:creationId xmlns:a16="http://schemas.microsoft.com/office/drawing/2014/main" id="{FE204B10-7AF4-805A-F172-8F4FD38E3319}"/>
                </a:ext>
              </a:extLst>
            </p:cNvPr>
            <p:cNvSpPr/>
            <p:nvPr/>
          </p:nvSpPr>
          <p:spPr>
            <a:xfrm>
              <a:off x="5386281" y="3061846"/>
              <a:ext cx="2941200" cy="1475889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SzPts val="1800"/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" name="Google Shape;1664;p73">
            <a:extLst>
              <a:ext uri="{FF2B5EF4-FFF2-40B4-BE49-F238E27FC236}">
                <a16:creationId xmlns:a16="http://schemas.microsoft.com/office/drawing/2014/main" id="{4EDF3F24-6BC9-7CB1-CC2A-4C52C12A1421}"/>
              </a:ext>
            </a:extLst>
          </p:cNvPr>
          <p:cNvGrpSpPr/>
          <p:nvPr/>
        </p:nvGrpSpPr>
        <p:grpSpPr>
          <a:xfrm>
            <a:off x="1122634" y="6595189"/>
            <a:ext cx="9083560" cy="1465386"/>
            <a:chOff x="5189253" y="2867112"/>
            <a:chExt cx="3136200" cy="1698300"/>
          </a:xfrm>
        </p:grpSpPr>
        <p:sp>
          <p:nvSpPr>
            <p:cNvPr id="27" name="Google Shape;1665;p73">
              <a:extLst>
                <a:ext uri="{FF2B5EF4-FFF2-40B4-BE49-F238E27FC236}">
                  <a16:creationId xmlns:a16="http://schemas.microsoft.com/office/drawing/2014/main" id="{AE779CD1-DCFF-EB47-3656-F98C0060F605}"/>
                </a:ext>
              </a:extLst>
            </p:cNvPr>
            <p:cNvSpPr/>
            <p:nvPr/>
          </p:nvSpPr>
          <p:spPr>
            <a:xfrm>
              <a:off x="5189253" y="2867112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F7B9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C. </a:t>
              </a:r>
              <a:r>
                <a:rPr lang="en-US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jump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8" name="Google Shape;1666;p73">
              <a:extLst>
                <a:ext uri="{FF2B5EF4-FFF2-40B4-BE49-F238E27FC236}">
                  <a16:creationId xmlns:a16="http://schemas.microsoft.com/office/drawing/2014/main" id="{5F75E82F-1C6E-9980-2D2D-87C0819C76DB}"/>
                </a:ext>
              </a:extLst>
            </p:cNvPr>
            <p:cNvSpPr/>
            <p:nvPr/>
          </p:nvSpPr>
          <p:spPr>
            <a:xfrm>
              <a:off x="5286752" y="2962212"/>
              <a:ext cx="2941199" cy="1510569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SzPts val="1800"/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974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493126" y="4143077"/>
            <a:ext cx="16418385" cy="2187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dirty="0">
                <a:solidFill>
                  <a:srgbClr val="4DACC4"/>
                </a:solidFill>
                <a:latin typeface="Railey"/>
              </a:rPr>
              <a:t>02. 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28954955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2776537"/>
            <a:ext cx="16764000" cy="4733925"/>
          </a:xfrm>
          <a:prstGeom prst="rect">
            <a:avLst/>
          </a:prstGeom>
        </p:spPr>
      </p:pic>
      <p:sp>
        <p:nvSpPr>
          <p:cNvPr id="3" name="Rectangle: Rounded Corners 10">
            <a:extLst>
              <a:ext uri="{FF2B5EF4-FFF2-40B4-BE49-F238E27FC236}">
                <a16:creationId xmlns:a16="http://schemas.microsoft.com/office/drawing/2014/main" id="{7F34678D-18C9-E41E-FE0A-E18630B64713}"/>
              </a:ext>
            </a:extLst>
          </p:cNvPr>
          <p:cNvSpPr/>
          <p:nvPr/>
        </p:nvSpPr>
        <p:spPr>
          <a:xfrm>
            <a:off x="8229600" y="5219700"/>
            <a:ext cx="2133600" cy="533400"/>
          </a:xfrm>
          <a:prstGeom prst="roundRect">
            <a:avLst/>
          </a:prstGeom>
          <a:solidFill>
            <a:srgbClr val="00B0F0">
              <a:alpha val="44000"/>
            </a:srgb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4" name="Rectangle: Rounded Corners 10">
            <a:extLst>
              <a:ext uri="{FF2B5EF4-FFF2-40B4-BE49-F238E27FC236}">
                <a16:creationId xmlns:a16="http://schemas.microsoft.com/office/drawing/2014/main" id="{7F34678D-18C9-E41E-FE0A-E18630B64713}"/>
              </a:ext>
            </a:extLst>
          </p:cNvPr>
          <p:cNvSpPr/>
          <p:nvPr/>
        </p:nvSpPr>
        <p:spPr>
          <a:xfrm>
            <a:off x="9249102" y="6450478"/>
            <a:ext cx="3171497" cy="521822"/>
          </a:xfrm>
          <a:prstGeom prst="roundRect">
            <a:avLst/>
          </a:prstGeom>
          <a:solidFill>
            <a:srgbClr val="00B0F0">
              <a:alpha val="44000"/>
            </a:srgb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pic>
        <p:nvPicPr>
          <p:cNvPr id="6" name="Track 42">
            <a:hlinkClick r:id="" action="ppaction://media"/>
            <a:extLst>
              <a:ext uri="{FF2B5EF4-FFF2-40B4-BE49-F238E27FC236}">
                <a16:creationId xmlns:a16="http://schemas.microsoft.com/office/drawing/2014/main" id="{D0B8187B-A1A1-41C5-A085-07D0E13244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44200" y="35317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675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50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493127" y="2964060"/>
            <a:ext cx="15986306" cy="42518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dirty="0">
                <a:solidFill>
                  <a:srgbClr val="4DACC4"/>
                </a:solidFill>
                <a:latin typeface="Railey"/>
              </a:rPr>
              <a:t>03. Circle, listen and check.</a:t>
            </a:r>
          </a:p>
        </p:txBody>
      </p:sp>
    </p:spTree>
    <p:extLst>
      <p:ext uri="{BB962C8B-B14F-4D97-AF65-F5344CB8AC3E}">
        <p14:creationId xmlns:p14="http://schemas.microsoft.com/office/powerpoint/2010/main" val="26364368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2628900"/>
            <a:ext cx="18077796" cy="5147766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3716000" y="4457700"/>
            <a:ext cx="914400" cy="914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239000" y="5372100"/>
            <a:ext cx="914400" cy="914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239000" y="6540500"/>
            <a:ext cx="914400" cy="914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667000" y="4152900"/>
            <a:ext cx="76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</a:rPr>
              <a:t>‘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924800" y="4152900"/>
            <a:ext cx="76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</a:rPr>
              <a:t>‘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935200" y="4154150"/>
            <a:ext cx="76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</a:rPr>
              <a:t>‘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67000" y="5220950"/>
            <a:ext cx="76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</a:rPr>
              <a:t>‘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58200" y="5130175"/>
            <a:ext cx="76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</a:rPr>
              <a:t>‘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478000" y="5143500"/>
            <a:ext cx="76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</a:rPr>
              <a:t>‘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75105" y="6130937"/>
            <a:ext cx="76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</a:rPr>
              <a:t>‘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949738" y="6211550"/>
            <a:ext cx="76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</a:rPr>
              <a:t>‘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782800" y="6188555"/>
            <a:ext cx="76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</a:rPr>
              <a:t>‘</a:t>
            </a:r>
          </a:p>
        </p:txBody>
      </p:sp>
      <p:pic>
        <p:nvPicPr>
          <p:cNvPr id="3" name="Track 43">
            <a:hlinkClick r:id="" action="ppaction://media"/>
            <a:extLst>
              <a:ext uri="{FF2B5EF4-FFF2-40B4-BE49-F238E27FC236}">
                <a16:creationId xmlns:a16="http://schemas.microsoft.com/office/drawing/2014/main" id="{D293BCF9-B84E-43B0-AB63-4D242DA8AF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9000" y="3086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2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96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2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2166985" y="3686167"/>
            <a:ext cx="12661631" cy="2064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dirty="0">
                <a:solidFill>
                  <a:srgbClr val="4DACC4"/>
                </a:solidFill>
                <a:latin typeface="Railey"/>
              </a:rPr>
              <a:t>04. Let’s chant. </a:t>
            </a:r>
          </a:p>
        </p:txBody>
      </p:sp>
    </p:spTree>
    <p:extLst>
      <p:ext uri="{BB962C8B-B14F-4D97-AF65-F5344CB8AC3E}">
        <p14:creationId xmlns:p14="http://schemas.microsoft.com/office/powerpoint/2010/main" val="2618635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75818" y="-154924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-4733009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519790" y="-243018"/>
            <a:ext cx="9654129" cy="4390404"/>
          </a:xfrm>
          <a:custGeom>
            <a:avLst/>
            <a:gdLst/>
            <a:ahLst/>
            <a:cxnLst/>
            <a:rect l="l" t="t" r="r" b="b"/>
            <a:pathLst>
              <a:path w="7381077" h="4227344">
                <a:moveTo>
                  <a:pt x="0" y="0"/>
                </a:moveTo>
                <a:lnTo>
                  <a:pt x="7381078" y="0"/>
                </a:lnTo>
                <a:lnTo>
                  <a:pt x="7381078" y="4227344"/>
                </a:lnTo>
                <a:lnTo>
                  <a:pt x="0" y="42273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498309" y="7109251"/>
            <a:ext cx="4720879" cy="2454857"/>
          </a:xfrm>
          <a:custGeom>
            <a:avLst/>
            <a:gdLst/>
            <a:ahLst/>
            <a:cxnLst/>
            <a:rect l="l" t="t" r="r" b="b"/>
            <a:pathLst>
              <a:path w="4720879" h="2454857">
                <a:moveTo>
                  <a:pt x="0" y="0"/>
                </a:moveTo>
                <a:lnTo>
                  <a:pt x="4720879" y="0"/>
                </a:lnTo>
                <a:lnTo>
                  <a:pt x="4720879" y="2454857"/>
                </a:lnTo>
                <a:lnTo>
                  <a:pt x="0" y="2454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627291" y="7109251"/>
            <a:ext cx="3247830" cy="2289720"/>
          </a:xfrm>
          <a:custGeom>
            <a:avLst/>
            <a:gdLst/>
            <a:ahLst/>
            <a:cxnLst/>
            <a:rect l="l" t="t" r="r" b="b"/>
            <a:pathLst>
              <a:path w="3247830" h="2289720">
                <a:moveTo>
                  <a:pt x="0" y="0"/>
                </a:moveTo>
                <a:lnTo>
                  <a:pt x="3247829" y="0"/>
                </a:lnTo>
                <a:lnTo>
                  <a:pt x="3247829" y="2289720"/>
                </a:lnTo>
                <a:lnTo>
                  <a:pt x="0" y="22897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64138" y="7022354"/>
            <a:ext cx="3244615" cy="2506465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680309" y="5582594"/>
            <a:ext cx="2145759" cy="3946224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5"/>
                </a:lnTo>
                <a:lnTo>
                  <a:pt x="0" y="39462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2363582" y="7240312"/>
            <a:ext cx="2025584" cy="2017988"/>
          </a:xfrm>
          <a:custGeom>
            <a:avLst/>
            <a:gdLst/>
            <a:ahLst/>
            <a:cxnLst/>
            <a:rect l="l" t="t" r="r" b="b"/>
            <a:pathLst>
              <a:path w="2025584" h="2017988">
                <a:moveTo>
                  <a:pt x="0" y="0"/>
                </a:moveTo>
                <a:lnTo>
                  <a:pt x="2025584" y="0"/>
                </a:lnTo>
                <a:lnTo>
                  <a:pt x="2025584" y="2017988"/>
                </a:lnTo>
                <a:lnTo>
                  <a:pt x="0" y="20179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826069" y="7209148"/>
            <a:ext cx="1429497" cy="2319670"/>
          </a:xfrm>
          <a:custGeom>
            <a:avLst/>
            <a:gdLst/>
            <a:ahLst/>
            <a:cxnLst/>
            <a:rect l="l" t="t" r="r" b="b"/>
            <a:pathLst>
              <a:path w="1429497" h="2319670">
                <a:moveTo>
                  <a:pt x="0" y="0"/>
                </a:moveTo>
                <a:lnTo>
                  <a:pt x="1429497" y="0"/>
                </a:lnTo>
                <a:lnTo>
                  <a:pt x="1429497" y="2319671"/>
                </a:lnTo>
                <a:lnTo>
                  <a:pt x="0" y="231967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3081029" y="2710366"/>
            <a:ext cx="12661631" cy="42518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dirty="0">
                <a:solidFill>
                  <a:srgbClr val="4DACC4"/>
                </a:solidFill>
                <a:latin typeface="Railey"/>
              </a:rPr>
              <a:t>Our Free-time Activities</a:t>
            </a:r>
          </a:p>
        </p:txBody>
      </p:sp>
      <p:sp>
        <p:nvSpPr>
          <p:cNvPr id="13" name="Freeform 13"/>
          <p:cNvSpPr/>
          <p:nvPr/>
        </p:nvSpPr>
        <p:spPr>
          <a:xfrm rot="2099990">
            <a:off x="12929699" y="227056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503479">
            <a:off x="13068123" y="409135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1965373">
            <a:off x="3333046" y="314524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2842188">
            <a:off x="4496184" y="233634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683588">
            <a:off x="13758914" y="259060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871761">
            <a:off x="13832270" y="435513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2099990">
            <a:off x="4323696" y="416250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-1503479">
            <a:off x="5390865" y="116891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099990">
            <a:off x="15012264" y="306801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1503479">
            <a:off x="14137521" y="112145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855390">
            <a:off x="3243125" y="119263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2629513" y="409135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765933B-281B-F69F-26A6-607287EAA5C6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31310" y="-14157"/>
            <a:ext cx="3244615" cy="334842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87B245D-417A-F492-673E-3B091ED0646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11583"/>
            <a:ext cx="1648835" cy="83888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E654911-D258-3BE2-8AD4-EAA0D03EBECD}"/>
              </a:ext>
            </a:extLst>
          </p:cNvPr>
          <p:cNvSpPr txBox="1"/>
          <p:nvPr/>
        </p:nvSpPr>
        <p:spPr>
          <a:xfrm>
            <a:off x="693691" y="758181"/>
            <a:ext cx="185164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chemeClr val="accent5"/>
                </a:solidFill>
                <a:latin typeface="Sport Day" pitchFamily="2" charset="0"/>
              </a:rPr>
              <a:t>4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-23098"/>
            <a:ext cx="15849600" cy="10333196"/>
          </a:xfrm>
          <a:prstGeom prst="rect">
            <a:avLst/>
          </a:prstGeom>
        </p:spPr>
      </p:pic>
      <p:pic>
        <p:nvPicPr>
          <p:cNvPr id="3" name="Track 4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77000" y="-190500"/>
            <a:ext cx="1371600" cy="1371600"/>
          </a:xfrm>
          <a:prstGeom prst="rect">
            <a:avLst/>
          </a:prstGeom>
        </p:spPr>
      </p:pic>
      <p:sp>
        <p:nvSpPr>
          <p:cNvPr id="6" name="Rectangle: Rounded Corners 10">
            <a:extLst>
              <a:ext uri="{FF2B5EF4-FFF2-40B4-BE49-F238E27FC236}">
                <a16:creationId xmlns:a16="http://schemas.microsoft.com/office/drawing/2014/main" id="{7F34678D-18C9-E41E-FE0A-E18630B64713}"/>
              </a:ext>
            </a:extLst>
          </p:cNvPr>
          <p:cNvSpPr/>
          <p:nvPr/>
        </p:nvSpPr>
        <p:spPr>
          <a:xfrm>
            <a:off x="4191000" y="2095500"/>
            <a:ext cx="2743200" cy="533400"/>
          </a:xfrm>
          <a:prstGeom prst="roundRect">
            <a:avLst/>
          </a:prstGeom>
          <a:solidFill>
            <a:srgbClr val="00B0F0">
              <a:alpha val="44000"/>
            </a:srgb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7" name="Rectangle: Rounded Corners 10">
            <a:extLst>
              <a:ext uri="{FF2B5EF4-FFF2-40B4-BE49-F238E27FC236}">
                <a16:creationId xmlns:a16="http://schemas.microsoft.com/office/drawing/2014/main" id="{7F34678D-18C9-E41E-FE0A-E18630B64713}"/>
              </a:ext>
            </a:extLst>
          </p:cNvPr>
          <p:cNvSpPr/>
          <p:nvPr/>
        </p:nvSpPr>
        <p:spPr>
          <a:xfrm>
            <a:off x="4191000" y="3352800"/>
            <a:ext cx="2743200" cy="533400"/>
          </a:xfrm>
          <a:prstGeom prst="roundRect">
            <a:avLst/>
          </a:prstGeom>
          <a:solidFill>
            <a:srgbClr val="00B0F0">
              <a:alpha val="44000"/>
            </a:srgb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8" name="Rectangle: Rounded Corners 10">
            <a:extLst>
              <a:ext uri="{FF2B5EF4-FFF2-40B4-BE49-F238E27FC236}">
                <a16:creationId xmlns:a16="http://schemas.microsoft.com/office/drawing/2014/main" id="{7F34678D-18C9-E41E-FE0A-E18630B64713}"/>
              </a:ext>
            </a:extLst>
          </p:cNvPr>
          <p:cNvSpPr/>
          <p:nvPr/>
        </p:nvSpPr>
        <p:spPr>
          <a:xfrm>
            <a:off x="10210800" y="6210300"/>
            <a:ext cx="2286000" cy="533400"/>
          </a:xfrm>
          <a:prstGeom prst="roundRect">
            <a:avLst/>
          </a:prstGeom>
          <a:solidFill>
            <a:srgbClr val="00B0F0">
              <a:alpha val="44000"/>
            </a:srgb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9" name="Rectangle: Rounded Corners 10">
            <a:extLst>
              <a:ext uri="{FF2B5EF4-FFF2-40B4-BE49-F238E27FC236}">
                <a16:creationId xmlns:a16="http://schemas.microsoft.com/office/drawing/2014/main" id="{7F34678D-18C9-E41E-FE0A-E18630B64713}"/>
              </a:ext>
            </a:extLst>
          </p:cNvPr>
          <p:cNvSpPr/>
          <p:nvPr/>
        </p:nvSpPr>
        <p:spPr>
          <a:xfrm>
            <a:off x="10185400" y="7429500"/>
            <a:ext cx="2616200" cy="533400"/>
          </a:xfrm>
          <a:prstGeom prst="roundRect">
            <a:avLst/>
          </a:prstGeom>
          <a:solidFill>
            <a:srgbClr val="00B0F0">
              <a:alpha val="44000"/>
            </a:srgbClr>
          </a:solidFill>
        </p:spPr>
        <p:txBody>
          <a:bodyPr rtlCol="0" anchor="ctr"/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785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97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2166985" y="3686167"/>
            <a:ext cx="12661631" cy="2187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dirty="0">
                <a:solidFill>
                  <a:srgbClr val="4DACC4"/>
                </a:solidFill>
                <a:latin typeface="Railey"/>
              </a:rPr>
              <a:t>05. Game time!</a:t>
            </a:r>
          </a:p>
        </p:txBody>
      </p:sp>
    </p:spTree>
    <p:extLst>
      <p:ext uri="{BB962C8B-B14F-4D97-AF65-F5344CB8AC3E}">
        <p14:creationId xmlns:p14="http://schemas.microsoft.com/office/powerpoint/2010/main" val="16519431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1981200" y="2419500"/>
            <a:ext cx="1428674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solidFill>
                  <a:srgbClr val="FF0000"/>
                </a:solidFill>
                <a:latin typeface="Amasis MT Pro Black" panose="02040A04050005020304" pitchFamily="18" charset="0"/>
              </a:rPr>
              <a:t>How to play</a:t>
            </a:r>
          </a:p>
        </p:txBody>
      </p:sp>
      <p:sp>
        <p:nvSpPr>
          <p:cNvPr id="3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1828800" y="3609900"/>
            <a:ext cx="1428674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57250" indent="-857250" algn="l">
              <a:buFont typeface="Wingdings" panose="05000000000000000000" pitchFamily="2" charset="2"/>
              <a:buChar char="Ø"/>
            </a:pPr>
            <a:r>
              <a:rPr lang="en" sz="6600" b="1" dirty="0">
                <a:latin typeface="Amasis MT Pro Black" panose="02040A04050005020304" pitchFamily="18" charset="0"/>
              </a:rPr>
              <a:t>Choose a number</a:t>
            </a:r>
          </a:p>
        </p:txBody>
      </p:sp>
      <p:sp>
        <p:nvSpPr>
          <p:cNvPr id="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1828800" y="5219700"/>
            <a:ext cx="1428674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57250" indent="-857250" algn="l">
              <a:buFont typeface="Wingdings" panose="05000000000000000000" pitchFamily="2" charset="2"/>
              <a:buChar char="Ø"/>
            </a:pPr>
            <a:r>
              <a:rPr lang="en" sz="6600" b="1" dirty="0">
                <a:latin typeface="Amasis MT Pro Black" panose="02040A04050005020304" pitchFamily="18" charset="0"/>
              </a:rPr>
              <a:t>Answer the question</a:t>
            </a:r>
          </a:p>
        </p:txBody>
      </p:sp>
      <p:sp>
        <p:nvSpPr>
          <p:cNvPr id="5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1828800" y="6762900"/>
            <a:ext cx="1428674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57250" indent="-857250" algn="l">
              <a:buFont typeface="Wingdings" panose="05000000000000000000" pitchFamily="2" charset="2"/>
              <a:buChar char="Ø"/>
            </a:pPr>
            <a:r>
              <a:rPr lang="en" sz="6600" b="1" dirty="0">
                <a:latin typeface="Amasis MT Pro Black" panose="02040A04050005020304" pitchFamily="18" charset="0"/>
              </a:rPr>
              <a:t>Spin the wheel to get points</a:t>
            </a:r>
          </a:p>
        </p:txBody>
      </p:sp>
      <p:sp>
        <p:nvSpPr>
          <p:cNvPr id="8" name="Rectangle 7">
            <a:hlinkClick r:id="" action="ppaction://noaction"/>
          </p:cNvPr>
          <p:cNvSpPr/>
          <p:nvPr/>
        </p:nvSpPr>
        <p:spPr>
          <a:xfrm>
            <a:off x="622508" y="647178"/>
            <a:ext cx="9221755" cy="1369606"/>
          </a:xfrm>
          <a:prstGeom prst="rect">
            <a:avLst/>
          </a:prstGeom>
          <a:solidFill>
            <a:srgbClr val="CF5F13"/>
          </a:solidFill>
        </p:spPr>
        <p:txBody>
          <a:bodyPr wrap="non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en-US" sz="8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SPIN THE </a:t>
            </a:r>
            <a:r>
              <a:rPr lang="en-US" sz="8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  <a:hlinkClick r:id="" action="ppaction://noaction"/>
              </a:rPr>
              <a:t>WHEEL</a:t>
            </a:r>
            <a:endParaRPr lang="en-US" sz="80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074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8738976" y="910949"/>
            <a:ext cx="7563188" cy="7555282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87092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GB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1</a:t>
              </a:r>
              <a:endParaRPr lang="vi-VN" sz="4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202677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48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-3</a:t>
              </a:r>
              <a:endParaRPr lang="vi-VN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84166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GB" sz="48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3</a:t>
              </a:r>
              <a:endParaRPr lang="vi-VN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207282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GB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10</a:t>
              </a:r>
              <a:endParaRPr lang="vi-VN" sz="4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542471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5</a:t>
              </a:r>
              <a:endParaRPr lang="vi-VN" sz="4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7" y="4510801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48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2</a:t>
              </a:r>
              <a:endParaRPr lang="vi-VN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518041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GB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-5</a:t>
              </a:r>
              <a:endParaRPr lang="vi-VN" sz="4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73981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GB" sz="48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4</a:t>
              </a:r>
              <a:endParaRPr lang="vi-VN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vi-VN" sz="28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13931537" y="8817430"/>
            <a:ext cx="4056018" cy="1273628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r>
              <a:rPr lang="en-GB" sz="3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TURN</a:t>
            </a:r>
            <a:endParaRPr lang="vi-VN" sz="36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1286708" y="2996676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3533584" y="2996676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5780458" y="2996676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3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1287844" y="5315786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4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36" name="Rounded Rectangle 35">
            <a:hlinkClick r:id="rId10" action="ppaction://hlinksldjump"/>
          </p:cNvPr>
          <p:cNvSpPr/>
          <p:nvPr/>
        </p:nvSpPr>
        <p:spPr>
          <a:xfrm>
            <a:off x="3534720" y="5315786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5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37" name="Rounded Rectangle 36">
            <a:hlinkClick r:id="rId11" action="ppaction://hlinksldjump"/>
          </p:cNvPr>
          <p:cNvSpPr/>
          <p:nvPr/>
        </p:nvSpPr>
        <p:spPr>
          <a:xfrm>
            <a:off x="5781594" y="5315786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6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38" name="Rounded Rectangle 37">
            <a:hlinkClick r:id="rId12" action="ppaction://hlinksldjump"/>
          </p:cNvPr>
          <p:cNvSpPr/>
          <p:nvPr/>
        </p:nvSpPr>
        <p:spPr>
          <a:xfrm>
            <a:off x="1270068" y="7619158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7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39" name="Rounded Rectangle 38">
            <a:hlinkClick r:id="rId13" action="ppaction://hlinksldjump"/>
          </p:cNvPr>
          <p:cNvSpPr/>
          <p:nvPr/>
        </p:nvSpPr>
        <p:spPr>
          <a:xfrm>
            <a:off x="3533584" y="7634896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8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41" name="Rectangle 40">
            <a:hlinkClick r:id="" action="ppaction://noaction"/>
          </p:cNvPr>
          <p:cNvSpPr/>
          <p:nvPr/>
        </p:nvSpPr>
        <p:spPr>
          <a:xfrm>
            <a:off x="622508" y="647178"/>
            <a:ext cx="9221755" cy="1369606"/>
          </a:xfrm>
          <a:prstGeom prst="rect">
            <a:avLst/>
          </a:prstGeom>
          <a:solidFill>
            <a:srgbClr val="CF5F13"/>
          </a:solidFill>
        </p:spPr>
        <p:txBody>
          <a:bodyPr wrap="non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en-US" sz="8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SPIN THE </a:t>
            </a:r>
            <a:r>
              <a:rPr lang="en-US" sz="8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  <a:hlinkClick r:id="" action="ppaction://noaction"/>
              </a:rPr>
              <a:t>WHEEL</a:t>
            </a:r>
            <a:endParaRPr lang="en-US" sz="80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1" y="1268297"/>
            <a:ext cx="742950" cy="65722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609" y="1811209"/>
            <a:ext cx="742950" cy="65722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727" y="1020417"/>
            <a:ext cx="742950" cy="657226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747" y="717763"/>
            <a:ext cx="1071562" cy="17859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9291" y="3789202"/>
            <a:ext cx="2031322" cy="1732596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571228" y="-1040600"/>
            <a:ext cx="914400" cy="9144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vi-VN" sz="28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vi-VN" sz="28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vi-VN" sz="28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vi-VN" sz="28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vi-VN" sz="28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vi-VN" sz="28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vi-VN" sz="28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vi-VN" sz="28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vi-VN" sz="28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vi-VN" sz="28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vi-VN" sz="28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vi-VN" sz="28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vi-VN" sz="28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vi-VN" sz="28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vi-VN" sz="28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vi-VN" sz="28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vi-VN" sz="28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vi-VN" sz="28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vi-VN" sz="28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vi-VN" sz="28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7027433" y="3879674"/>
            <a:ext cx="1175658" cy="1175656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vi-VN" sz="28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62" name="Rounded Rectangle 38">
            <a:hlinkClick r:id="rId18" action="ppaction://hlinksldjump"/>
            <a:extLst>
              <a:ext uri="{FF2B5EF4-FFF2-40B4-BE49-F238E27FC236}">
                <a16:creationId xmlns:a16="http://schemas.microsoft.com/office/drawing/2014/main" id="{D46E2140-B4DE-8763-B0F5-258FB43F1EF3}"/>
              </a:ext>
            </a:extLst>
          </p:cNvPr>
          <p:cNvSpPr/>
          <p:nvPr/>
        </p:nvSpPr>
        <p:spPr>
          <a:xfrm>
            <a:off x="5780458" y="7619158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9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4" name="Cloud 63">
            <a:hlinkClick r:id="rId18" action="ppaction://hlinksldjump"/>
          </p:cNvPr>
          <p:cNvSpPr/>
          <p:nvPr/>
        </p:nvSpPr>
        <p:spPr>
          <a:xfrm>
            <a:off x="15790367" y="63966"/>
            <a:ext cx="2395816" cy="1250556"/>
          </a:xfrm>
          <a:prstGeom prst="cloud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END</a:t>
            </a:r>
            <a:endParaRPr lang="vi-VN" sz="3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789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2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600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What do you like doing in your free time?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07720" y="803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accent1">
              <a:lumMod val="20000"/>
              <a:lumOff val="8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7200" dirty="0">
                <a:solidFill>
                  <a:srgbClr val="007033"/>
                </a:solidFill>
                <a:latin typeface="Comic Sans MS" panose="030F0702030302020204" pitchFamily="66" charset="0"/>
              </a:rPr>
              <a:t>I like playing table tennis.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5BEC5839-7EC6-51C3-4728-89F97787ECAB}"/>
              </a:ext>
            </a:extLst>
          </p:cNvPr>
          <p:cNvSpPr/>
          <p:nvPr/>
        </p:nvSpPr>
        <p:spPr>
          <a:xfrm>
            <a:off x="6248400" y="2507855"/>
            <a:ext cx="5410200" cy="5271287"/>
          </a:xfrm>
          <a:custGeom>
            <a:avLst/>
            <a:gdLst/>
            <a:ahLst/>
            <a:cxnLst/>
            <a:rect l="l" t="t" r="r" b="b"/>
            <a:pathLst>
              <a:path w="4377447" h="4114800">
                <a:moveTo>
                  <a:pt x="0" y="0"/>
                </a:moveTo>
                <a:lnTo>
                  <a:pt x="4377446" y="0"/>
                </a:lnTo>
                <a:lnTo>
                  <a:pt x="43774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Cloud 17">
            <a:hlinkClick r:id="rId5" action="ppaction://hlinksldjump"/>
          </p:cNvPr>
          <p:cNvSpPr/>
          <p:nvPr/>
        </p:nvSpPr>
        <p:spPr>
          <a:xfrm>
            <a:off x="15868536" y="8904890"/>
            <a:ext cx="2395816" cy="1250556"/>
          </a:xfrm>
          <a:prstGeom prst="cloud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BACK</a:t>
            </a:r>
            <a:endParaRPr lang="vi-VN" sz="3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0794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600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What do you do after school?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07720" y="803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accent1">
              <a:lumMod val="20000"/>
              <a:lumOff val="8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7200" dirty="0">
                <a:solidFill>
                  <a:srgbClr val="007033"/>
                </a:solidFill>
                <a:latin typeface="Comic Sans MS" panose="030F0702030302020204" pitchFamily="66" charset="0"/>
              </a:rPr>
              <a:t>I usually read stories.</a:t>
            </a:r>
          </a:p>
        </p:txBody>
      </p:sp>
      <p:sp>
        <p:nvSpPr>
          <p:cNvPr id="18" name="Cloud 17">
            <a:hlinkClick r:id="rId3" action="ppaction://hlinksldjump"/>
          </p:cNvPr>
          <p:cNvSpPr/>
          <p:nvPr/>
        </p:nvSpPr>
        <p:spPr>
          <a:xfrm>
            <a:off x="15868536" y="8904890"/>
            <a:ext cx="2395816" cy="1250556"/>
          </a:xfrm>
          <a:prstGeom prst="cloud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BACK</a:t>
            </a:r>
            <a:endParaRPr lang="vi-VN" sz="3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2050" name="Picture 2" descr="Reading Clipart Images - Free Download on Freepi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903286"/>
            <a:ext cx="4822518" cy="482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A213345-53D1-B475-5E53-C4551EF4B9B1}"/>
              </a:ext>
            </a:extLst>
          </p:cNvPr>
          <p:cNvSpPr/>
          <p:nvPr/>
        </p:nvSpPr>
        <p:spPr>
          <a:xfrm>
            <a:off x="2014527" y="4467422"/>
            <a:ext cx="305564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usually</a:t>
            </a:r>
            <a:endParaRPr lang="en-US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567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600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What do you do at the weekend?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07720" y="803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accent1">
              <a:lumMod val="20000"/>
              <a:lumOff val="8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7200" dirty="0">
                <a:solidFill>
                  <a:srgbClr val="007033"/>
                </a:solidFill>
                <a:latin typeface="Comic Sans MS" panose="030F0702030302020204" pitchFamily="66" charset="0"/>
              </a:rPr>
              <a:t>I often play the guitar.</a:t>
            </a:r>
          </a:p>
        </p:txBody>
      </p:sp>
      <p:sp>
        <p:nvSpPr>
          <p:cNvPr id="18" name="Cloud 17">
            <a:hlinkClick r:id="rId3" action="ppaction://hlinksldjump"/>
          </p:cNvPr>
          <p:cNvSpPr/>
          <p:nvPr/>
        </p:nvSpPr>
        <p:spPr>
          <a:xfrm>
            <a:off x="15868536" y="8904890"/>
            <a:ext cx="2395816" cy="1250556"/>
          </a:xfrm>
          <a:prstGeom prst="cloud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BACK</a:t>
            </a:r>
            <a:endParaRPr lang="vi-VN" sz="3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213345-53D1-B475-5E53-C4551EF4B9B1}"/>
              </a:ext>
            </a:extLst>
          </p:cNvPr>
          <p:cNvSpPr/>
          <p:nvPr/>
        </p:nvSpPr>
        <p:spPr>
          <a:xfrm>
            <a:off x="2259788" y="4467422"/>
            <a:ext cx="256512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often</a:t>
            </a:r>
            <a:endParaRPr lang="en-US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" name="Picture 2" descr="Girl playing guitar Vectors &amp; Illustrations for Free Download | Freepik">
            <a:extLst>
              <a:ext uri="{FF2B5EF4-FFF2-40B4-BE49-F238E27FC236}">
                <a16:creationId xmlns:a16="http://schemas.microsoft.com/office/drawing/2014/main" id="{5368034E-96D6-C470-C25C-822C226A5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992" y="2604858"/>
            <a:ext cx="7674015" cy="527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479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600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What do you do on Sundays?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07720" y="803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accent1">
              <a:lumMod val="20000"/>
              <a:lumOff val="8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7200" dirty="0">
                <a:solidFill>
                  <a:srgbClr val="007033"/>
                </a:solidFill>
                <a:latin typeface="Comic Sans MS" panose="030F0702030302020204" pitchFamily="66" charset="0"/>
              </a:rPr>
              <a:t>I sometimes play volleyball.</a:t>
            </a:r>
          </a:p>
        </p:txBody>
      </p:sp>
      <p:sp>
        <p:nvSpPr>
          <p:cNvPr id="18" name="Cloud 17">
            <a:hlinkClick r:id="rId3" action="ppaction://hlinksldjump"/>
          </p:cNvPr>
          <p:cNvSpPr/>
          <p:nvPr/>
        </p:nvSpPr>
        <p:spPr>
          <a:xfrm>
            <a:off x="15868536" y="8904890"/>
            <a:ext cx="2395816" cy="1250556"/>
          </a:xfrm>
          <a:prstGeom prst="cloud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BACK</a:t>
            </a:r>
            <a:endParaRPr lang="vi-VN" sz="3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213345-53D1-B475-5E53-C4551EF4B9B1}"/>
              </a:ext>
            </a:extLst>
          </p:cNvPr>
          <p:cNvSpPr/>
          <p:nvPr/>
        </p:nvSpPr>
        <p:spPr>
          <a:xfrm>
            <a:off x="1188986" y="4467422"/>
            <a:ext cx="470673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sometimes</a:t>
            </a:r>
            <a:endParaRPr lang="en-US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074" name="Picture 2" descr="Cartoon Illustration Of A Kid Playing Volleyball 10721911 Vector Art at  Vecteez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781300"/>
            <a:ext cx="9572467" cy="478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5089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600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What do you like doing in your free time?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07720" y="803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accent1">
              <a:lumMod val="20000"/>
              <a:lumOff val="8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7200" dirty="0">
                <a:solidFill>
                  <a:srgbClr val="007033"/>
                </a:solidFill>
                <a:latin typeface="Comic Sans MS" panose="030F0702030302020204" pitchFamily="66" charset="0"/>
              </a:rPr>
              <a:t>I like riding my bike.</a:t>
            </a:r>
          </a:p>
        </p:txBody>
      </p:sp>
      <p:sp>
        <p:nvSpPr>
          <p:cNvPr id="18" name="Cloud 17">
            <a:hlinkClick r:id="rId3" action="ppaction://hlinksldjump"/>
          </p:cNvPr>
          <p:cNvSpPr/>
          <p:nvPr/>
        </p:nvSpPr>
        <p:spPr>
          <a:xfrm>
            <a:off x="15868536" y="8904890"/>
            <a:ext cx="2395816" cy="1250556"/>
          </a:xfrm>
          <a:prstGeom prst="cloud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BACK</a:t>
            </a:r>
            <a:endParaRPr lang="vi-VN" sz="3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8C6D9B0E-3E43-BDF7-0859-CFBE62441ABF}"/>
              </a:ext>
            </a:extLst>
          </p:cNvPr>
          <p:cNvSpPr/>
          <p:nvPr/>
        </p:nvSpPr>
        <p:spPr>
          <a:xfrm>
            <a:off x="7330440" y="2561831"/>
            <a:ext cx="3566160" cy="5163338"/>
          </a:xfrm>
          <a:custGeom>
            <a:avLst/>
            <a:gdLst/>
            <a:ahLst/>
            <a:cxnLst/>
            <a:rect l="l" t="t" r="r" b="b"/>
            <a:pathLst>
              <a:path w="5133213" h="8229600">
                <a:moveTo>
                  <a:pt x="0" y="0"/>
                </a:moveTo>
                <a:lnTo>
                  <a:pt x="5133212" y="0"/>
                </a:lnTo>
                <a:lnTo>
                  <a:pt x="513321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23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600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What do you do on Saturdays?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07720" y="803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accent1">
              <a:lumMod val="20000"/>
              <a:lumOff val="8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7200" dirty="0">
                <a:solidFill>
                  <a:srgbClr val="007033"/>
                </a:solidFill>
                <a:latin typeface="Comic Sans MS" panose="030F0702030302020204" pitchFamily="66" charset="0"/>
              </a:rPr>
              <a:t>I always listen to music.</a:t>
            </a:r>
          </a:p>
        </p:txBody>
      </p:sp>
      <p:sp>
        <p:nvSpPr>
          <p:cNvPr id="18" name="Cloud 17">
            <a:hlinkClick r:id="rId3" action="ppaction://hlinksldjump"/>
          </p:cNvPr>
          <p:cNvSpPr/>
          <p:nvPr/>
        </p:nvSpPr>
        <p:spPr>
          <a:xfrm>
            <a:off x="15868536" y="8904890"/>
            <a:ext cx="2395816" cy="1250556"/>
          </a:xfrm>
          <a:prstGeom prst="cloud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BACK</a:t>
            </a:r>
            <a:endParaRPr lang="vi-VN" sz="3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213345-53D1-B475-5E53-C4551EF4B9B1}"/>
              </a:ext>
            </a:extLst>
          </p:cNvPr>
          <p:cNvSpPr/>
          <p:nvPr/>
        </p:nvSpPr>
        <p:spPr>
          <a:xfrm>
            <a:off x="2337482" y="4467472"/>
            <a:ext cx="294503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always</a:t>
            </a:r>
            <a:endParaRPr lang="en-US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90B2853C-0B76-CD9C-722C-D2E1573849A0}"/>
              </a:ext>
            </a:extLst>
          </p:cNvPr>
          <p:cNvSpPr/>
          <p:nvPr/>
        </p:nvSpPr>
        <p:spPr>
          <a:xfrm>
            <a:off x="8534400" y="2796978"/>
            <a:ext cx="4876800" cy="4693044"/>
          </a:xfrm>
          <a:custGeom>
            <a:avLst/>
            <a:gdLst/>
            <a:ahLst/>
            <a:cxnLst/>
            <a:rect l="l" t="t" r="r" b="b"/>
            <a:pathLst>
              <a:path w="3461576" h="4114800">
                <a:moveTo>
                  <a:pt x="0" y="0"/>
                </a:moveTo>
                <a:lnTo>
                  <a:pt x="3461576" y="0"/>
                </a:lnTo>
                <a:lnTo>
                  <a:pt x="34615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040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2F8545C7-DB2F-6D23-AE88-2BD2830A3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394" y="15607"/>
            <a:ext cx="15405927" cy="3700593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Amasis MT Pro Black" panose="02040A04050005020304" pitchFamily="18" charset="0"/>
              </a:rPr>
              <a:t>01. Review</a:t>
            </a:r>
          </a:p>
        </p:txBody>
      </p:sp>
      <p:sp>
        <p:nvSpPr>
          <p:cNvPr id="2" name="Google Shape;440;p30">
            <a:extLst>
              <a:ext uri="{FF2B5EF4-FFF2-40B4-BE49-F238E27FC236}">
                <a16:creationId xmlns:a16="http://schemas.microsoft.com/office/drawing/2014/main" id="{CE191261-E178-9218-32D4-4B6B18831F5A}"/>
              </a:ext>
            </a:extLst>
          </p:cNvPr>
          <p:cNvSpPr txBox="1">
            <a:spLocks/>
          </p:cNvSpPr>
          <p:nvPr/>
        </p:nvSpPr>
        <p:spPr>
          <a:xfrm>
            <a:off x="2661869" y="4152900"/>
            <a:ext cx="10186725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Amasis MT Pro Black" panose="02040A04050005020304" pitchFamily="18" charset="0"/>
              </a:rPr>
              <a:t>02. Listen and repeat.</a:t>
            </a:r>
          </a:p>
        </p:txBody>
      </p:sp>
      <p:sp>
        <p:nvSpPr>
          <p:cNvPr id="3" name="Google Shape;440;p30">
            <a:extLst>
              <a:ext uri="{FF2B5EF4-FFF2-40B4-BE49-F238E27FC236}">
                <a16:creationId xmlns:a16="http://schemas.microsoft.com/office/drawing/2014/main" id="{6D786F70-ECCF-E467-A766-D05BF9E828D5}"/>
              </a:ext>
            </a:extLst>
          </p:cNvPr>
          <p:cNvSpPr txBox="1">
            <a:spLocks/>
          </p:cNvSpPr>
          <p:nvPr/>
        </p:nvSpPr>
        <p:spPr>
          <a:xfrm>
            <a:off x="5690396" y="6762900"/>
            <a:ext cx="7158198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Amasis MT Pro Black" panose="02040A04050005020304" pitchFamily="18" charset="0"/>
              </a:rPr>
              <a:t>04. Let’s chant.</a:t>
            </a:r>
          </a:p>
        </p:txBody>
      </p:sp>
      <p:sp>
        <p:nvSpPr>
          <p:cNvPr id="5" name="Google Shape;440;p30">
            <a:extLst>
              <a:ext uri="{FF2B5EF4-FFF2-40B4-BE49-F238E27FC236}">
                <a16:creationId xmlns:a16="http://schemas.microsoft.com/office/drawing/2014/main" id="{BE99D321-0A61-0B6C-CA77-EF598E1D9F70}"/>
              </a:ext>
            </a:extLst>
          </p:cNvPr>
          <p:cNvSpPr txBox="1">
            <a:spLocks/>
          </p:cNvSpPr>
          <p:nvPr/>
        </p:nvSpPr>
        <p:spPr>
          <a:xfrm>
            <a:off x="4127899" y="5521486"/>
            <a:ext cx="12541611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Amasis MT Pro Black" panose="02040A04050005020304" pitchFamily="18" charset="0"/>
              </a:rPr>
              <a:t>03. Circle, listen and check.  </a:t>
            </a:r>
          </a:p>
        </p:txBody>
      </p:sp>
      <p:sp>
        <p:nvSpPr>
          <p:cNvPr id="10" name="Google Shape;440;p30">
            <a:extLst>
              <a:ext uri="{FF2B5EF4-FFF2-40B4-BE49-F238E27FC236}">
                <a16:creationId xmlns:a16="http://schemas.microsoft.com/office/drawing/2014/main" id="{DCFCFD04-3DAE-5361-9C11-94ACCCFE70A4}"/>
              </a:ext>
            </a:extLst>
          </p:cNvPr>
          <p:cNvSpPr txBox="1">
            <a:spLocks/>
          </p:cNvSpPr>
          <p:nvPr/>
        </p:nvSpPr>
        <p:spPr>
          <a:xfrm>
            <a:off x="6603320" y="7905900"/>
            <a:ext cx="7367818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Amasis MT Pro Black" panose="02040A04050005020304" pitchFamily="18" charset="0"/>
              </a:rPr>
              <a:t>05. Fun corner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600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What do you like doing in your free time?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07720" y="803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accent1">
              <a:lumMod val="20000"/>
              <a:lumOff val="8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7200" dirty="0">
                <a:solidFill>
                  <a:srgbClr val="007033"/>
                </a:solidFill>
                <a:latin typeface="Comic Sans MS" panose="030F0702030302020204" pitchFamily="66" charset="0"/>
              </a:rPr>
              <a:t>I </a:t>
            </a:r>
            <a:r>
              <a:rPr lang="en-US" sz="7200">
                <a:solidFill>
                  <a:srgbClr val="007033"/>
                </a:solidFill>
                <a:latin typeface="Comic Sans MS" panose="030F0702030302020204" pitchFamily="66" charset="0"/>
              </a:rPr>
              <a:t>like watering the flowers.</a:t>
            </a:r>
            <a:endParaRPr lang="en-US" sz="7200" dirty="0">
              <a:solidFill>
                <a:srgbClr val="007033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Cloud 17">
            <a:hlinkClick r:id="rId3" action="ppaction://hlinksldjump"/>
          </p:cNvPr>
          <p:cNvSpPr/>
          <p:nvPr/>
        </p:nvSpPr>
        <p:spPr>
          <a:xfrm>
            <a:off x="15868536" y="8904890"/>
            <a:ext cx="2395816" cy="1250556"/>
          </a:xfrm>
          <a:prstGeom prst="cloud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BACK</a:t>
            </a:r>
            <a:endParaRPr lang="vi-VN" sz="3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2050" name="Picture 2" descr="Premium Vector | Illustration of kid watering flowe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628900"/>
            <a:ext cx="50292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777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600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What do you do in the evening?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07720" y="803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accent1">
              <a:lumMod val="20000"/>
              <a:lumOff val="8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7200" dirty="0">
                <a:solidFill>
                  <a:srgbClr val="007033"/>
                </a:solidFill>
                <a:latin typeface="Comic Sans MS" panose="030F0702030302020204" pitchFamily="66" charset="0"/>
              </a:rPr>
              <a:t>I often surf </a:t>
            </a:r>
            <a:r>
              <a:rPr lang="en-US" sz="7200">
                <a:solidFill>
                  <a:srgbClr val="007033"/>
                </a:solidFill>
                <a:latin typeface="Comic Sans MS" panose="030F0702030302020204" pitchFamily="66" charset="0"/>
              </a:rPr>
              <a:t>the Internet</a:t>
            </a:r>
            <a:r>
              <a:rPr lang="en-US" sz="7200" dirty="0">
                <a:solidFill>
                  <a:srgbClr val="007033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8" name="Cloud 17">
            <a:hlinkClick r:id="rId3" action="ppaction://hlinksldjump"/>
          </p:cNvPr>
          <p:cNvSpPr/>
          <p:nvPr/>
        </p:nvSpPr>
        <p:spPr>
          <a:xfrm>
            <a:off x="15868536" y="8904890"/>
            <a:ext cx="2395816" cy="1250556"/>
          </a:xfrm>
          <a:prstGeom prst="cloud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BACK</a:t>
            </a:r>
            <a:endParaRPr lang="vi-VN" sz="3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213345-53D1-B475-5E53-C4551EF4B9B1}"/>
              </a:ext>
            </a:extLst>
          </p:cNvPr>
          <p:cNvSpPr/>
          <p:nvPr/>
        </p:nvSpPr>
        <p:spPr>
          <a:xfrm>
            <a:off x="2259791" y="4467422"/>
            <a:ext cx="256512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often</a:t>
            </a:r>
            <a:endParaRPr lang="en-US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050" name="Picture 2" descr="cute kids surfing internet vector 26234965 Vector Art at Vecteez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394" y="2530370"/>
            <a:ext cx="5004665" cy="513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8418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600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What do you like doing in your free time?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07720" y="803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accent1">
              <a:lumMod val="20000"/>
              <a:lumOff val="8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7200" dirty="0">
                <a:solidFill>
                  <a:srgbClr val="007033"/>
                </a:solidFill>
                <a:latin typeface="Comic Sans MS" panose="030F0702030302020204" pitchFamily="66" charset="0"/>
              </a:rPr>
              <a:t>I like playing the violin.</a:t>
            </a:r>
          </a:p>
        </p:txBody>
      </p:sp>
      <p:sp>
        <p:nvSpPr>
          <p:cNvPr id="18" name="Cloud 17">
            <a:hlinkClick r:id="rId3" action="ppaction://hlinksldjump"/>
          </p:cNvPr>
          <p:cNvSpPr/>
          <p:nvPr/>
        </p:nvSpPr>
        <p:spPr>
          <a:xfrm>
            <a:off x="15868536" y="8904890"/>
            <a:ext cx="2395816" cy="1250556"/>
          </a:xfrm>
          <a:prstGeom prst="cloud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BACK</a:t>
            </a:r>
            <a:endParaRPr lang="vi-VN" sz="3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9" name="Picture 2" descr="Cartoon Boy Playing The Violin. Vector Clip Art Illustration On A White  Background. Royalty Free SVG, Cliparts, Vectors, and Stock Illustration.  Image 48976166.">
            <a:extLst>
              <a:ext uri="{FF2B5EF4-FFF2-40B4-BE49-F238E27FC236}">
                <a16:creationId xmlns:a16="http://schemas.microsoft.com/office/drawing/2014/main" id="{50387EDB-4A9D-8789-2CDA-8D22284A3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164956"/>
            <a:ext cx="60198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7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40464" y="8877301"/>
            <a:ext cx="14207072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lang="en-GB" sz="3734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2166985" y="3686167"/>
            <a:ext cx="12661631" cy="2187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dirty="0">
                <a:solidFill>
                  <a:srgbClr val="4DACC4"/>
                </a:solidFill>
                <a:latin typeface="Railey"/>
              </a:rPr>
              <a:t>01. Review</a:t>
            </a:r>
          </a:p>
        </p:txBody>
      </p:sp>
      <p:sp>
        <p:nvSpPr>
          <p:cNvPr id="31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6045200" y="6419403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32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3678142" y="6524379"/>
            <a:ext cx="10413102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Amasis MT Pro Black" panose="02040A04050005020304" pitchFamily="18" charset="0"/>
              </a:rPr>
              <a:t>Look and choose. </a:t>
            </a:r>
          </a:p>
        </p:txBody>
      </p:sp>
    </p:spTree>
    <p:extLst>
      <p:ext uri="{BB962C8B-B14F-4D97-AF65-F5344CB8AC3E}">
        <p14:creationId xmlns:p14="http://schemas.microsoft.com/office/powerpoint/2010/main" val="3254286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 descr="cute kids surfing internet vector 26234965 Vector Art at Vecteez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3425552"/>
            <a:ext cx="5004665" cy="513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34" descr="clock">
            <a:extLst>
              <a:ext uri="{FF2B5EF4-FFF2-40B4-BE49-F238E27FC236}">
                <a16:creationId xmlns:a16="http://schemas.microsoft.com/office/drawing/2014/main" id="{EEF02EFB-911D-1A90-4EB5-4A712DC3F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73539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200" b="1" dirty="0">
                <a:solidFill>
                  <a:schemeClr val="bg1"/>
                </a:solidFill>
                <a:latin typeface="Calibri" pitchFamily="34" charset="0"/>
              </a:rPr>
              <a:t>Start!</a:t>
            </a:r>
          </a:p>
        </p:txBody>
      </p:sp>
      <p:sp>
        <p:nvSpPr>
          <p:cNvPr id="4" name="Oval 40" descr="clock">
            <a:extLst>
              <a:ext uri="{FF2B5EF4-FFF2-40B4-BE49-F238E27FC236}">
                <a16:creationId xmlns:a16="http://schemas.microsoft.com/office/drawing/2014/main" id="{084C1ACA-A275-6296-2360-51DA081DD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5" name="Oval 41" descr="clock">
            <a:extLst>
              <a:ext uri="{FF2B5EF4-FFF2-40B4-BE49-F238E27FC236}">
                <a16:creationId xmlns:a16="http://schemas.microsoft.com/office/drawing/2014/main" id="{DED00084-544E-E5EB-628D-5F5B253D5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6070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6" name="Oval 42" descr="clock">
            <a:extLst>
              <a:ext uri="{FF2B5EF4-FFF2-40B4-BE49-F238E27FC236}">
                <a16:creationId xmlns:a16="http://schemas.microsoft.com/office/drawing/2014/main" id="{AFE3E567-84D0-81A4-BF00-D91963D6B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7" name="Oval 43" descr="clock">
            <a:extLst>
              <a:ext uri="{FF2B5EF4-FFF2-40B4-BE49-F238E27FC236}">
                <a16:creationId xmlns:a16="http://schemas.microsoft.com/office/drawing/2014/main" id="{D294BE6A-BD44-581D-C5A3-D9B493D41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8" name="Oval 44" descr="clock">
            <a:extLst>
              <a:ext uri="{FF2B5EF4-FFF2-40B4-BE49-F238E27FC236}">
                <a16:creationId xmlns:a16="http://schemas.microsoft.com/office/drawing/2014/main" id="{D5F24A96-8A1E-9895-3AD9-48616A0AF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6070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9" name="Oval 45" descr="clock">
            <a:extLst>
              <a:ext uri="{FF2B5EF4-FFF2-40B4-BE49-F238E27FC236}">
                <a16:creationId xmlns:a16="http://schemas.microsoft.com/office/drawing/2014/main" id="{8B9B87A6-0B97-546D-9C5E-562BE0BEA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32554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0" name="Oval 46" descr="clock">
            <a:extLst>
              <a:ext uri="{FF2B5EF4-FFF2-40B4-BE49-F238E27FC236}">
                <a16:creationId xmlns:a16="http://schemas.microsoft.com/office/drawing/2014/main" id="{B6A871A9-9898-5B3D-EB81-FA42F3256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7106" y="573539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1" name="Oval 47" descr="clock">
            <a:extLst>
              <a:ext uri="{FF2B5EF4-FFF2-40B4-BE49-F238E27FC236}">
                <a16:creationId xmlns:a16="http://schemas.microsoft.com/office/drawing/2014/main" id="{9F3C092D-4DA8-4E27-EB9D-2D4B5C38E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4830" y="580909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2" name="Oval 48" descr="clock">
            <a:extLst>
              <a:ext uri="{FF2B5EF4-FFF2-40B4-BE49-F238E27FC236}">
                <a16:creationId xmlns:a16="http://schemas.microsoft.com/office/drawing/2014/main" id="{AD9BE50C-4709-ECC0-78AC-16970681D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89816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3" name="Oval 49" descr="clock">
            <a:extLst>
              <a:ext uri="{FF2B5EF4-FFF2-40B4-BE49-F238E27FC236}">
                <a16:creationId xmlns:a16="http://schemas.microsoft.com/office/drawing/2014/main" id="{D9ABD166-8D75-8D85-647D-0661B4D01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4396" y="5973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4" name="Oval 49" descr="clock">
            <a:extLst>
              <a:ext uri="{FF2B5EF4-FFF2-40B4-BE49-F238E27FC236}">
                <a16:creationId xmlns:a16="http://schemas.microsoft.com/office/drawing/2014/main" id="{7FF5C36A-ABBD-8525-0429-775FA81D8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2540" y="5876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0</a:t>
            </a:r>
            <a:endParaRPr lang="vi-VN" sz="6600" b="1" dirty="0">
              <a:solidFill>
                <a:schemeClr val="bg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16B3E9-0F91-7EE8-01A1-BDD0C840756F}"/>
              </a:ext>
            </a:extLst>
          </p:cNvPr>
          <p:cNvGrpSpPr/>
          <p:nvPr/>
        </p:nvGrpSpPr>
        <p:grpSpPr>
          <a:xfrm>
            <a:off x="15002540" y="556795"/>
            <a:ext cx="2319132" cy="2292730"/>
            <a:chOff x="3505200" y="2667000"/>
            <a:chExt cx="1295400" cy="1295400"/>
          </a:xfrm>
        </p:grpSpPr>
        <p:sp>
          <p:nvSpPr>
            <p:cNvPr id="16" name="Oval 50" descr="clock">
              <a:extLst>
                <a:ext uri="{FF2B5EF4-FFF2-40B4-BE49-F238E27FC236}">
                  <a16:creationId xmlns:a16="http://schemas.microsoft.com/office/drawing/2014/main" id="{7CD46FF1-C598-346B-9BF4-DDB1EA06F5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200" y="2667000"/>
              <a:ext cx="1295400" cy="1295400"/>
            </a:xfrm>
            <a:prstGeom prst="ellipse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</a:rPr>
                <a:t>0</a:t>
              </a:r>
              <a:endParaRPr lang="vi-VN" sz="6600" b="1" dirty="0">
                <a:solidFill>
                  <a:schemeClr val="bg1"/>
                </a:solidFill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D1A6019-6280-4818-1672-2FB00F5EA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0012" y="3043237"/>
              <a:ext cx="485775" cy="542925"/>
            </a:xfrm>
            <a:prstGeom prst="rect">
              <a:avLst/>
            </a:prstGeom>
          </p:spPr>
        </p:pic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EF5B7FC3-D4DE-889B-7279-244621D8ED33}"/>
              </a:ext>
            </a:extLst>
          </p:cNvPr>
          <p:cNvSpPr/>
          <p:nvPr/>
        </p:nvSpPr>
        <p:spPr>
          <a:xfrm>
            <a:off x="212652" y="275254"/>
            <a:ext cx="1485900" cy="1269836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</a:t>
            </a:r>
          </a:p>
        </p:txBody>
      </p:sp>
      <p:grpSp>
        <p:nvGrpSpPr>
          <p:cNvPr id="20" name="Google Shape;1655;p73">
            <a:extLst>
              <a:ext uri="{FF2B5EF4-FFF2-40B4-BE49-F238E27FC236}">
                <a16:creationId xmlns:a16="http://schemas.microsoft.com/office/drawing/2014/main" id="{0495C7D0-2622-A397-3D1C-29F53BB5182B}"/>
              </a:ext>
            </a:extLst>
          </p:cNvPr>
          <p:cNvGrpSpPr/>
          <p:nvPr/>
        </p:nvGrpSpPr>
        <p:grpSpPr>
          <a:xfrm>
            <a:off x="1277532" y="2855760"/>
            <a:ext cx="8931490" cy="1460070"/>
            <a:chOff x="5189253" y="2867112"/>
            <a:chExt cx="3136200" cy="1698300"/>
          </a:xfrm>
        </p:grpSpPr>
        <p:sp>
          <p:nvSpPr>
            <p:cNvPr id="21" name="Google Shape;1656;p73">
              <a:extLst>
                <a:ext uri="{FF2B5EF4-FFF2-40B4-BE49-F238E27FC236}">
                  <a16:creationId xmlns:a16="http://schemas.microsoft.com/office/drawing/2014/main" id="{3472D6A4-2B87-D969-8B92-14D4D67408E6}"/>
                </a:ext>
              </a:extLst>
            </p:cNvPr>
            <p:cNvSpPr/>
            <p:nvPr/>
          </p:nvSpPr>
          <p:spPr>
            <a:xfrm>
              <a:off x="5189253" y="2867112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5587A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A. </a:t>
              </a:r>
              <a:r>
                <a:rPr lang="en-US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ride a bike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2" name="Google Shape;1657;p73">
              <a:extLst>
                <a:ext uri="{FF2B5EF4-FFF2-40B4-BE49-F238E27FC236}">
                  <a16:creationId xmlns:a16="http://schemas.microsoft.com/office/drawing/2014/main" id="{18E48355-3B62-14E3-3DEF-D9C737EF7500}"/>
                </a:ext>
              </a:extLst>
            </p:cNvPr>
            <p:cNvSpPr/>
            <p:nvPr/>
          </p:nvSpPr>
          <p:spPr>
            <a:xfrm>
              <a:off x="5286753" y="2962214"/>
              <a:ext cx="2935494" cy="1404940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buSzPts val="1800"/>
                <a:defRPr/>
              </a:pPr>
              <a:endParaRPr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1658;p73">
            <a:extLst>
              <a:ext uri="{FF2B5EF4-FFF2-40B4-BE49-F238E27FC236}">
                <a16:creationId xmlns:a16="http://schemas.microsoft.com/office/drawing/2014/main" id="{D84295CB-8FC2-A1B5-4AD2-023C9EBC9256}"/>
              </a:ext>
            </a:extLst>
          </p:cNvPr>
          <p:cNvGrpSpPr/>
          <p:nvPr/>
        </p:nvGrpSpPr>
        <p:grpSpPr>
          <a:xfrm>
            <a:off x="1257326" y="4739898"/>
            <a:ext cx="8953474" cy="1508390"/>
            <a:chOff x="5286752" y="2950643"/>
            <a:chExt cx="3136200" cy="1698300"/>
          </a:xfrm>
        </p:grpSpPr>
        <p:sp>
          <p:nvSpPr>
            <p:cNvPr id="24" name="Google Shape;1659;p73">
              <a:extLst>
                <a:ext uri="{FF2B5EF4-FFF2-40B4-BE49-F238E27FC236}">
                  <a16:creationId xmlns:a16="http://schemas.microsoft.com/office/drawing/2014/main" id="{1A104236-7ED9-F686-54BB-874F4C5EE35C}"/>
                </a:ext>
              </a:extLst>
            </p:cNvPr>
            <p:cNvSpPr/>
            <p:nvPr/>
          </p:nvSpPr>
          <p:spPr>
            <a:xfrm>
              <a:off x="5286752" y="2950643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F9585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B. surf the Internet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5" name="Google Shape;1660;p73">
              <a:extLst>
                <a:ext uri="{FF2B5EF4-FFF2-40B4-BE49-F238E27FC236}">
                  <a16:creationId xmlns:a16="http://schemas.microsoft.com/office/drawing/2014/main" id="{FE204B10-7AF4-805A-F172-8F4FD38E3319}"/>
                </a:ext>
              </a:extLst>
            </p:cNvPr>
            <p:cNvSpPr/>
            <p:nvPr/>
          </p:nvSpPr>
          <p:spPr>
            <a:xfrm>
              <a:off x="5386281" y="3061846"/>
              <a:ext cx="2941200" cy="1475889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SzPts val="1800"/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" name="Google Shape;1664;p73">
            <a:extLst>
              <a:ext uri="{FF2B5EF4-FFF2-40B4-BE49-F238E27FC236}">
                <a16:creationId xmlns:a16="http://schemas.microsoft.com/office/drawing/2014/main" id="{4EDF3F24-6BC9-7CB1-CC2A-4C52C12A1421}"/>
              </a:ext>
            </a:extLst>
          </p:cNvPr>
          <p:cNvGrpSpPr/>
          <p:nvPr/>
        </p:nvGrpSpPr>
        <p:grpSpPr>
          <a:xfrm>
            <a:off x="1257326" y="6523978"/>
            <a:ext cx="8953474" cy="1465386"/>
            <a:chOff x="5189253" y="2867112"/>
            <a:chExt cx="3136200" cy="1698300"/>
          </a:xfrm>
        </p:grpSpPr>
        <p:sp>
          <p:nvSpPr>
            <p:cNvPr id="27" name="Google Shape;1665;p73">
              <a:extLst>
                <a:ext uri="{FF2B5EF4-FFF2-40B4-BE49-F238E27FC236}">
                  <a16:creationId xmlns:a16="http://schemas.microsoft.com/office/drawing/2014/main" id="{AE779CD1-DCFF-EB47-3656-F98C0060F605}"/>
                </a:ext>
              </a:extLst>
            </p:cNvPr>
            <p:cNvSpPr/>
            <p:nvPr/>
          </p:nvSpPr>
          <p:spPr>
            <a:xfrm>
              <a:off x="5189253" y="2867112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F7B9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C. </a:t>
              </a:r>
              <a:r>
                <a:rPr lang="en-US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play the violin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8" name="Google Shape;1666;p73">
              <a:extLst>
                <a:ext uri="{FF2B5EF4-FFF2-40B4-BE49-F238E27FC236}">
                  <a16:creationId xmlns:a16="http://schemas.microsoft.com/office/drawing/2014/main" id="{5F75E82F-1C6E-9980-2D2D-87C0819C76DB}"/>
                </a:ext>
              </a:extLst>
            </p:cNvPr>
            <p:cNvSpPr/>
            <p:nvPr/>
          </p:nvSpPr>
          <p:spPr>
            <a:xfrm>
              <a:off x="5286752" y="2962212"/>
              <a:ext cx="2941199" cy="1510569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SzPts val="1800"/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8794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9">
            <a:extLst>
              <a:ext uri="{FF2B5EF4-FFF2-40B4-BE49-F238E27FC236}">
                <a16:creationId xmlns:a16="http://schemas.microsoft.com/office/drawing/2014/main" id="{5BEC5839-7EC6-51C3-4728-89F97787ECAB}"/>
              </a:ext>
            </a:extLst>
          </p:cNvPr>
          <p:cNvSpPr/>
          <p:nvPr/>
        </p:nvSpPr>
        <p:spPr>
          <a:xfrm>
            <a:off x="11582400" y="3467487"/>
            <a:ext cx="5410200" cy="5271287"/>
          </a:xfrm>
          <a:custGeom>
            <a:avLst/>
            <a:gdLst/>
            <a:ahLst/>
            <a:cxnLst/>
            <a:rect l="l" t="t" r="r" b="b"/>
            <a:pathLst>
              <a:path w="4377447" h="4114800">
                <a:moveTo>
                  <a:pt x="0" y="0"/>
                </a:moveTo>
                <a:lnTo>
                  <a:pt x="4377446" y="0"/>
                </a:lnTo>
                <a:lnTo>
                  <a:pt x="43774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Oval 34" descr="clock">
            <a:extLst>
              <a:ext uri="{FF2B5EF4-FFF2-40B4-BE49-F238E27FC236}">
                <a16:creationId xmlns:a16="http://schemas.microsoft.com/office/drawing/2014/main" id="{EEF02EFB-911D-1A90-4EB5-4A712DC3F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73539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200" b="1" dirty="0">
                <a:solidFill>
                  <a:schemeClr val="bg1"/>
                </a:solidFill>
                <a:latin typeface="Calibri" pitchFamily="34" charset="0"/>
              </a:rPr>
              <a:t>Start!</a:t>
            </a:r>
          </a:p>
        </p:txBody>
      </p:sp>
      <p:sp>
        <p:nvSpPr>
          <p:cNvPr id="4" name="Oval 40" descr="clock">
            <a:extLst>
              <a:ext uri="{FF2B5EF4-FFF2-40B4-BE49-F238E27FC236}">
                <a16:creationId xmlns:a16="http://schemas.microsoft.com/office/drawing/2014/main" id="{084C1ACA-A275-6296-2360-51DA081DD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590283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5" name="Oval 41" descr="clock">
            <a:extLst>
              <a:ext uri="{FF2B5EF4-FFF2-40B4-BE49-F238E27FC236}">
                <a16:creationId xmlns:a16="http://schemas.microsoft.com/office/drawing/2014/main" id="{DED00084-544E-E5EB-628D-5F5B253D5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607027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6" name="Oval 42" descr="clock">
            <a:extLst>
              <a:ext uri="{FF2B5EF4-FFF2-40B4-BE49-F238E27FC236}">
                <a16:creationId xmlns:a16="http://schemas.microsoft.com/office/drawing/2014/main" id="{AFE3E567-84D0-81A4-BF00-D91963D6B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90283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7" name="Oval 43" descr="clock">
            <a:extLst>
              <a:ext uri="{FF2B5EF4-FFF2-40B4-BE49-F238E27FC236}">
                <a16:creationId xmlns:a16="http://schemas.microsoft.com/office/drawing/2014/main" id="{D294BE6A-BD44-581D-C5A3-D9B493D41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90283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8" name="Oval 44" descr="clock">
            <a:extLst>
              <a:ext uri="{FF2B5EF4-FFF2-40B4-BE49-F238E27FC236}">
                <a16:creationId xmlns:a16="http://schemas.microsoft.com/office/drawing/2014/main" id="{D5F24A96-8A1E-9895-3AD9-48616A0AF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607027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9" name="Oval 45" descr="clock">
            <a:extLst>
              <a:ext uri="{FF2B5EF4-FFF2-40B4-BE49-F238E27FC236}">
                <a16:creationId xmlns:a16="http://schemas.microsoft.com/office/drawing/2014/main" id="{8B9B87A6-0B97-546D-9C5E-562BE0BEA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32554" y="590283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0" name="Oval 46" descr="clock">
            <a:extLst>
              <a:ext uri="{FF2B5EF4-FFF2-40B4-BE49-F238E27FC236}">
                <a16:creationId xmlns:a16="http://schemas.microsoft.com/office/drawing/2014/main" id="{B6A871A9-9898-5B3D-EB81-FA42F3256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7106" y="573539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1" name="Oval 47" descr="clock">
            <a:extLst>
              <a:ext uri="{FF2B5EF4-FFF2-40B4-BE49-F238E27FC236}">
                <a16:creationId xmlns:a16="http://schemas.microsoft.com/office/drawing/2014/main" id="{9F3C092D-4DA8-4E27-EB9D-2D4B5C38E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4830" y="580909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2" name="Oval 48" descr="clock">
            <a:extLst>
              <a:ext uri="{FF2B5EF4-FFF2-40B4-BE49-F238E27FC236}">
                <a16:creationId xmlns:a16="http://schemas.microsoft.com/office/drawing/2014/main" id="{AD9BE50C-4709-ECC0-78AC-16970681D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89816" y="590283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3" name="Oval 49" descr="clock">
            <a:extLst>
              <a:ext uri="{FF2B5EF4-FFF2-40B4-BE49-F238E27FC236}">
                <a16:creationId xmlns:a16="http://schemas.microsoft.com/office/drawing/2014/main" id="{D9ABD166-8D75-8D85-647D-0661B4D01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4396" y="597327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4" name="Oval 49" descr="clock">
            <a:extLst>
              <a:ext uri="{FF2B5EF4-FFF2-40B4-BE49-F238E27FC236}">
                <a16:creationId xmlns:a16="http://schemas.microsoft.com/office/drawing/2014/main" id="{7FF5C36A-ABBD-8525-0429-775FA81D8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2540" y="587627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0</a:t>
            </a:r>
            <a:endParaRPr lang="vi-VN" sz="6600" b="1" dirty="0">
              <a:solidFill>
                <a:schemeClr val="bg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16B3E9-0F91-7EE8-01A1-BDD0C840756F}"/>
              </a:ext>
            </a:extLst>
          </p:cNvPr>
          <p:cNvGrpSpPr/>
          <p:nvPr/>
        </p:nvGrpSpPr>
        <p:grpSpPr>
          <a:xfrm>
            <a:off x="15002540" y="556795"/>
            <a:ext cx="2319132" cy="2292730"/>
            <a:chOff x="3505200" y="2667000"/>
            <a:chExt cx="1295400" cy="1295400"/>
          </a:xfrm>
        </p:grpSpPr>
        <p:sp>
          <p:nvSpPr>
            <p:cNvPr id="16" name="Oval 50" descr="clock">
              <a:extLst>
                <a:ext uri="{FF2B5EF4-FFF2-40B4-BE49-F238E27FC236}">
                  <a16:creationId xmlns:a16="http://schemas.microsoft.com/office/drawing/2014/main" id="{7CD46FF1-C598-346B-9BF4-DDB1EA06F5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200" y="2667000"/>
              <a:ext cx="1295400" cy="1295400"/>
            </a:xfrm>
            <a:prstGeom prst="ellipse">
              <a:avLst/>
            </a:prstGeom>
            <a:blipFill dpi="0" rotWithShape="1">
              <a:blip r:embed="rId5"/>
              <a:srcRect/>
              <a:stretch>
                <a:fillRect/>
              </a:stretch>
            </a:blip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</a:rPr>
                <a:t>0</a:t>
              </a:r>
              <a:endParaRPr lang="vi-VN" sz="6600" b="1" dirty="0">
                <a:solidFill>
                  <a:schemeClr val="bg1"/>
                </a:solidFill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D1A6019-6280-4818-1672-2FB00F5EA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0012" y="3043237"/>
              <a:ext cx="485775" cy="542925"/>
            </a:xfrm>
            <a:prstGeom prst="rect">
              <a:avLst/>
            </a:prstGeom>
          </p:spPr>
        </p:pic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EF5B7FC3-D4DE-889B-7279-244621D8ED33}"/>
              </a:ext>
            </a:extLst>
          </p:cNvPr>
          <p:cNvSpPr/>
          <p:nvPr/>
        </p:nvSpPr>
        <p:spPr>
          <a:xfrm>
            <a:off x="212652" y="275254"/>
            <a:ext cx="1485900" cy="1269836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</a:t>
            </a:r>
            <a:endParaRPr lang="en-US" sz="6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pSp>
        <p:nvGrpSpPr>
          <p:cNvPr id="20" name="Google Shape;1655;p73">
            <a:extLst>
              <a:ext uri="{FF2B5EF4-FFF2-40B4-BE49-F238E27FC236}">
                <a16:creationId xmlns:a16="http://schemas.microsoft.com/office/drawing/2014/main" id="{0495C7D0-2622-A397-3D1C-29F53BB5182B}"/>
              </a:ext>
            </a:extLst>
          </p:cNvPr>
          <p:cNvGrpSpPr/>
          <p:nvPr/>
        </p:nvGrpSpPr>
        <p:grpSpPr>
          <a:xfrm>
            <a:off x="691529" y="3386689"/>
            <a:ext cx="9973410" cy="1460070"/>
            <a:chOff x="5189253" y="2867112"/>
            <a:chExt cx="3136200" cy="1698300"/>
          </a:xfrm>
        </p:grpSpPr>
        <p:sp>
          <p:nvSpPr>
            <p:cNvPr id="21" name="Google Shape;1656;p73">
              <a:extLst>
                <a:ext uri="{FF2B5EF4-FFF2-40B4-BE49-F238E27FC236}">
                  <a16:creationId xmlns:a16="http://schemas.microsoft.com/office/drawing/2014/main" id="{3472D6A4-2B87-D969-8B92-14D4D67408E6}"/>
                </a:ext>
              </a:extLst>
            </p:cNvPr>
            <p:cNvSpPr/>
            <p:nvPr/>
          </p:nvSpPr>
          <p:spPr>
            <a:xfrm>
              <a:off x="5189253" y="2867112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5587A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A. </a:t>
              </a:r>
              <a:r>
                <a:rPr lang="en-US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play table tennis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2" name="Google Shape;1657;p73">
              <a:extLst>
                <a:ext uri="{FF2B5EF4-FFF2-40B4-BE49-F238E27FC236}">
                  <a16:creationId xmlns:a16="http://schemas.microsoft.com/office/drawing/2014/main" id="{18E48355-3B62-14E3-3DEF-D9C737EF7500}"/>
                </a:ext>
              </a:extLst>
            </p:cNvPr>
            <p:cNvSpPr/>
            <p:nvPr/>
          </p:nvSpPr>
          <p:spPr>
            <a:xfrm>
              <a:off x="5286753" y="2962214"/>
              <a:ext cx="2935494" cy="1404940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buSzPts val="1800"/>
                <a:defRPr/>
              </a:pPr>
              <a:endParaRPr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1658;p73">
            <a:extLst>
              <a:ext uri="{FF2B5EF4-FFF2-40B4-BE49-F238E27FC236}">
                <a16:creationId xmlns:a16="http://schemas.microsoft.com/office/drawing/2014/main" id="{D84295CB-8FC2-A1B5-4AD2-023C9EBC9256}"/>
              </a:ext>
            </a:extLst>
          </p:cNvPr>
          <p:cNvGrpSpPr/>
          <p:nvPr/>
        </p:nvGrpSpPr>
        <p:grpSpPr>
          <a:xfrm>
            <a:off x="670040" y="5270827"/>
            <a:ext cx="9997960" cy="1508390"/>
            <a:chOff x="5286752" y="2950643"/>
            <a:chExt cx="3136200" cy="1698300"/>
          </a:xfrm>
        </p:grpSpPr>
        <p:sp>
          <p:nvSpPr>
            <p:cNvPr id="24" name="Google Shape;1659;p73">
              <a:extLst>
                <a:ext uri="{FF2B5EF4-FFF2-40B4-BE49-F238E27FC236}">
                  <a16:creationId xmlns:a16="http://schemas.microsoft.com/office/drawing/2014/main" id="{1A104236-7ED9-F686-54BB-874F4C5EE35C}"/>
                </a:ext>
              </a:extLst>
            </p:cNvPr>
            <p:cNvSpPr/>
            <p:nvPr/>
          </p:nvSpPr>
          <p:spPr>
            <a:xfrm>
              <a:off x="5286752" y="2950643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F9585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B. play tennis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5" name="Google Shape;1660;p73">
              <a:extLst>
                <a:ext uri="{FF2B5EF4-FFF2-40B4-BE49-F238E27FC236}">
                  <a16:creationId xmlns:a16="http://schemas.microsoft.com/office/drawing/2014/main" id="{FE204B10-7AF4-805A-F172-8F4FD38E3319}"/>
                </a:ext>
              </a:extLst>
            </p:cNvPr>
            <p:cNvSpPr/>
            <p:nvPr/>
          </p:nvSpPr>
          <p:spPr>
            <a:xfrm>
              <a:off x="5386281" y="3061846"/>
              <a:ext cx="2941200" cy="1475889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SzPts val="1800"/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" name="Google Shape;1664;p73">
            <a:extLst>
              <a:ext uri="{FF2B5EF4-FFF2-40B4-BE49-F238E27FC236}">
                <a16:creationId xmlns:a16="http://schemas.microsoft.com/office/drawing/2014/main" id="{4EDF3F24-6BC9-7CB1-CC2A-4C52C12A1421}"/>
              </a:ext>
            </a:extLst>
          </p:cNvPr>
          <p:cNvGrpSpPr/>
          <p:nvPr/>
        </p:nvGrpSpPr>
        <p:grpSpPr>
          <a:xfrm>
            <a:off x="670040" y="7054907"/>
            <a:ext cx="9997960" cy="1465386"/>
            <a:chOff x="5189253" y="2867112"/>
            <a:chExt cx="3136200" cy="1698300"/>
          </a:xfrm>
        </p:grpSpPr>
        <p:sp>
          <p:nvSpPr>
            <p:cNvPr id="27" name="Google Shape;1665;p73">
              <a:extLst>
                <a:ext uri="{FF2B5EF4-FFF2-40B4-BE49-F238E27FC236}">
                  <a16:creationId xmlns:a16="http://schemas.microsoft.com/office/drawing/2014/main" id="{AE779CD1-DCFF-EB47-3656-F98C0060F605}"/>
                </a:ext>
              </a:extLst>
            </p:cNvPr>
            <p:cNvSpPr/>
            <p:nvPr/>
          </p:nvSpPr>
          <p:spPr>
            <a:xfrm>
              <a:off x="5189253" y="2867112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F7B9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C. </a:t>
              </a:r>
              <a:r>
                <a:rPr lang="en-US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play </a:t>
              </a:r>
              <a:r>
                <a:rPr lang="en-US" sz="7200" dirty="0" err="1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volleball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8" name="Google Shape;1666;p73">
              <a:extLst>
                <a:ext uri="{FF2B5EF4-FFF2-40B4-BE49-F238E27FC236}">
                  <a16:creationId xmlns:a16="http://schemas.microsoft.com/office/drawing/2014/main" id="{5F75E82F-1C6E-9980-2D2D-87C0819C76DB}"/>
                </a:ext>
              </a:extLst>
            </p:cNvPr>
            <p:cNvSpPr/>
            <p:nvPr/>
          </p:nvSpPr>
          <p:spPr>
            <a:xfrm>
              <a:off x="5286752" y="2962212"/>
              <a:ext cx="2941199" cy="1510569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SzPts val="1800"/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977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Cartoon Boy Playing The Violin. Vector Clip Art Illustration On A White  Background. Royalty Free SVG, Cliparts, Vectors, and Stock Illustration.  Image 48976166.">
            <a:extLst>
              <a:ext uri="{FF2B5EF4-FFF2-40B4-BE49-F238E27FC236}">
                <a16:creationId xmlns:a16="http://schemas.microsoft.com/office/drawing/2014/main" id="{50387EDB-4A9D-8789-2CDA-8D22284A3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3515427"/>
            <a:ext cx="60198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34" descr="clock">
            <a:extLst>
              <a:ext uri="{FF2B5EF4-FFF2-40B4-BE49-F238E27FC236}">
                <a16:creationId xmlns:a16="http://schemas.microsoft.com/office/drawing/2014/main" id="{EEF02EFB-911D-1A90-4EB5-4A712DC3F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73539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200" b="1" dirty="0">
                <a:solidFill>
                  <a:schemeClr val="bg1"/>
                </a:solidFill>
                <a:latin typeface="Calibri" pitchFamily="34" charset="0"/>
              </a:rPr>
              <a:t>Start!</a:t>
            </a:r>
          </a:p>
        </p:txBody>
      </p:sp>
      <p:sp>
        <p:nvSpPr>
          <p:cNvPr id="4" name="Oval 40" descr="clock">
            <a:extLst>
              <a:ext uri="{FF2B5EF4-FFF2-40B4-BE49-F238E27FC236}">
                <a16:creationId xmlns:a16="http://schemas.microsoft.com/office/drawing/2014/main" id="{084C1ACA-A275-6296-2360-51DA081DD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5" name="Oval 41" descr="clock">
            <a:extLst>
              <a:ext uri="{FF2B5EF4-FFF2-40B4-BE49-F238E27FC236}">
                <a16:creationId xmlns:a16="http://schemas.microsoft.com/office/drawing/2014/main" id="{DED00084-544E-E5EB-628D-5F5B253D5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6070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6" name="Oval 42" descr="clock">
            <a:extLst>
              <a:ext uri="{FF2B5EF4-FFF2-40B4-BE49-F238E27FC236}">
                <a16:creationId xmlns:a16="http://schemas.microsoft.com/office/drawing/2014/main" id="{AFE3E567-84D0-81A4-BF00-D91963D6B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7" name="Oval 43" descr="clock">
            <a:extLst>
              <a:ext uri="{FF2B5EF4-FFF2-40B4-BE49-F238E27FC236}">
                <a16:creationId xmlns:a16="http://schemas.microsoft.com/office/drawing/2014/main" id="{D294BE6A-BD44-581D-C5A3-D9B493D41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8" name="Oval 44" descr="clock">
            <a:extLst>
              <a:ext uri="{FF2B5EF4-FFF2-40B4-BE49-F238E27FC236}">
                <a16:creationId xmlns:a16="http://schemas.microsoft.com/office/drawing/2014/main" id="{D5F24A96-8A1E-9895-3AD9-48616A0AF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6070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9" name="Oval 45" descr="clock">
            <a:extLst>
              <a:ext uri="{FF2B5EF4-FFF2-40B4-BE49-F238E27FC236}">
                <a16:creationId xmlns:a16="http://schemas.microsoft.com/office/drawing/2014/main" id="{8B9B87A6-0B97-546D-9C5E-562BE0BEA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32554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0" name="Oval 46" descr="clock">
            <a:extLst>
              <a:ext uri="{FF2B5EF4-FFF2-40B4-BE49-F238E27FC236}">
                <a16:creationId xmlns:a16="http://schemas.microsoft.com/office/drawing/2014/main" id="{B6A871A9-9898-5B3D-EB81-FA42F3256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7106" y="573539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1" name="Oval 47" descr="clock">
            <a:extLst>
              <a:ext uri="{FF2B5EF4-FFF2-40B4-BE49-F238E27FC236}">
                <a16:creationId xmlns:a16="http://schemas.microsoft.com/office/drawing/2014/main" id="{9F3C092D-4DA8-4E27-EB9D-2D4B5C38E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4830" y="580909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2" name="Oval 48" descr="clock">
            <a:extLst>
              <a:ext uri="{FF2B5EF4-FFF2-40B4-BE49-F238E27FC236}">
                <a16:creationId xmlns:a16="http://schemas.microsoft.com/office/drawing/2014/main" id="{AD9BE50C-4709-ECC0-78AC-16970681D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89816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3" name="Oval 49" descr="clock">
            <a:extLst>
              <a:ext uri="{FF2B5EF4-FFF2-40B4-BE49-F238E27FC236}">
                <a16:creationId xmlns:a16="http://schemas.microsoft.com/office/drawing/2014/main" id="{D9ABD166-8D75-8D85-647D-0661B4D01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4396" y="5973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4" name="Oval 49" descr="clock">
            <a:extLst>
              <a:ext uri="{FF2B5EF4-FFF2-40B4-BE49-F238E27FC236}">
                <a16:creationId xmlns:a16="http://schemas.microsoft.com/office/drawing/2014/main" id="{7FF5C36A-ABBD-8525-0429-775FA81D8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2540" y="5876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0</a:t>
            </a:r>
            <a:endParaRPr lang="vi-VN" sz="6600" b="1" dirty="0">
              <a:solidFill>
                <a:schemeClr val="bg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16B3E9-0F91-7EE8-01A1-BDD0C840756F}"/>
              </a:ext>
            </a:extLst>
          </p:cNvPr>
          <p:cNvGrpSpPr/>
          <p:nvPr/>
        </p:nvGrpSpPr>
        <p:grpSpPr>
          <a:xfrm>
            <a:off x="15002540" y="556795"/>
            <a:ext cx="2319132" cy="2292730"/>
            <a:chOff x="3505200" y="2667000"/>
            <a:chExt cx="1295400" cy="1295400"/>
          </a:xfrm>
        </p:grpSpPr>
        <p:sp>
          <p:nvSpPr>
            <p:cNvPr id="16" name="Oval 50" descr="clock">
              <a:extLst>
                <a:ext uri="{FF2B5EF4-FFF2-40B4-BE49-F238E27FC236}">
                  <a16:creationId xmlns:a16="http://schemas.microsoft.com/office/drawing/2014/main" id="{7CD46FF1-C598-346B-9BF4-DDB1EA06F5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200" y="2667000"/>
              <a:ext cx="1295400" cy="1295400"/>
            </a:xfrm>
            <a:prstGeom prst="ellipse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</a:rPr>
                <a:t>0</a:t>
              </a:r>
              <a:endParaRPr lang="vi-VN" sz="6600" b="1" dirty="0">
                <a:solidFill>
                  <a:schemeClr val="bg1"/>
                </a:solidFill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D1A6019-6280-4818-1672-2FB00F5EA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0012" y="3043237"/>
              <a:ext cx="485775" cy="542925"/>
            </a:xfrm>
            <a:prstGeom prst="rect">
              <a:avLst/>
            </a:prstGeom>
          </p:spPr>
        </p:pic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EF5B7FC3-D4DE-889B-7279-244621D8ED33}"/>
              </a:ext>
            </a:extLst>
          </p:cNvPr>
          <p:cNvSpPr/>
          <p:nvPr/>
        </p:nvSpPr>
        <p:spPr>
          <a:xfrm>
            <a:off x="212652" y="275254"/>
            <a:ext cx="1485900" cy="1269836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3</a:t>
            </a:r>
            <a:endParaRPr lang="en-US" sz="6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pSp>
        <p:nvGrpSpPr>
          <p:cNvPr id="20" name="Google Shape;1655;p73">
            <a:extLst>
              <a:ext uri="{FF2B5EF4-FFF2-40B4-BE49-F238E27FC236}">
                <a16:creationId xmlns:a16="http://schemas.microsoft.com/office/drawing/2014/main" id="{0495C7D0-2622-A397-3D1C-29F53BB5182B}"/>
              </a:ext>
            </a:extLst>
          </p:cNvPr>
          <p:cNvGrpSpPr/>
          <p:nvPr/>
        </p:nvGrpSpPr>
        <p:grpSpPr>
          <a:xfrm>
            <a:off x="1066800" y="2785392"/>
            <a:ext cx="9365308" cy="1460070"/>
            <a:chOff x="5189253" y="2867112"/>
            <a:chExt cx="3136200" cy="1698300"/>
          </a:xfrm>
        </p:grpSpPr>
        <p:sp>
          <p:nvSpPr>
            <p:cNvPr id="21" name="Google Shape;1656;p73">
              <a:extLst>
                <a:ext uri="{FF2B5EF4-FFF2-40B4-BE49-F238E27FC236}">
                  <a16:creationId xmlns:a16="http://schemas.microsoft.com/office/drawing/2014/main" id="{3472D6A4-2B87-D969-8B92-14D4D67408E6}"/>
                </a:ext>
              </a:extLst>
            </p:cNvPr>
            <p:cNvSpPr/>
            <p:nvPr/>
          </p:nvSpPr>
          <p:spPr>
            <a:xfrm>
              <a:off x="5189253" y="2867112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5587A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A. </a:t>
              </a:r>
              <a:r>
                <a:rPr lang="en-US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play the guitar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2" name="Google Shape;1657;p73">
              <a:extLst>
                <a:ext uri="{FF2B5EF4-FFF2-40B4-BE49-F238E27FC236}">
                  <a16:creationId xmlns:a16="http://schemas.microsoft.com/office/drawing/2014/main" id="{18E48355-3B62-14E3-3DEF-D9C737EF7500}"/>
                </a:ext>
              </a:extLst>
            </p:cNvPr>
            <p:cNvSpPr/>
            <p:nvPr/>
          </p:nvSpPr>
          <p:spPr>
            <a:xfrm>
              <a:off x="5286753" y="2962214"/>
              <a:ext cx="2935494" cy="1404940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buSzPts val="1800"/>
                <a:defRPr/>
              </a:pPr>
              <a:endParaRPr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1658;p73">
            <a:extLst>
              <a:ext uri="{FF2B5EF4-FFF2-40B4-BE49-F238E27FC236}">
                <a16:creationId xmlns:a16="http://schemas.microsoft.com/office/drawing/2014/main" id="{D84295CB-8FC2-A1B5-4AD2-023C9EBC9256}"/>
              </a:ext>
            </a:extLst>
          </p:cNvPr>
          <p:cNvGrpSpPr/>
          <p:nvPr/>
        </p:nvGrpSpPr>
        <p:grpSpPr>
          <a:xfrm>
            <a:off x="1046060" y="4669530"/>
            <a:ext cx="9388360" cy="1508390"/>
            <a:chOff x="5286752" y="2950643"/>
            <a:chExt cx="3136200" cy="1698300"/>
          </a:xfrm>
        </p:grpSpPr>
        <p:sp>
          <p:nvSpPr>
            <p:cNvPr id="24" name="Google Shape;1659;p73">
              <a:extLst>
                <a:ext uri="{FF2B5EF4-FFF2-40B4-BE49-F238E27FC236}">
                  <a16:creationId xmlns:a16="http://schemas.microsoft.com/office/drawing/2014/main" id="{1A104236-7ED9-F686-54BB-874F4C5EE35C}"/>
                </a:ext>
              </a:extLst>
            </p:cNvPr>
            <p:cNvSpPr/>
            <p:nvPr/>
          </p:nvSpPr>
          <p:spPr>
            <a:xfrm>
              <a:off x="5286752" y="2950643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F9585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B. play the piano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5" name="Google Shape;1660;p73">
              <a:extLst>
                <a:ext uri="{FF2B5EF4-FFF2-40B4-BE49-F238E27FC236}">
                  <a16:creationId xmlns:a16="http://schemas.microsoft.com/office/drawing/2014/main" id="{FE204B10-7AF4-805A-F172-8F4FD38E3319}"/>
                </a:ext>
              </a:extLst>
            </p:cNvPr>
            <p:cNvSpPr/>
            <p:nvPr/>
          </p:nvSpPr>
          <p:spPr>
            <a:xfrm>
              <a:off x="5386281" y="3061846"/>
              <a:ext cx="2941200" cy="1475889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SzPts val="1800"/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" name="Google Shape;1664;p73">
            <a:extLst>
              <a:ext uri="{FF2B5EF4-FFF2-40B4-BE49-F238E27FC236}">
                <a16:creationId xmlns:a16="http://schemas.microsoft.com/office/drawing/2014/main" id="{4EDF3F24-6BC9-7CB1-CC2A-4C52C12A1421}"/>
              </a:ext>
            </a:extLst>
          </p:cNvPr>
          <p:cNvGrpSpPr/>
          <p:nvPr/>
        </p:nvGrpSpPr>
        <p:grpSpPr>
          <a:xfrm>
            <a:off x="1046060" y="6453610"/>
            <a:ext cx="9388360" cy="1465386"/>
            <a:chOff x="5189253" y="2867112"/>
            <a:chExt cx="3136200" cy="1698300"/>
          </a:xfrm>
        </p:grpSpPr>
        <p:sp>
          <p:nvSpPr>
            <p:cNvPr id="27" name="Google Shape;1665;p73">
              <a:extLst>
                <a:ext uri="{FF2B5EF4-FFF2-40B4-BE49-F238E27FC236}">
                  <a16:creationId xmlns:a16="http://schemas.microsoft.com/office/drawing/2014/main" id="{AE779CD1-DCFF-EB47-3656-F98C0060F605}"/>
                </a:ext>
              </a:extLst>
            </p:cNvPr>
            <p:cNvSpPr/>
            <p:nvPr/>
          </p:nvSpPr>
          <p:spPr>
            <a:xfrm>
              <a:off x="5189253" y="2867112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F7B9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C. </a:t>
              </a:r>
              <a:r>
                <a:rPr lang="en-US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play the violin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8" name="Google Shape;1666;p73">
              <a:extLst>
                <a:ext uri="{FF2B5EF4-FFF2-40B4-BE49-F238E27FC236}">
                  <a16:creationId xmlns:a16="http://schemas.microsoft.com/office/drawing/2014/main" id="{5F75E82F-1C6E-9980-2D2D-87C0819C76DB}"/>
                </a:ext>
              </a:extLst>
            </p:cNvPr>
            <p:cNvSpPr/>
            <p:nvPr/>
          </p:nvSpPr>
          <p:spPr>
            <a:xfrm>
              <a:off x="5286752" y="2962212"/>
              <a:ext cx="2941199" cy="1510569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SzPts val="1800"/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317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 descr="Reading Clipart Images - Free Download on Freepi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0" y="3238500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34" descr="clock">
            <a:extLst>
              <a:ext uri="{FF2B5EF4-FFF2-40B4-BE49-F238E27FC236}">
                <a16:creationId xmlns:a16="http://schemas.microsoft.com/office/drawing/2014/main" id="{EEF02EFB-911D-1A90-4EB5-4A712DC3F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73539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200" b="1" dirty="0">
                <a:solidFill>
                  <a:schemeClr val="bg1"/>
                </a:solidFill>
                <a:latin typeface="Calibri" pitchFamily="34" charset="0"/>
              </a:rPr>
              <a:t>Start!</a:t>
            </a:r>
          </a:p>
        </p:txBody>
      </p:sp>
      <p:sp>
        <p:nvSpPr>
          <p:cNvPr id="4" name="Oval 40" descr="clock">
            <a:extLst>
              <a:ext uri="{FF2B5EF4-FFF2-40B4-BE49-F238E27FC236}">
                <a16:creationId xmlns:a16="http://schemas.microsoft.com/office/drawing/2014/main" id="{084C1ACA-A275-6296-2360-51DA081DD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5" name="Oval 41" descr="clock">
            <a:extLst>
              <a:ext uri="{FF2B5EF4-FFF2-40B4-BE49-F238E27FC236}">
                <a16:creationId xmlns:a16="http://schemas.microsoft.com/office/drawing/2014/main" id="{DED00084-544E-E5EB-628D-5F5B253D5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6070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6" name="Oval 42" descr="clock">
            <a:extLst>
              <a:ext uri="{FF2B5EF4-FFF2-40B4-BE49-F238E27FC236}">
                <a16:creationId xmlns:a16="http://schemas.microsoft.com/office/drawing/2014/main" id="{AFE3E567-84D0-81A4-BF00-D91963D6B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7" name="Oval 43" descr="clock">
            <a:extLst>
              <a:ext uri="{FF2B5EF4-FFF2-40B4-BE49-F238E27FC236}">
                <a16:creationId xmlns:a16="http://schemas.microsoft.com/office/drawing/2014/main" id="{D294BE6A-BD44-581D-C5A3-D9B493D41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8" name="Oval 44" descr="clock">
            <a:extLst>
              <a:ext uri="{FF2B5EF4-FFF2-40B4-BE49-F238E27FC236}">
                <a16:creationId xmlns:a16="http://schemas.microsoft.com/office/drawing/2014/main" id="{D5F24A96-8A1E-9895-3AD9-48616A0AF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6070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9" name="Oval 45" descr="clock">
            <a:extLst>
              <a:ext uri="{FF2B5EF4-FFF2-40B4-BE49-F238E27FC236}">
                <a16:creationId xmlns:a16="http://schemas.microsoft.com/office/drawing/2014/main" id="{8B9B87A6-0B97-546D-9C5E-562BE0BEA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32554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0" name="Oval 46" descr="clock">
            <a:extLst>
              <a:ext uri="{FF2B5EF4-FFF2-40B4-BE49-F238E27FC236}">
                <a16:creationId xmlns:a16="http://schemas.microsoft.com/office/drawing/2014/main" id="{B6A871A9-9898-5B3D-EB81-FA42F3256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7106" y="573539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1" name="Oval 47" descr="clock">
            <a:extLst>
              <a:ext uri="{FF2B5EF4-FFF2-40B4-BE49-F238E27FC236}">
                <a16:creationId xmlns:a16="http://schemas.microsoft.com/office/drawing/2014/main" id="{9F3C092D-4DA8-4E27-EB9D-2D4B5C38E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4830" y="580909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2" name="Oval 48" descr="clock">
            <a:extLst>
              <a:ext uri="{FF2B5EF4-FFF2-40B4-BE49-F238E27FC236}">
                <a16:creationId xmlns:a16="http://schemas.microsoft.com/office/drawing/2014/main" id="{AD9BE50C-4709-ECC0-78AC-16970681D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89816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3" name="Oval 49" descr="clock">
            <a:extLst>
              <a:ext uri="{FF2B5EF4-FFF2-40B4-BE49-F238E27FC236}">
                <a16:creationId xmlns:a16="http://schemas.microsoft.com/office/drawing/2014/main" id="{D9ABD166-8D75-8D85-647D-0661B4D01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4396" y="5973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4" name="Oval 49" descr="clock">
            <a:extLst>
              <a:ext uri="{FF2B5EF4-FFF2-40B4-BE49-F238E27FC236}">
                <a16:creationId xmlns:a16="http://schemas.microsoft.com/office/drawing/2014/main" id="{7FF5C36A-ABBD-8525-0429-775FA81D8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2540" y="5876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0</a:t>
            </a:r>
            <a:endParaRPr lang="vi-VN" sz="6600" b="1" dirty="0">
              <a:solidFill>
                <a:schemeClr val="bg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16B3E9-0F91-7EE8-01A1-BDD0C840756F}"/>
              </a:ext>
            </a:extLst>
          </p:cNvPr>
          <p:cNvGrpSpPr/>
          <p:nvPr/>
        </p:nvGrpSpPr>
        <p:grpSpPr>
          <a:xfrm>
            <a:off x="15002540" y="556795"/>
            <a:ext cx="2319132" cy="2292730"/>
            <a:chOff x="3505200" y="2667000"/>
            <a:chExt cx="1295400" cy="1295400"/>
          </a:xfrm>
        </p:grpSpPr>
        <p:sp>
          <p:nvSpPr>
            <p:cNvPr id="16" name="Oval 50" descr="clock">
              <a:extLst>
                <a:ext uri="{FF2B5EF4-FFF2-40B4-BE49-F238E27FC236}">
                  <a16:creationId xmlns:a16="http://schemas.microsoft.com/office/drawing/2014/main" id="{7CD46FF1-C598-346B-9BF4-DDB1EA06F5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200" y="2667000"/>
              <a:ext cx="1295400" cy="1295400"/>
            </a:xfrm>
            <a:prstGeom prst="ellipse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</a:rPr>
                <a:t>0</a:t>
              </a:r>
              <a:endParaRPr lang="vi-VN" sz="6600" b="1" dirty="0">
                <a:solidFill>
                  <a:schemeClr val="bg1"/>
                </a:solidFill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D1A6019-6280-4818-1672-2FB00F5EA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0012" y="3043237"/>
              <a:ext cx="485775" cy="542925"/>
            </a:xfrm>
            <a:prstGeom prst="rect">
              <a:avLst/>
            </a:prstGeom>
          </p:spPr>
        </p:pic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EF5B7FC3-D4DE-889B-7279-244621D8ED33}"/>
              </a:ext>
            </a:extLst>
          </p:cNvPr>
          <p:cNvSpPr/>
          <p:nvPr/>
        </p:nvSpPr>
        <p:spPr>
          <a:xfrm>
            <a:off x="212652" y="275254"/>
            <a:ext cx="1485900" cy="1269836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4</a:t>
            </a:r>
          </a:p>
        </p:txBody>
      </p:sp>
      <p:grpSp>
        <p:nvGrpSpPr>
          <p:cNvPr id="20" name="Google Shape;1655;p73">
            <a:extLst>
              <a:ext uri="{FF2B5EF4-FFF2-40B4-BE49-F238E27FC236}">
                <a16:creationId xmlns:a16="http://schemas.microsoft.com/office/drawing/2014/main" id="{0495C7D0-2622-A397-3D1C-29F53BB5182B}"/>
              </a:ext>
            </a:extLst>
          </p:cNvPr>
          <p:cNvGrpSpPr/>
          <p:nvPr/>
        </p:nvGrpSpPr>
        <p:grpSpPr>
          <a:xfrm>
            <a:off x="914400" y="2705100"/>
            <a:ext cx="9478264" cy="1460070"/>
            <a:chOff x="5189253" y="2867112"/>
            <a:chExt cx="3136200" cy="1698300"/>
          </a:xfrm>
        </p:grpSpPr>
        <p:sp>
          <p:nvSpPr>
            <p:cNvPr id="21" name="Google Shape;1656;p73">
              <a:extLst>
                <a:ext uri="{FF2B5EF4-FFF2-40B4-BE49-F238E27FC236}">
                  <a16:creationId xmlns:a16="http://schemas.microsoft.com/office/drawing/2014/main" id="{3472D6A4-2B87-D969-8B92-14D4D67408E6}"/>
                </a:ext>
              </a:extLst>
            </p:cNvPr>
            <p:cNvSpPr/>
            <p:nvPr/>
          </p:nvSpPr>
          <p:spPr>
            <a:xfrm>
              <a:off x="5189253" y="2867112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5587A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A. go for a walk 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2" name="Google Shape;1657;p73">
              <a:extLst>
                <a:ext uri="{FF2B5EF4-FFF2-40B4-BE49-F238E27FC236}">
                  <a16:creationId xmlns:a16="http://schemas.microsoft.com/office/drawing/2014/main" id="{18E48355-3B62-14E3-3DEF-D9C737EF7500}"/>
                </a:ext>
              </a:extLst>
            </p:cNvPr>
            <p:cNvSpPr/>
            <p:nvPr/>
          </p:nvSpPr>
          <p:spPr>
            <a:xfrm>
              <a:off x="5286753" y="2962214"/>
              <a:ext cx="2935494" cy="1404940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buSzPts val="1800"/>
                <a:defRPr/>
              </a:pPr>
              <a:endParaRPr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1658;p73">
            <a:extLst>
              <a:ext uri="{FF2B5EF4-FFF2-40B4-BE49-F238E27FC236}">
                <a16:creationId xmlns:a16="http://schemas.microsoft.com/office/drawing/2014/main" id="{D84295CB-8FC2-A1B5-4AD2-023C9EBC9256}"/>
              </a:ext>
            </a:extLst>
          </p:cNvPr>
          <p:cNvGrpSpPr/>
          <p:nvPr/>
        </p:nvGrpSpPr>
        <p:grpSpPr>
          <a:xfrm>
            <a:off x="892070" y="4589238"/>
            <a:ext cx="9501596" cy="1508390"/>
            <a:chOff x="5286752" y="2950643"/>
            <a:chExt cx="3136200" cy="1698300"/>
          </a:xfrm>
        </p:grpSpPr>
        <p:sp>
          <p:nvSpPr>
            <p:cNvPr id="24" name="Google Shape;1659;p73">
              <a:extLst>
                <a:ext uri="{FF2B5EF4-FFF2-40B4-BE49-F238E27FC236}">
                  <a16:creationId xmlns:a16="http://schemas.microsoft.com/office/drawing/2014/main" id="{1A104236-7ED9-F686-54BB-874F4C5EE35C}"/>
                </a:ext>
              </a:extLst>
            </p:cNvPr>
            <p:cNvSpPr/>
            <p:nvPr/>
          </p:nvSpPr>
          <p:spPr>
            <a:xfrm>
              <a:off x="5286752" y="2950643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F9585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B. read stories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5" name="Google Shape;1660;p73">
              <a:extLst>
                <a:ext uri="{FF2B5EF4-FFF2-40B4-BE49-F238E27FC236}">
                  <a16:creationId xmlns:a16="http://schemas.microsoft.com/office/drawing/2014/main" id="{FE204B10-7AF4-805A-F172-8F4FD38E3319}"/>
                </a:ext>
              </a:extLst>
            </p:cNvPr>
            <p:cNvSpPr/>
            <p:nvPr/>
          </p:nvSpPr>
          <p:spPr>
            <a:xfrm>
              <a:off x="5386281" y="3061846"/>
              <a:ext cx="2941200" cy="1475889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SzPts val="1800"/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" name="Google Shape;1664;p73">
            <a:extLst>
              <a:ext uri="{FF2B5EF4-FFF2-40B4-BE49-F238E27FC236}">
                <a16:creationId xmlns:a16="http://schemas.microsoft.com/office/drawing/2014/main" id="{4EDF3F24-6BC9-7CB1-CC2A-4C52C12A1421}"/>
              </a:ext>
            </a:extLst>
          </p:cNvPr>
          <p:cNvGrpSpPr/>
          <p:nvPr/>
        </p:nvGrpSpPr>
        <p:grpSpPr>
          <a:xfrm>
            <a:off x="892070" y="6373318"/>
            <a:ext cx="9501596" cy="1465386"/>
            <a:chOff x="5189253" y="2867112"/>
            <a:chExt cx="3136200" cy="1698300"/>
          </a:xfrm>
        </p:grpSpPr>
        <p:sp>
          <p:nvSpPr>
            <p:cNvPr id="27" name="Google Shape;1665;p73">
              <a:extLst>
                <a:ext uri="{FF2B5EF4-FFF2-40B4-BE49-F238E27FC236}">
                  <a16:creationId xmlns:a16="http://schemas.microsoft.com/office/drawing/2014/main" id="{AE779CD1-DCFF-EB47-3656-F98C0060F605}"/>
                </a:ext>
              </a:extLst>
            </p:cNvPr>
            <p:cNvSpPr/>
            <p:nvPr/>
          </p:nvSpPr>
          <p:spPr>
            <a:xfrm>
              <a:off x="5189253" y="2867112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F7B9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C. </a:t>
              </a:r>
              <a:r>
                <a:rPr lang="en-US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listen to music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8" name="Google Shape;1666;p73">
              <a:extLst>
                <a:ext uri="{FF2B5EF4-FFF2-40B4-BE49-F238E27FC236}">
                  <a16:creationId xmlns:a16="http://schemas.microsoft.com/office/drawing/2014/main" id="{5F75E82F-1C6E-9980-2D2D-87C0819C76DB}"/>
                </a:ext>
              </a:extLst>
            </p:cNvPr>
            <p:cNvSpPr/>
            <p:nvPr/>
          </p:nvSpPr>
          <p:spPr>
            <a:xfrm>
              <a:off x="5286752" y="2962212"/>
              <a:ext cx="2941199" cy="1510569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SzPts val="1800"/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533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Premium Vector | Illustration of kid watering flow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396" y="3516741"/>
            <a:ext cx="50292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34" descr="clock">
            <a:extLst>
              <a:ext uri="{FF2B5EF4-FFF2-40B4-BE49-F238E27FC236}">
                <a16:creationId xmlns:a16="http://schemas.microsoft.com/office/drawing/2014/main" id="{EEF02EFB-911D-1A90-4EB5-4A712DC3F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73539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200" b="1" dirty="0">
                <a:solidFill>
                  <a:schemeClr val="bg1"/>
                </a:solidFill>
                <a:latin typeface="Calibri" pitchFamily="34" charset="0"/>
              </a:rPr>
              <a:t>Start!</a:t>
            </a:r>
          </a:p>
        </p:txBody>
      </p:sp>
      <p:sp>
        <p:nvSpPr>
          <p:cNvPr id="4" name="Oval 40" descr="clock">
            <a:extLst>
              <a:ext uri="{FF2B5EF4-FFF2-40B4-BE49-F238E27FC236}">
                <a16:creationId xmlns:a16="http://schemas.microsoft.com/office/drawing/2014/main" id="{084C1ACA-A275-6296-2360-51DA081DD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5" name="Oval 41" descr="clock">
            <a:extLst>
              <a:ext uri="{FF2B5EF4-FFF2-40B4-BE49-F238E27FC236}">
                <a16:creationId xmlns:a16="http://schemas.microsoft.com/office/drawing/2014/main" id="{DED00084-544E-E5EB-628D-5F5B253D5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6070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6" name="Oval 42" descr="clock">
            <a:extLst>
              <a:ext uri="{FF2B5EF4-FFF2-40B4-BE49-F238E27FC236}">
                <a16:creationId xmlns:a16="http://schemas.microsoft.com/office/drawing/2014/main" id="{AFE3E567-84D0-81A4-BF00-D91963D6B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7" name="Oval 43" descr="clock">
            <a:extLst>
              <a:ext uri="{FF2B5EF4-FFF2-40B4-BE49-F238E27FC236}">
                <a16:creationId xmlns:a16="http://schemas.microsoft.com/office/drawing/2014/main" id="{D294BE6A-BD44-581D-C5A3-D9B493D41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8" name="Oval 44" descr="clock">
            <a:extLst>
              <a:ext uri="{FF2B5EF4-FFF2-40B4-BE49-F238E27FC236}">
                <a16:creationId xmlns:a16="http://schemas.microsoft.com/office/drawing/2014/main" id="{D5F24A96-8A1E-9895-3AD9-48616A0AF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6070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9" name="Oval 45" descr="clock">
            <a:extLst>
              <a:ext uri="{FF2B5EF4-FFF2-40B4-BE49-F238E27FC236}">
                <a16:creationId xmlns:a16="http://schemas.microsoft.com/office/drawing/2014/main" id="{8B9B87A6-0B97-546D-9C5E-562BE0BEA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32554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0" name="Oval 46" descr="clock">
            <a:extLst>
              <a:ext uri="{FF2B5EF4-FFF2-40B4-BE49-F238E27FC236}">
                <a16:creationId xmlns:a16="http://schemas.microsoft.com/office/drawing/2014/main" id="{B6A871A9-9898-5B3D-EB81-FA42F3256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7106" y="573539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1" name="Oval 47" descr="clock">
            <a:extLst>
              <a:ext uri="{FF2B5EF4-FFF2-40B4-BE49-F238E27FC236}">
                <a16:creationId xmlns:a16="http://schemas.microsoft.com/office/drawing/2014/main" id="{9F3C092D-4DA8-4E27-EB9D-2D4B5C38E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4830" y="580909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2" name="Oval 48" descr="clock">
            <a:extLst>
              <a:ext uri="{FF2B5EF4-FFF2-40B4-BE49-F238E27FC236}">
                <a16:creationId xmlns:a16="http://schemas.microsoft.com/office/drawing/2014/main" id="{AD9BE50C-4709-ECC0-78AC-16970681D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89816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3" name="Oval 49" descr="clock">
            <a:extLst>
              <a:ext uri="{FF2B5EF4-FFF2-40B4-BE49-F238E27FC236}">
                <a16:creationId xmlns:a16="http://schemas.microsoft.com/office/drawing/2014/main" id="{D9ABD166-8D75-8D85-647D-0661B4D01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4396" y="5973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4" name="Oval 49" descr="clock">
            <a:extLst>
              <a:ext uri="{FF2B5EF4-FFF2-40B4-BE49-F238E27FC236}">
                <a16:creationId xmlns:a16="http://schemas.microsoft.com/office/drawing/2014/main" id="{7FF5C36A-ABBD-8525-0429-775FA81D8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2540" y="5876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0</a:t>
            </a:r>
            <a:endParaRPr lang="vi-VN" sz="6600" b="1" dirty="0">
              <a:solidFill>
                <a:schemeClr val="bg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16B3E9-0F91-7EE8-01A1-BDD0C840756F}"/>
              </a:ext>
            </a:extLst>
          </p:cNvPr>
          <p:cNvGrpSpPr/>
          <p:nvPr/>
        </p:nvGrpSpPr>
        <p:grpSpPr>
          <a:xfrm>
            <a:off x="15002540" y="556795"/>
            <a:ext cx="2319132" cy="2292730"/>
            <a:chOff x="3505200" y="2667000"/>
            <a:chExt cx="1295400" cy="1295400"/>
          </a:xfrm>
        </p:grpSpPr>
        <p:sp>
          <p:nvSpPr>
            <p:cNvPr id="16" name="Oval 50" descr="clock">
              <a:extLst>
                <a:ext uri="{FF2B5EF4-FFF2-40B4-BE49-F238E27FC236}">
                  <a16:creationId xmlns:a16="http://schemas.microsoft.com/office/drawing/2014/main" id="{7CD46FF1-C598-346B-9BF4-DDB1EA06F5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200" y="2667000"/>
              <a:ext cx="1295400" cy="1295400"/>
            </a:xfrm>
            <a:prstGeom prst="ellipse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</a:rPr>
                <a:t>0</a:t>
              </a:r>
              <a:endParaRPr lang="vi-VN" sz="6600" b="1" dirty="0">
                <a:solidFill>
                  <a:schemeClr val="bg1"/>
                </a:solidFill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D1A6019-6280-4818-1672-2FB00F5EA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0012" y="3043237"/>
              <a:ext cx="485775" cy="542925"/>
            </a:xfrm>
            <a:prstGeom prst="rect">
              <a:avLst/>
            </a:prstGeom>
          </p:spPr>
        </p:pic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EF5B7FC3-D4DE-889B-7279-244621D8ED33}"/>
              </a:ext>
            </a:extLst>
          </p:cNvPr>
          <p:cNvSpPr/>
          <p:nvPr/>
        </p:nvSpPr>
        <p:spPr>
          <a:xfrm>
            <a:off x="212652" y="275254"/>
            <a:ext cx="1485900" cy="1269836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5</a:t>
            </a:r>
          </a:p>
        </p:txBody>
      </p:sp>
      <p:grpSp>
        <p:nvGrpSpPr>
          <p:cNvPr id="20" name="Google Shape;1655;p73">
            <a:extLst>
              <a:ext uri="{FF2B5EF4-FFF2-40B4-BE49-F238E27FC236}">
                <a16:creationId xmlns:a16="http://schemas.microsoft.com/office/drawing/2014/main" id="{0495C7D0-2622-A397-3D1C-29F53BB5182B}"/>
              </a:ext>
            </a:extLst>
          </p:cNvPr>
          <p:cNvGrpSpPr/>
          <p:nvPr/>
        </p:nvGrpSpPr>
        <p:grpSpPr>
          <a:xfrm>
            <a:off x="990600" y="2927347"/>
            <a:ext cx="9365308" cy="1460070"/>
            <a:chOff x="5189253" y="2867112"/>
            <a:chExt cx="3136200" cy="1698300"/>
          </a:xfrm>
        </p:grpSpPr>
        <p:sp>
          <p:nvSpPr>
            <p:cNvPr id="21" name="Google Shape;1656;p73">
              <a:extLst>
                <a:ext uri="{FF2B5EF4-FFF2-40B4-BE49-F238E27FC236}">
                  <a16:creationId xmlns:a16="http://schemas.microsoft.com/office/drawing/2014/main" id="{3472D6A4-2B87-D969-8B92-14D4D67408E6}"/>
                </a:ext>
              </a:extLst>
            </p:cNvPr>
            <p:cNvSpPr/>
            <p:nvPr/>
          </p:nvSpPr>
          <p:spPr>
            <a:xfrm>
              <a:off x="5189253" y="2867112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5587A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A. </a:t>
              </a:r>
              <a:r>
                <a:rPr lang="en-US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water the flowers 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2" name="Google Shape;1657;p73">
              <a:extLst>
                <a:ext uri="{FF2B5EF4-FFF2-40B4-BE49-F238E27FC236}">
                  <a16:creationId xmlns:a16="http://schemas.microsoft.com/office/drawing/2014/main" id="{18E48355-3B62-14E3-3DEF-D9C737EF7500}"/>
                </a:ext>
              </a:extLst>
            </p:cNvPr>
            <p:cNvSpPr/>
            <p:nvPr/>
          </p:nvSpPr>
          <p:spPr>
            <a:xfrm>
              <a:off x="5286753" y="2962214"/>
              <a:ext cx="2935494" cy="1404940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buSzPts val="1800"/>
                <a:defRPr/>
              </a:pPr>
              <a:endParaRPr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1658;p73">
            <a:extLst>
              <a:ext uri="{FF2B5EF4-FFF2-40B4-BE49-F238E27FC236}">
                <a16:creationId xmlns:a16="http://schemas.microsoft.com/office/drawing/2014/main" id="{D84295CB-8FC2-A1B5-4AD2-023C9EBC9256}"/>
              </a:ext>
            </a:extLst>
          </p:cNvPr>
          <p:cNvGrpSpPr/>
          <p:nvPr/>
        </p:nvGrpSpPr>
        <p:grpSpPr>
          <a:xfrm>
            <a:off x="969860" y="4811485"/>
            <a:ext cx="9388360" cy="1508390"/>
            <a:chOff x="5286752" y="2950643"/>
            <a:chExt cx="3136200" cy="1698300"/>
          </a:xfrm>
        </p:grpSpPr>
        <p:sp>
          <p:nvSpPr>
            <p:cNvPr id="24" name="Google Shape;1659;p73">
              <a:extLst>
                <a:ext uri="{FF2B5EF4-FFF2-40B4-BE49-F238E27FC236}">
                  <a16:creationId xmlns:a16="http://schemas.microsoft.com/office/drawing/2014/main" id="{1A104236-7ED9-F686-54BB-874F4C5EE35C}"/>
                </a:ext>
              </a:extLst>
            </p:cNvPr>
            <p:cNvSpPr/>
            <p:nvPr/>
          </p:nvSpPr>
          <p:spPr>
            <a:xfrm>
              <a:off x="5286752" y="2950643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F9585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B. </a:t>
              </a:r>
              <a:r>
                <a:rPr lang="en-US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surf the Internet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5" name="Google Shape;1660;p73">
              <a:extLst>
                <a:ext uri="{FF2B5EF4-FFF2-40B4-BE49-F238E27FC236}">
                  <a16:creationId xmlns:a16="http://schemas.microsoft.com/office/drawing/2014/main" id="{FE204B10-7AF4-805A-F172-8F4FD38E3319}"/>
                </a:ext>
              </a:extLst>
            </p:cNvPr>
            <p:cNvSpPr/>
            <p:nvPr/>
          </p:nvSpPr>
          <p:spPr>
            <a:xfrm>
              <a:off x="5386281" y="3061846"/>
              <a:ext cx="2941200" cy="1475889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SzPts val="1800"/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" name="Google Shape;1664;p73">
            <a:extLst>
              <a:ext uri="{FF2B5EF4-FFF2-40B4-BE49-F238E27FC236}">
                <a16:creationId xmlns:a16="http://schemas.microsoft.com/office/drawing/2014/main" id="{4EDF3F24-6BC9-7CB1-CC2A-4C52C12A1421}"/>
              </a:ext>
            </a:extLst>
          </p:cNvPr>
          <p:cNvGrpSpPr/>
          <p:nvPr/>
        </p:nvGrpSpPr>
        <p:grpSpPr>
          <a:xfrm>
            <a:off x="969860" y="6595565"/>
            <a:ext cx="9388360" cy="1465386"/>
            <a:chOff x="5189253" y="2867112"/>
            <a:chExt cx="3136200" cy="1698300"/>
          </a:xfrm>
        </p:grpSpPr>
        <p:sp>
          <p:nvSpPr>
            <p:cNvPr id="27" name="Google Shape;1665;p73">
              <a:extLst>
                <a:ext uri="{FF2B5EF4-FFF2-40B4-BE49-F238E27FC236}">
                  <a16:creationId xmlns:a16="http://schemas.microsoft.com/office/drawing/2014/main" id="{AE779CD1-DCFF-EB47-3656-F98C0060F605}"/>
                </a:ext>
              </a:extLst>
            </p:cNvPr>
            <p:cNvSpPr/>
            <p:nvPr/>
          </p:nvSpPr>
          <p:spPr>
            <a:xfrm>
              <a:off x="5189253" y="2867112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F7B9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C. </a:t>
              </a:r>
              <a:r>
                <a:rPr lang="en-US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go for a walk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8" name="Google Shape;1666;p73">
              <a:extLst>
                <a:ext uri="{FF2B5EF4-FFF2-40B4-BE49-F238E27FC236}">
                  <a16:creationId xmlns:a16="http://schemas.microsoft.com/office/drawing/2014/main" id="{5F75E82F-1C6E-9980-2D2D-87C0819C76DB}"/>
                </a:ext>
              </a:extLst>
            </p:cNvPr>
            <p:cNvSpPr/>
            <p:nvPr/>
          </p:nvSpPr>
          <p:spPr>
            <a:xfrm>
              <a:off x="5286752" y="2962212"/>
              <a:ext cx="2941199" cy="1510569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SzPts val="1800"/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8038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 b="-8720"/>
          </a:stretch>
        </a:blipFill>
      </a:spPr>
      <a:bodyPr/>
      <a:lstStyle>
        <a:defPPr algn="l">
          <a:defRPr/>
        </a:defPPr>
      </a:lstStyle>
    </a:sp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924</TotalTime>
  <Words>822</Words>
  <Application>Microsoft Office PowerPoint</Application>
  <PresentationFormat>Custom</PresentationFormat>
  <Paragraphs>288</Paragraphs>
  <Slides>33</Slides>
  <Notes>26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5" baseType="lpstr">
      <vt:lpstr>Calibri</vt:lpstr>
      <vt:lpstr>Wayoshi</vt:lpstr>
      <vt:lpstr>#9Slide03 Quicksand Medium</vt:lpstr>
      <vt:lpstr>Wingdings</vt:lpstr>
      <vt:lpstr>Sport Day</vt:lpstr>
      <vt:lpstr>Comic Sans MS</vt:lpstr>
      <vt:lpstr>Railey</vt:lpstr>
      <vt:lpstr>Amasis MT Pro Black</vt:lpstr>
      <vt:lpstr>Arial</vt:lpstr>
      <vt:lpstr>Tahoma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Green Colorful Daycare Center Presentation</dc:title>
  <dc:creator>DELL</dc:creator>
  <cp:lastModifiedBy>Ngan-BanNgoaiNgu</cp:lastModifiedBy>
  <cp:revision>56</cp:revision>
  <dcterms:created xsi:type="dcterms:W3CDTF">2006-08-16T00:00:00Z</dcterms:created>
  <dcterms:modified xsi:type="dcterms:W3CDTF">2024-08-23T07:18:49Z</dcterms:modified>
  <dc:identifier>DAFxENYr_Ds</dc:identifier>
</cp:coreProperties>
</file>