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  <p:sldMasterId id="2147483774" r:id="rId5"/>
    <p:sldMasterId id="2147483786" r:id="rId6"/>
  </p:sldMasterIdLst>
  <p:notesMasterIdLst>
    <p:notesMasterId r:id="rId32"/>
  </p:notesMasterIdLst>
  <p:sldIdLst>
    <p:sldId id="364" r:id="rId7"/>
    <p:sldId id="258" r:id="rId8"/>
    <p:sldId id="262" r:id="rId9"/>
    <p:sldId id="382" r:id="rId10"/>
    <p:sldId id="383" r:id="rId11"/>
    <p:sldId id="375" r:id="rId12"/>
    <p:sldId id="379" r:id="rId13"/>
    <p:sldId id="384" r:id="rId14"/>
    <p:sldId id="378" r:id="rId15"/>
    <p:sldId id="385" r:id="rId16"/>
    <p:sldId id="376" r:id="rId17"/>
    <p:sldId id="386" r:id="rId18"/>
    <p:sldId id="381" r:id="rId19"/>
    <p:sldId id="387" r:id="rId20"/>
    <p:sldId id="268" r:id="rId21"/>
    <p:sldId id="398" r:id="rId22"/>
    <p:sldId id="336" r:id="rId23"/>
    <p:sldId id="396" r:id="rId24"/>
    <p:sldId id="339" r:id="rId25"/>
    <p:sldId id="397" r:id="rId26"/>
    <p:sldId id="373" r:id="rId27"/>
    <p:sldId id="361" r:id="rId28"/>
    <p:sldId id="388" r:id="rId29"/>
    <p:sldId id="371" r:id="rId30"/>
    <p:sldId id="389" r:id="rId31"/>
  </p:sldIdLst>
  <p:sldSz cx="9144000" cy="5143500" type="screen16x9"/>
  <p:notesSz cx="6858000" cy="9144000"/>
  <p:embeddedFontLst>
    <p:embeddedFont>
      <p:font typeface="Barlow" panose="020F0502020204030204" pitchFamily="2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  <p:embeddedFont>
      <p:font typeface="Fredoka One" panose="02000000000000000000" pitchFamily="2" charset="0"/>
      <p:regular r:id="rId45"/>
    </p:embeddedFont>
    <p:embeddedFont>
      <p:font typeface="Hind" panose="020B0502040204020203" pitchFamily="2" charset="0"/>
      <p:regular r:id="rId46"/>
      <p:bold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Sport Day" panose="020B0604020202020204" charset="0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5" autoAdjust="0"/>
  </p:normalViewPr>
  <p:slideViewPr>
    <p:cSldViewPr snapToGrid="0">
      <p:cViewPr varScale="1">
        <p:scale>
          <a:sx n="113" d="100"/>
          <a:sy n="113" d="100"/>
        </p:scale>
        <p:origin x="2790" y="7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hands. 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long nose?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Elephant – nose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/>
          </a:p>
          <a:p>
            <a:pPr marL="158750" indent="0">
              <a:buNone/>
            </a:pPr>
            <a:r>
              <a:rPr lang="vi-VN" b="1" dirty="0"/>
              <a:t>Elephant has</a:t>
            </a:r>
            <a:r>
              <a:rPr lang="vi-VN" b="1" baseline="0" dirty="0"/>
              <a:t> a long</a:t>
            </a:r>
            <a:r>
              <a:rPr lang="vi-VN" b="1" dirty="0"/>
              <a:t> nose</a:t>
            </a:r>
            <a:r>
              <a:rPr lang="en-US" b="1" dirty="0"/>
              <a:t>.</a:t>
            </a:r>
            <a:endParaRPr lang="vi-VN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big face?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Lion – face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Pass</a:t>
            </a:r>
            <a:r>
              <a:rPr lang="en-US" b="1" baseline="0" dirty="0"/>
              <a:t> the ball!</a:t>
            </a:r>
          </a:p>
          <a:p>
            <a:pPr marL="158750" indent="0">
              <a:buNone/>
            </a:pPr>
            <a:r>
              <a:rPr lang="en-US" b="0" baseline="0" dirty="0"/>
              <a:t>Goal: To practice asking and answering</a:t>
            </a:r>
            <a:endParaRPr lang="vi-VN" b="0" baseline="0" dirty="0"/>
          </a:p>
          <a:p>
            <a:pPr marL="158750" indent="0">
              <a:buNone/>
            </a:pPr>
            <a:r>
              <a:rPr lang="vi-VN" baseline="0" dirty="0"/>
              <a:t>Step</a:t>
            </a:r>
            <a:r>
              <a:rPr lang="en-US" baseline="0" dirty="0"/>
              <a:t> </a:t>
            </a:r>
            <a:r>
              <a:rPr lang="vi-VN" baseline="0" dirty="0"/>
              <a:t>1: </a:t>
            </a:r>
            <a:r>
              <a:rPr lang="vi-VN" dirty="0"/>
              <a:t>Divide class into 2 big groups, each group has a ball.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2: </a:t>
            </a:r>
            <a:r>
              <a:rPr lang="vi-VN" dirty="0"/>
              <a:t>While the music plays, pupils pass the ball around the class. 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3: </a:t>
            </a:r>
            <a:r>
              <a:rPr lang="vi-VN" dirty="0"/>
              <a:t>When the music stops, the pupil in each group with the ball has to take turn</a:t>
            </a:r>
            <a:r>
              <a:rPr lang="en-US" dirty="0"/>
              <a:t>s to</a:t>
            </a:r>
            <a:r>
              <a:rPr lang="vi-VN" dirty="0"/>
              <a:t> ask and answer: What’s this? (point to body part).  It’s a ___.</a:t>
            </a:r>
          </a:p>
        </p:txBody>
      </p:sp>
    </p:spTree>
    <p:extLst>
      <p:ext uri="{BB962C8B-B14F-4D97-AF65-F5344CB8AC3E}">
        <p14:creationId xmlns:p14="http://schemas.microsoft.com/office/powerpoint/2010/main" val="158943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Draw your monster</a:t>
            </a:r>
          </a:p>
          <a:p>
            <a:pPr marL="158750" indent="0">
              <a:buFontTx/>
              <a:buNone/>
            </a:pPr>
            <a:r>
              <a:rPr lang="en-US" baseline="0" dirty="0"/>
              <a:t>- Review the new words.</a:t>
            </a:r>
          </a:p>
          <a:p>
            <a:pPr marL="158750" indent="0">
              <a:buFontTx/>
              <a:buNone/>
            </a:pPr>
            <a:r>
              <a:rPr lang="en-US" baseline="0" dirty="0"/>
              <a:t>- Ask students to draw a picture about their </a:t>
            </a:r>
            <a:r>
              <a:rPr lang="en-US" baseline="0" dirty="0" err="1"/>
              <a:t>favourite</a:t>
            </a:r>
            <a:r>
              <a:rPr lang="en-US" baseline="0" dirty="0"/>
              <a:t> monsters (with body parts that they learnt today).</a:t>
            </a:r>
          </a:p>
          <a:p>
            <a:pPr marL="158750" indent="0">
              <a:buFontTx/>
              <a:buNone/>
            </a:pPr>
            <a:r>
              <a:rPr lang="en-US" baseline="0" dirty="0"/>
              <a:t>- Then ask students to work with your partners, tell their friends about it.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069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272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long ears?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Rabbit – ear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/>
          </a:p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round eyes?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Fish – eye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small hands?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Monkey – hand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9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9" y="24244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9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5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2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7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0" y="42166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0" y="760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7" y="9254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7" y="4027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2" y="45087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2" y="4452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7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0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7" y="43888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7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9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10/9/2024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09/10/2024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10/9/2024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4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audio" Target="../media/media3.m4a"/><Relationship Id="rId16" Type="http://schemas.openxmlformats.org/officeDocument/2006/relationships/image" Target="../media/image27.svg"/><Relationship Id="rId20" Type="http://schemas.microsoft.com/office/2007/relationships/hdphoto" Target="../media/hdphoto6.wdp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41.png"/><Relationship Id="rId10" Type="http://schemas.openxmlformats.org/officeDocument/2006/relationships/image" Target="../media/image21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9.wdp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audio" Target="../media/media4.mp3"/><Relationship Id="rId16" Type="http://schemas.openxmlformats.org/officeDocument/2006/relationships/image" Target="../media/image27.svg"/><Relationship Id="rId20" Type="http://schemas.openxmlformats.org/officeDocument/2006/relationships/image" Target="../media/image45.png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43.png"/><Relationship Id="rId10" Type="http://schemas.openxmlformats.org/officeDocument/2006/relationships/image" Target="../media/image21.sv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4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audio" Target="../media/media5.m4a"/><Relationship Id="rId16" Type="http://schemas.openxmlformats.org/officeDocument/2006/relationships/image" Target="../media/image27.sv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41.png"/><Relationship Id="rId10" Type="http://schemas.openxmlformats.org/officeDocument/2006/relationships/image" Target="../media/image21.sv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0.wdp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5.jp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svg"/><Relationship Id="rId20" Type="http://schemas.microsoft.com/office/2007/relationships/hdphoto" Target="../media/hdphoto3.wdp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28" Type="http://schemas.microsoft.com/office/2007/relationships/hdphoto" Target="../media/hdphoto6.wdp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microsoft.com/office/2007/relationships/hdphoto" Target="../media/hdphoto4.wdp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7.wdp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sv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41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4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26" Type="http://schemas.microsoft.com/office/2007/relationships/hdphoto" Target="../media/hdphoto8.wdp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5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27.sv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24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microsoft.com/office/2007/relationships/hdphoto" Target="../media/hdphoto5.wdp"/><Relationship Id="rId10" Type="http://schemas.openxmlformats.org/officeDocument/2006/relationships/image" Target="../media/image21.sv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5.png"/><Relationship Id="rId27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0633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125" b="74609" l="61875" r="80938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58105" r="21289" b="26979"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304" b="95648" l="78" r="28750">
                        <a14:foregroundMark x1="10078" y1="62449" x2="10078" y2="62449"/>
                        <a14:foregroundMark x1="4297" y1="47571" x2="4297" y2="4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72024" b="9641"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81" b="70339" l="4375" r="34219">
                        <a14:foregroundMark x1="16719" y1="40424" x2="17188" y2="41695"/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65123" b="24936"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repeat.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and 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6" r="3869" b="1928"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31"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6" y="655090"/>
            <a:ext cx="7983188" cy="44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89" y="2015254"/>
            <a:ext cx="680445" cy="6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0" y="259352"/>
            <a:ext cx="4095723" cy="6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09 L 0.00573 0.00709 C 0.01545 -0.02994 0.0125 -0.02439 0.02482 -0.05371 C 0.02569 -0.05556 0.02639 -0.05803 0.0276 -0.05865 C 0.03211 -0.0605 0.0368 -0.06019 0.04132 -0.06081 C 0.04635 -0.05679 0.05191 -0.05463 0.05642 -0.04877 C 0.0585 -0.04599 0.0592 -0.04074 0.06041 -0.03673 C 0.06232 -0.03087 0.06493 -0.02068 0.06597 -0.01482 C 0.06701 -0.00834 0.0677 -0.00155 0.06875 0.00493 C 0.06909 0.01203 0.06944 0.01944 0.07014 0.02685 C 0.07048 0.03148 0.06892 0.0395 0.07135 0.04135 C 0.0743 0.04351 0.07691 0.03642 0.07968 0.03395 C 0.08576 0.0216 0.08819 0.01543 0.09479 0.00493 C 0.09774 -0.00031 0.10052 -0.00679 0.10434 -0.00988 C 0.10989 -0.0142 0.11614 -0.01482 0.12205 -0.01698 C 0.13246 -0.01667 0.17014 -0.02408 0.18784 -0.00741 C 0.19132 -0.00402 0.19705 0.00648 0.20017 0.01203 C 0.20069 0.01697 0.20069 0.02191 0.20156 0.02685 C 0.20208 0.03024 0.20364 0.03302 0.20434 0.03642 C 0.20503 0.0395 0.2052 0.0429 0.20573 0.04629 C 0.20607 0.05432 0.20243 0.06944 0.20711 0.07068 C 0.21389 0.07222 0.21857 0.05617 0.22482 0.05123 C 0.23784 0.04074 0.2585 0.03765 0.27135 0.03395 C 0.3302 0.04506 0.32465 0.01574 0.3427 0.05833 C 0.34357 0.0608 0.34444 0.06327 0.34548 0.06574 C 0.34114 0.09351 0.34305 0.10216 0.33177 0.11944 C 0.32882 0.12345 0.32517 0.1253 0.32205 0.12901 C 0.32048 0.13117 0.32552 0.125 0.3276 0.12407 L 0.33437 0.1216 C 0.34409 0.12345 0.35382 0.12284 0.36319 0.12654 C 0.36823 0.1287 0.37257 0.13395 0.37691 0.13888 C 0.38524 0.14814 0.38958 0.16018 0.39479 0.1753 C 0.39948 0.1895 0.40121 0.19814 0.40434 0.21172 C 0.40086 0.23858 0.40434 0.24166 0.3934 0.25339 C 0.39132 0.25555 0.38871 0.25648 0.38645 0.25802 C 0.3875 0.26234 0.38802 0.26666 0.38923 0.27037 C 0.39027 0.27314 0.39218 0.275 0.3934 0.27777 C 0.39444 0.27993 0.39514 0.28271 0.396 0.28487 C 0.39739 0.28827 0.39878 0.29135 0.40017 0.29475 C 0.40104 0.29969 0.40191 0.30463 0.40295 0.30926 C 0.40382 0.31327 0.40538 0.31728 0.40573 0.3216 C 0.40677 0.33364 0.40642 0.34598 0.40711 0.35802 C 0.40729 0.36388 0.40798 0.36944 0.4085 0.375 C 0.40798 0.38426 0.40746 0.40308 0.40573 0.41419 C 0.40277 0.43148 0.40034 0.43179 0.39201 0.44814 C 0.38802 0.45586 0.3868 0.45771 0.38107 0.46265 C 0.37795 0.46543 0.37482 0.46851 0.37135 0.47006 C 0.36788 0.47191 0.36406 0.4716 0.36041 0.47253 C 0.35399 0.47407 0.34774 0.4753 0.34132 0.47747 C 0.25156 0.50555 0.2783 0.49598 0.20295 0.5287 C 0.19375 0.52685 0.18455 0.52716 0.17552 0.52376 C 0.17152 0.52222 0.16823 0.51697 0.16458 0.51388 C 0.15833 0.50895 0.15173 0.50463 0.14548 0.49938 C 0.14097 0.49568 0.11215 0.46913 0.10573 0.46512 C 0.10017 0.46203 0.09461 0.45956 0.08923 0.45555 C 0.07899 0.44753 0.07257 0.43858 0.06319 0.4287 C 0.0592 0.42438 0.05486 0.42098 0.05086 0.41635 C 0.04149 0.40555 0.03316 0.39228 0.02343 0.3824 C 0.00833 0.36697 -0.0073 0.35247 -0.02032 0.33117 C -0.02327 0.32654 -0.02622 0.32222 -0.02865 0.31666 C -0.03073 0.31142 -0.03212 0.30524 -0.03403 0.29969 C -0.06198 0.22006 -0.0217 0.33858 -0.05052 0.25339 C -0.05139 0.24753 -0.05209 0.24166 -0.0533 0.23611 C -0.05434 0.23117 -0.05608 0.22654 -0.0573 0.2216 C -0.05799 0.21913 -0.05816 0.21666 -0.05868 0.21419 C -0.06146 0.21605 -0.06424 0.21697 -0.06684 0.21913 C -0.06841 0.22037 -0.06945 0.22407 -0.07101 0.22407 L -0.09983 0.2216 C -0.10261 0.21851 -0.10539 0.21543 -0.10799 0.21172 C -0.10903 0.21049 -0.1099 0.20864 -0.11077 0.20709 C -0.11302 0.20216 -0.11563 0.19784 -0.11754 0.19228 C -0.12257 0.1787 -0.125 0.1645 -0.12726 0.14845 C -0.12778 0.14382 -0.12813 0.13888 -0.12848 0.13395 C -0.12587 0.11203 -0.12448 0.0895 -0.12032 0.06821 C -0.11962 0.06419 -0.10868 0.04876 -0.1066 0.04629 C -0.10313 0.04197 -0.09966 0.03703 -0.09566 0.03395 C -0.07934 0.02098 -0.0724 0.02314 -0.0533 0.01944 C -0.02223 0.02191 -0.03316 0.02191 -0.02032 0.02191 L -0.02032 0.02191 " pathEditMode="relative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193185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60" y="208124"/>
            <a:ext cx="305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Fredoka One"/>
              </a:rPr>
              <a:t>Draw your monster!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2183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208124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9942" y="405995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ear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6993557" y="1832178"/>
            <a:ext cx="1930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nose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6993557" y="35796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hand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E300-A4CD-4E4B-995A-E8C2319A7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30" y="361749"/>
            <a:ext cx="722885" cy="873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761E9-4998-44E6-A906-BDB6BD9B5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37" y="2308428"/>
            <a:ext cx="806605" cy="516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573" y="1971968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eye</a:t>
            </a:r>
            <a:endParaRPr lang="vi-VN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7C1270-30DF-4D54-80AA-89563D607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88" y="171044"/>
            <a:ext cx="1371791" cy="8478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235" y="654380"/>
            <a:ext cx="1827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face</a:t>
            </a:r>
            <a:endParaRPr lang="vi-VN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27E916-CB88-4B4D-8FA6-5F33FB3A2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9503" y="1894855"/>
            <a:ext cx="594054" cy="937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7" y="3564266"/>
            <a:ext cx="1187717" cy="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31016" l="39807" r="100000">
                        <a14:foregroundMark x1="86373" y1="14219" x2="86373" y2="14219"/>
                        <a14:foregroundMark x1="56760" y1="6719" x2="56760" y2="6719"/>
                        <a14:foregroundMark x1="63305" y1="2422" x2="63305" y2="2422"/>
                        <a14:foregroundMark x1="84013" y1="13906" x2="84013" y2="13906"/>
                        <a14:foregroundMark x1="76502" y1="16250" x2="73712" y2="19219"/>
                        <a14:foregroundMark x1="57725" y1="4766" x2="58584" y2="1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9" b="68672"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8820" b="71850" l="13672" r="32188">
                        <a14:foregroundMark x1="23828" y1="48660" x2="20313" y2="60590"/>
                        <a14:foregroundMark x1="21563" y1="46515" x2="17656" y2="62735"/>
                        <a14:foregroundMark x1="22891" y1="47185" x2="17656" y2="47989"/>
                        <a14:foregroundMark x1="20313" y1="50000" x2="20313" y2="50000"/>
                        <a14:foregroundMark x1="20313" y1="50000" x2="20313" y2="50000"/>
                        <a14:foregroundMark x1="20313" y1="50000" x2="20313" y2="50000"/>
                        <a14:foregroundMark x1="19844" y1="50000" x2="1984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4479" r="61920" b="31042"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1.6992" end="10242.794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372</Words>
  <Application>Microsoft Office PowerPoint</Application>
  <PresentationFormat>On-screen Show (16:9)</PresentationFormat>
  <Paragraphs>74</Paragraphs>
  <Slides>25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Comic Sans MS</vt:lpstr>
      <vt:lpstr>Fredoka One</vt:lpstr>
      <vt:lpstr>Calibri</vt:lpstr>
      <vt:lpstr>Barlow</vt:lpstr>
      <vt:lpstr>Times New Roman</vt:lpstr>
      <vt:lpstr>Sport Day</vt:lpstr>
      <vt:lpstr>Fira Sans Extra Condensed Medium</vt:lpstr>
      <vt:lpstr>Montserrat</vt:lpstr>
      <vt:lpstr>Arial</vt:lpstr>
      <vt:lpstr>Hind</vt:lpstr>
      <vt:lpstr>Taller de Aprendizaje con Tonos Pastel by Slidesgo</vt:lpstr>
      <vt:lpstr>1_Over The Rainbow by Slidesgo</vt:lpstr>
      <vt:lpstr>1_Office Theme</vt:lpstr>
      <vt:lpstr>Office Theme</vt:lpstr>
      <vt:lpstr>2_Office Theme</vt:lpstr>
      <vt:lpstr>3_Office Theme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Hiệp Phạm Văn</cp:lastModifiedBy>
  <cp:revision>150</cp:revision>
  <dcterms:modified xsi:type="dcterms:W3CDTF">2024-10-09T11:29:36Z</dcterms:modified>
</cp:coreProperties>
</file>