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</p:sldMasterIdLst>
  <p:notesMasterIdLst>
    <p:notesMasterId r:id="rId13"/>
  </p:notesMasterIdLst>
  <p:sldIdLst>
    <p:sldId id="364" r:id="rId4"/>
    <p:sldId id="365" r:id="rId5"/>
    <p:sldId id="366" r:id="rId6"/>
    <p:sldId id="368" r:id="rId7"/>
    <p:sldId id="338" r:id="rId8"/>
    <p:sldId id="369" r:id="rId9"/>
    <p:sldId id="371" r:id="rId10"/>
    <p:sldId id="375" r:id="rId11"/>
    <p:sldId id="376" r:id="rId12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4"/>
      <p:bold r:id="rId15"/>
      <p:italic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Fira Sans Extra Condensed Medium" panose="020B0604020202020204" charset="0"/>
      <p:regular r:id="rId22"/>
      <p:bold r:id="rId23"/>
      <p:italic r:id="rId24"/>
      <p:boldItalic r:id="rId25"/>
    </p:embeddedFont>
    <p:embeddedFont>
      <p:font typeface="Fredoka One" panose="02000000000000000000" pitchFamily="2" charset="0"/>
      <p:regular r:id="rId26"/>
    </p:embeddedFont>
    <p:embeddedFont>
      <p:font typeface="Hind" panose="02000000000000000000" pitchFamily="2" charset="0"/>
      <p:regular r:id="rId27"/>
      <p:bold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Sport Day" panose="020B0604020202020204" charset="0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23" autoAdjust="0"/>
  </p:normalViewPr>
  <p:slideViewPr>
    <p:cSldViewPr snapToGrid="0">
      <p:cViewPr varScale="1">
        <p:scale>
          <a:sx n="114" d="100"/>
          <a:sy n="114" d="100"/>
        </p:scale>
        <p:origin x="2761" y="7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62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Key: 1. c 2. 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2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b="1" dirty="0">
                <a:effectLst/>
                <a:latin typeface="Calibri"/>
                <a:ea typeface="Times New Roman"/>
              </a:rPr>
              <a:t>Game: Who is the best leader?</a:t>
            </a:r>
            <a:endParaRPr lang="vi-VN" sz="900" dirty="0">
              <a:effectLst/>
              <a:latin typeface="Times New Roman"/>
              <a:ea typeface="Times New Roman"/>
            </a:endParaRPr>
          </a:p>
          <a:p>
            <a:pPr marL="158750" inden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</a:rPr>
              <a:t>- Teacher can change the lyrics of the chant to other</a:t>
            </a:r>
            <a:r>
              <a:rPr lang="pt-BR" sz="1100" baseline="0" dirty="0">
                <a:effectLst/>
                <a:latin typeface="Calibri"/>
                <a:ea typeface="Times New Roman"/>
              </a:rPr>
              <a:t> </a:t>
            </a:r>
            <a:r>
              <a:rPr lang="pt-BR" sz="1100" dirty="0">
                <a:effectLst/>
                <a:latin typeface="Calibri"/>
                <a:ea typeface="Times New Roman"/>
              </a:rPr>
              <a:t>body parts.</a:t>
            </a:r>
            <a:endParaRPr lang="vi-VN" sz="900" dirty="0">
              <a:effectLst/>
              <a:latin typeface="Times New Roman"/>
              <a:ea typeface="Times New Roman"/>
            </a:endParaRPr>
          </a:p>
          <a:p>
            <a:pPr marL="158750" inden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</a:rPr>
              <a:t>- Then ask some pupils to do the gesture (touch/ open/ point)</a:t>
            </a:r>
            <a:r>
              <a:rPr lang="pt-BR" sz="900" dirty="0">
                <a:effectLst/>
                <a:latin typeface="Times New Roman"/>
                <a:ea typeface="Times New Roman"/>
              </a:rPr>
              <a:t> </a:t>
            </a:r>
            <a:r>
              <a:rPr lang="pt-BR" sz="1100" dirty="0">
                <a:effectLst/>
                <a:latin typeface="Calibri"/>
                <a:ea typeface="Times New Roman"/>
              </a:rPr>
              <a:t>while the rest of the class follow along.</a:t>
            </a:r>
            <a:endParaRPr lang="vi-VN" sz="900" dirty="0">
              <a:effectLst/>
              <a:latin typeface="Times New Roman"/>
              <a:ea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571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7" r:id="rId3"/>
    <p:sldLayoutId id="2147483678" r:id="rId4"/>
    <p:sldLayoutId id="214748367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0" y="1371421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2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8" y="2769041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7973" y="3374164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5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</a:rPr>
              <a:t>L</a:t>
            </a:r>
            <a:r>
              <a:rPr lang="vi-VN" sz="6000" b="1" dirty="0">
                <a:solidFill>
                  <a:srgbClr val="FF0000"/>
                </a:solidFill>
              </a:rPr>
              <a:t>isten and repeat</a:t>
            </a:r>
            <a:r>
              <a:rPr lang="en-US" sz="6000" b="1" dirty="0">
                <a:solidFill>
                  <a:srgbClr val="FF0000"/>
                </a:solidFill>
              </a:rPr>
              <a:t>.</a:t>
            </a:r>
            <a:r>
              <a:rPr lang="vi-VN" sz="6000" b="1" dirty="0">
                <a:solidFill>
                  <a:srgbClr val="FF0000"/>
                </a:solidFill>
              </a:rPr>
              <a:t> 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87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90" y="579753"/>
            <a:ext cx="8617337" cy="3148832"/>
          </a:xfrm>
          <a:prstGeom prst="rect">
            <a:avLst/>
          </a:prstGeom>
        </p:spPr>
      </p:pic>
      <p:pic>
        <p:nvPicPr>
          <p:cNvPr id="2" name="Track 0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900" y="853757"/>
            <a:ext cx="670140" cy="6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Listen</a:t>
            </a:r>
            <a:r>
              <a:rPr lang="en-US" sz="6000" b="1" dirty="0">
                <a:solidFill>
                  <a:srgbClr val="FF0000"/>
                </a:solidFill>
              </a:rPr>
              <a:t> and circle.</a:t>
            </a:r>
            <a:br>
              <a:rPr lang="en-US" sz="6000" dirty="0">
                <a:solidFill>
                  <a:srgbClr val="FF0000"/>
                </a:solidFill>
              </a:rPr>
            </a:b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0739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406"/>
            <a:ext cx="9144000" cy="2915447"/>
          </a:xfrm>
          <a:prstGeom prst="rect">
            <a:avLst/>
          </a:prstGeom>
        </p:spPr>
      </p:pic>
      <p:pic>
        <p:nvPicPr>
          <p:cNvPr id="2" name="Track 0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9536" y="977326"/>
            <a:ext cx="548640" cy="54864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78756" y="2153384"/>
            <a:ext cx="429657" cy="5126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925238" y="3087982"/>
            <a:ext cx="429657" cy="5126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815250" y="1931916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vi-VN" sz="8000" b="1" dirty="0">
                <a:solidFill>
                  <a:srgbClr val="FF0000"/>
                </a:solidFill>
              </a:rPr>
              <a:t>Let’s </a:t>
            </a:r>
            <a:r>
              <a:rPr lang="en-US" sz="8000" b="1" dirty="0">
                <a:solidFill>
                  <a:srgbClr val="FF0000"/>
                </a:solidFill>
              </a:rPr>
              <a:t>chant.</a:t>
            </a:r>
            <a:r>
              <a:rPr lang="vi-VN" sz="8000" b="1" dirty="0">
                <a:solidFill>
                  <a:srgbClr val="FF0000"/>
                </a:solidFill>
              </a:rPr>
              <a:t> 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795" y="517751"/>
            <a:ext cx="7112333" cy="4070540"/>
          </a:xfrm>
          <a:prstGeom prst="rect">
            <a:avLst/>
          </a:prstGeom>
        </p:spPr>
      </p:pic>
      <p:pic>
        <p:nvPicPr>
          <p:cNvPr id="5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4077" y="383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7463" y="403121"/>
            <a:ext cx="469238" cy="469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1152" y="637740"/>
            <a:ext cx="3328416" cy="1590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Eyes, eyes, eyes.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Open your eyes!</a:t>
            </a:r>
          </a:p>
          <a:p>
            <a:pPr lvl="0" algn="ctr"/>
            <a:r>
              <a:rPr lang="en-US" sz="2800" b="1" dirty="0">
                <a:solidFill>
                  <a:srgbClr val="4C4B4B"/>
                </a:solidFill>
              </a:rPr>
              <a:t>Open your eyes! </a:t>
            </a:r>
            <a:endParaRPr lang="vi-VN" sz="2800" b="1" dirty="0">
              <a:solidFill>
                <a:srgbClr val="4C4B4B"/>
              </a:solidFill>
            </a:endParaRPr>
          </a:p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3264" y="2694423"/>
            <a:ext cx="3328416" cy="1590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Nose, nose, nose.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Touch your nose!</a:t>
            </a:r>
          </a:p>
          <a:p>
            <a:pPr lvl="0" algn="ctr"/>
            <a:r>
              <a:rPr lang="en-US" sz="2800" b="1" dirty="0">
                <a:solidFill>
                  <a:srgbClr val="4C4B4B"/>
                </a:solidFill>
              </a:rPr>
              <a:t>Touch your nose! </a:t>
            </a:r>
            <a:endParaRPr lang="vi-VN" sz="2800" b="1" dirty="0">
              <a:solidFill>
                <a:srgbClr val="4C4B4B"/>
              </a:solidFill>
            </a:endParaRPr>
          </a:p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t="14933" r="25032"/>
          <a:stretch/>
        </p:blipFill>
        <p:spPr>
          <a:xfrm>
            <a:off x="6130050" y="2395662"/>
            <a:ext cx="2357685" cy="2605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9" y="403121"/>
            <a:ext cx="2526341" cy="18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6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2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7463" y="403121"/>
            <a:ext cx="469238" cy="469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1151" y="637740"/>
            <a:ext cx="4206405" cy="1590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Mouth, mouth, mouth.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Open your mouth!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4C4B4B"/>
                </a:solidFill>
              </a:rPr>
              <a:t>Open your mouth! </a:t>
            </a:r>
            <a:endParaRPr lang="vi-VN" sz="2800" b="1" dirty="0">
              <a:solidFill>
                <a:srgbClr val="4C4B4B"/>
              </a:solidFill>
            </a:endParaRPr>
          </a:p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3264" y="2694423"/>
            <a:ext cx="3328416" cy="1590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Face, face, face.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Touch your face!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T</a:t>
            </a:r>
            <a:r>
              <a:rPr lang="en-US" sz="2800" b="1" dirty="0">
                <a:solidFill>
                  <a:srgbClr val="4C4B4B"/>
                </a:solidFill>
              </a:rPr>
              <a:t>ouch your face! </a:t>
            </a:r>
            <a:endParaRPr lang="vi-VN" sz="2800" b="1" dirty="0">
              <a:solidFill>
                <a:srgbClr val="4C4B4B"/>
              </a:solidFill>
            </a:endParaRPr>
          </a:p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17"/>
            <a:ext cx="3090672" cy="2060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58" y="2675495"/>
            <a:ext cx="3329342" cy="246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137</Words>
  <Application>Microsoft Office PowerPoint</Application>
  <PresentationFormat>On-screen Show (16:9)</PresentationFormat>
  <Paragraphs>30</Paragraphs>
  <Slides>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Montserrat</vt:lpstr>
      <vt:lpstr>Arial</vt:lpstr>
      <vt:lpstr>Fira Sans Extra Condensed Medium</vt:lpstr>
      <vt:lpstr>Comic Sans MS</vt:lpstr>
      <vt:lpstr>Calibri</vt:lpstr>
      <vt:lpstr>Barlow</vt:lpstr>
      <vt:lpstr>Sport Day</vt:lpstr>
      <vt:lpstr>Hind</vt:lpstr>
      <vt:lpstr>Fredoka One</vt:lpstr>
      <vt:lpstr>Times New Roman</vt:lpstr>
      <vt:lpstr>Taller de Aprendizaje con Tonos Pastel by Slidesgo</vt:lpstr>
      <vt:lpstr>Over The Rainbow by Slidesgo</vt:lpstr>
      <vt:lpstr>1_Over The Rainbow by Slidesgo</vt:lpstr>
      <vt:lpstr>PowerPoint Presentation</vt:lpstr>
      <vt:lpstr>Listen and repeat. </vt:lpstr>
      <vt:lpstr>PowerPoint Presentation</vt:lpstr>
      <vt:lpstr>Listen and circle. </vt:lpstr>
      <vt:lpstr>PowerPoint Presentation</vt:lpstr>
      <vt:lpstr>Let’s chant.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Hiệp Phạm Văn</cp:lastModifiedBy>
  <cp:revision>136</cp:revision>
  <dcterms:modified xsi:type="dcterms:W3CDTF">2024-10-09T11:37:21Z</dcterms:modified>
</cp:coreProperties>
</file>