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  <p:sldMasterId id="2147483679" r:id="rId3"/>
    <p:sldMasterId id="2147483691" r:id="rId4"/>
    <p:sldMasterId id="2147483705" r:id="rId5"/>
    <p:sldMasterId id="2147483717" r:id="rId6"/>
    <p:sldMasterId id="2147483730" r:id="rId7"/>
  </p:sldMasterIdLst>
  <p:notesMasterIdLst>
    <p:notesMasterId r:id="rId25"/>
  </p:notesMasterIdLst>
  <p:sldIdLst>
    <p:sldId id="268" r:id="rId8"/>
    <p:sldId id="269" r:id="rId9"/>
    <p:sldId id="270" r:id="rId10"/>
    <p:sldId id="271" r:id="rId11"/>
    <p:sldId id="289" r:id="rId12"/>
    <p:sldId id="264" r:id="rId13"/>
    <p:sldId id="288" r:id="rId14"/>
    <p:sldId id="275" r:id="rId15"/>
    <p:sldId id="292" r:id="rId16"/>
    <p:sldId id="282" r:id="rId17"/>
    <p:sldId id="293" r:id="rId18"/>
    <p:sldId id="294" r:id="rId19"/>
    <p:sldId id="295" r:id="rId20"/>
    <p:sldId id="274" r:id="rId21"/>
    <p:sldId id="285" r:id="rId22"/>
    <p:sldId id="287" r:id="rId23"/>
    <p:sldId id="286" r:id="rId24"/>
  </p:sldIdLst>
  <p:sldSz cx="9144000" cy="5143500" type="screen16x9"/>
  <p:notesSz cx="6858000" cy="9144000"/>
  <p:embeddedFontLst>
    <p:embeddedFont>
      <p:font typeface="SimSun" pitchFamily="2" charset="-122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Pangolin" charset="0"/>
      <p:regular r:id="rId31"/>
    </p:embeddedFont>
    <p:embeddedFont>
      <p:font typeface="SimHei" pitchFamily="49" charset="-122"/>
      <p:regular r:id="rId32"/>
    </p:embeddedFont>
    <p:embeddedFont>
      <p:font typeface="Calibri Light" charset="0"/>
      <p:regular r:id="rId33"/>
      <p:italic r:id="rId34"/>
    </p:embeddedFont>
    <p:embeddedFont>
      <p:font typeface="Baloo 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8C54"/>
    <a:srgbClr val="62BB47"/>
    <a:srgbClr val="00A651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9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532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1630" indent="0" algn="ctr">
              <a:buNone/>
              <a:defRPr sz="1495"/>
            </a:lvl2pPr>
            <a:lvl3pPr marL="683260" indent="0" algn="ctr">
              <a:buNone/>
              <a:defRPr sz="1345"/>
            </a:lvl3pPr>
            <a:lvl4pPr marL="1024890" indent="0" algn="ctr">
              <a:buNone/>
              <a:defRPr sz="1195"/>
            </a:lvl4pPr>
            <a:lvl5pPr marL="1365885" indent="0" algn="ctr">
              <a:buNone/>
              <a:defRPr sz="1195"/>
            </a:lvl5pPr>
            <a:lvl6pPr marL="1707515" indent="0" algn="ctr">
              <a:buNone/>
              <a:defRPr sz="1195"/>
            </a:lvl6pPr>
            <a:lvl7pPr marL="2049145" indent="0" algn="ctr">
              <a:buNone/>
              <a:defRPr sz="1195"/>
            </a:lvl7pPr>
            <a:lvl8pPr marL="2390775" indent="0" algn="ctr">
              <a:buNone/>
              <a:defRPr sz="1195"/>
            </a:lvl8pPr>
            <a:lvl9pPr marL="2732405" indent="0" algn="ctr">
              <a:buNone/>
              <a:defRPr sz="1195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06E9206-D2D6-4057-92D4-39C87A03E66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C052E9E1-D97D-4C90-BB96-FA1ED58B786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2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2pPr>
            <a:lvl3pPr marL="902970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3pPr>
            <a:lvl4pPr marL="13544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4pPr>
            <a:lvl5pPr marL="180594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5pPr>
            <a:lvl6pPr marL="225742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6pPr>
            <a:lvl7pPr marL="270891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7pPr>
            <a:lvl8pPr marL="316039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8pPr>
            <a:lvl9pPr marL="361188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814779EE-1E16-4CC5-A459-C716090F6017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A3311C9F-D64E-4824-A709-CF61DE4E0BD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8"/>
            <a:ext cx="4041775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0A4318BD-B3C6-4D4B-B871-C29490A2E55A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14CAFC4-799C-4CDE-B92B-8C262F06CF3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8" y="773443"/>
            <a:ext cx="7434550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3E729073-8FFE-4F18-B513-07581FC6638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95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0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04808"/>
            <a:ext cx="5111750" cy="4389835"/>
          </a:xfrm>
        </p:spPr>
        <p:txBody>
          <a:bodyPr/>
          <a:lstStyle>
            <a:lvl1pPr>
              <a:defRPr sz="3185"/>
            </a:lvl1pPr>
            <a:lvl2pPr>
              <a:defRPr sz="2815"/>
            </a:lvl2pPr>
            <a:lvl3pPr>
              <a:defRPr sz="237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35"/>
            <a:ext cx="3008313" cy="351829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3C7FCF6-76BD-4495-B08F-4C059D2BA31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7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185"/>
            </a:lvl1pPr>
            <a:lvl2pPr marL="451485" indent="0">
              <a:buNone/>
              <a:defRPr sz="2815"/>
            </a:lvl2pPr>
            <a:lvl3pPr marL="902970" indent="0">
              <a:buNone/>
              <a:defRPr sz="2370"/>
            </a:lvl3pPr>
            <a:lvl4pPr marL="1354455" indent="0">
              <a:buNone/>
              <a:defRPr sz="2000"/>
            </a:lvl4pPr>
            <a:lvl5pPr marL="1805940" indent="0">
              <a:buNone/>
              <a:defRPr sz="2000"/>
            </a:lvl5pPr>
            <a:lvl6pPr marL="2257425" indent="0">
              <a:buNone/>
              <a:defRPr sz="2000"/>
            </a:lvl6pPr>
            <a:lvl7pPr marL="2708910" indent="0">
              <a:buNone/>
              <a:defRPr sz="2000"/>
            </a:lvl7pPr>
            <a:lvl8pPr marL="3160395" indent="0">
              <a:buNone/>
              <a:defRPr sz="2000"/>
            </a:lvl8pPr>
            <a:lvl9pPr marL="361188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257577C-F53D-4BB9-9408-EB84DEB3CD80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77D58058-BD14-4845-947D-4A9B79A00D09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8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98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18ECB469-C949-4E3F-B0CB-0C15DA7B7F92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80"/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370"/>
            </a:lvl1pPr>
            <a:lvl2pPr>
              <a:defRPr sz="2075"/>
            </a:lvl2pPr>
            <a:lvl3pPr>
              <a:defRPr sz="1780"/>
            </a:lvl3pPr>
            <a:lvl4pPr>
              <a:defRPr sz="1480"/>
            </a:lvl4pPr>
            <a:lvl5pPr>
              <a:defRPr sz="1480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1630" indent="0" algn="ctr">
              <a:buNone/>
              <a:defRPr sz="1495"/>
            </a:lvl2pPr>
            <a:lvl3pPr marL="683260" indent="0" algn="ctr">
              <a:buNone/>
              <a:defRPr sz="1345"/>
            </a:lvl3pPr>
            <a:lvl4pPr marL="1024890" indent="0" algn="ctr">
              <a:buNone/>
              <a:defRPr sz="1195"/>
            </a:lvl4pPr>
            <a:lvl5pPr marL="1365885" indent="0" algn="ctr">
              <a:buNone/>
              <a:defRPr sz="1195"/>
            </a:lvl5pPr>
            <a:lvl6pPr marL="1707515" indent="0" algn="ctr">
              <a:buNone/>
              <a:defRPr sz="1195"/>
            </a:lvl6pPr>
            <a:lvl7pPr marL="2049145" indent="0" algn="ctr">
              <a:buNone/>
              <a:defRPr sz="1195"/>
            </a:lvl7pPr>
            <a:lvl8pPr marL="2390775" indent="0" algn="ctr">
              <a:buNone/>
              <a:defRPr sz="1195"/>
            </a:lvl8pPr>
            <a:lvl9pPr marL="2732405" indent="0" algn="ctr">
              <a:buNone/>
              <a:defRPr sz="1195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163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326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48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588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5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914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77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240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90"/>
            </a:lvl1pPr>
            <a:lvl2pPr>
              <a:defRPr sz="2090"/>
            </a:lvl2pPr>
            <a:lvl3pPr>
              <a:defRPr sz="1795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390"/>
            </a:lvl1pPr>
            <a:lvl2pPr marL="341630" indent="0">
              <a:buNone/>
              <a:defRPr sz="2090"/>
            </a:lvl2pPr>
            <a:lvl3pPr marL="683260" indent="0">
              <a:buNone/>
              <a:defRPr sz="1795"/>
            </a:lvl3pPr>
            <a:lvl4pPr marL="1024890" indent="0">
              <a:buNone/>
              <a:defRPr sz="1495"/>
            </a:lvl4pPr>
            <a:lvl5pPr marL="1365885" indent="0">
              <a:buNone/>
              <a:defRPr sz="1495"/>
            </a:lvl5pPr>
            <a:lvl6pPr marL="1707515" indent="0">
              <a:buNone/>
              <a:defRPr sz="1495"/>
            </a:lvl6pPr>
            <a:lvl7pPr marL="2049145" indent="0">
              <a:buNone/>
              <a:defRPr sz="1495"/>
            </a:lvl7pPr>
            <a:lvl8pPr marL="2390775" indent="0">
              <a:buNone/>
              <a:defRPr sz="1495"/>
            </a:lvl8pPr>
            <a:lvl9pPr marL="2732405" indent="0">
              <a:buNone/>
              <a:defRPr sz="149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10" y="75632"/>
            <a:ext cx="1278847" cy="284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14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Việt</a:t>
            </a:r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4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80"/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4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370"/>
            </a:lvl1pPr>
            <a:lvl2pPr>
              <a:defRPr sz="2075"/>
            </a:lvl2pPr>
            <a:lvl3pPr>
              <a:defRPr sz="1780"/>
            </a:lvl3pPr>
            <a:lvl4pPr>
              <a:defRPr sz="1480"/>
            </a:lvl4pPr>
            <a:lvl5pPr>
              <a:defRPr sz="1480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7B011-A56E-4D6A-8725-25818468DBD9}" type="datetimeFigureOut">
              <a:rPr lang="en-US" smtClean="0"/>
              <a:t>08-Nov-21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9196EC2F-0988-4314-AD4B-24FF16D7B45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08-Nov-21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9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hdr="0" ftr="0" dt="0"/>
  <p:txStyles>
    <p:titleStyle>
      <a:lvl1pPr algn="ctr" defTabSz="902970" rtl="0" eaLnBrk="1" latinLnBrk="0" hangingPunct="1">
        <a:spcBef>
          <a:spcPct val="0"/>
        </a:spcBef>
        <a:buNone/>
        <a:defRPr sz="4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55" indent="-338455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5" kern="1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194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5" kern="1200">
          <a:solidFill>
            <a:schemeClr val="tx1"/>
          </a:solidFill>
          <a:latin typeface="+mn-lt"/>
          <a:ea typeface="+mn-ea"/>
          <a:cs typeface="+mn-cs"/>
        </a:defRPr>
      </a:lvl2pPr>
      <a:lvl3pPr marL="112903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348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97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94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90297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5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4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2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1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16039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61188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545" indent="-169545" algn="l" defTabSz="67754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75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683260" rtl="0" eaLnBrk="1" latinLnBrk="0" hangingPunct="1">
        <a:lnSpc>
          <a:spcPct val="90000"/>
        </a:lnSpc>
        <a:spcBef>
          <a:spcPct val="0"/>
        </a:spcBef>
        <a:buNone/>
        <a:defRPr sz="3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260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1244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507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53670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87833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1996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159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322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163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26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489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588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0751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4914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077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240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08-Nov-21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545" indent="-169545" algn="l" defTabSz="67754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75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0" y="-66573"/>
            <a:ext cx="9226434" cy="5589336"/>
          </a:xfrm>
          <a:prstGeom prst="rect">
            <a:avLst/>
          </a:prstGeom>
        </p:spPr>
      </p:pic>
      <p:pic>
        <p:nvPicPr>
          <p:cNvPr id="5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35" y="2728095"/>
            <a:ext cx="2663203" cy="2415405"/>
          </a:xfrm>
          <a:prstGeom prst="rect">
            <a:avLst/>
          </a:prstGeom>
        </p:spPr>
      </p:pic>
      <p:sp>
        <p:nvSpPr>
          <p:cNvPr id="6" name="文本框 71690"/>
          <p:cNvSpPr txBox="1"/>
          <p:nvPr/>
        </p:nvSpPr>
        <p:spPr>
          <a:xfrm>
            <a:off x="387293" y="1173887"/>
            <a:ext cx="6253803" cy="15674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705">
              <a:spcBef>
                <a:spcPct val="50000"/>
              </a:spcBef>
            </a:pPr>
            <a:r>
              <a:rPr lang="en-US" altLang="zh-CN" sz="2715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HOẠT ĐỘNG TRẢI NGHIỆM</a:t>
            </a:r>
          </a:p>
          <a:p>
            <a:pPr algn="ctr" defTabSz="814705">
              <a:spcBef>
                <a:spcPct val="50000"/>
              </a:spcBef>
            </a:pPr>
            <a:r>
              <a:rPr lang="en-US" altLang="zh-CN" sz="271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SƠ KẾT </a:t>
            </a:r>
            <a:r>
              <a:rPr lang="en-US" altLang="zh-CN" sz="271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TUẦN 1</a:t>
            </a:r>
            <a:r>
              <a:rPr lang="vi-VN" altLang="zh-CN" sz="271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0</a:t>
            </a:r>
            <a:endParaRPr lang="en-US" altLang="zh-CN" sz="271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CHƠI TRÒ: “ ĐỒ! ... CỨU!”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214" y="59432"/>
            <a:ext cx="3220224" cy="988451"/>
            <a:chOff x="535828" y="257493"/>
            <a:chExt cx="3220224" cy="9884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 txBox="1"/>
          <p:nvPr/>
        </p:nvSpPr>
        <p:spPr>
          <a:xfrm>
            <a:off x="211873" y="1369690"/>
            <a:ext cx="8430322" cy="3170099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113" b="71067"/>
          <a:stretch>
            <a:fillRect/>
          </a:stretch>
        </p:blipFill>
        <p:spPr>
          <a:xfrm>
            <a:off x="1" y="49104"/>
            <a:ext cx="9144000" cy="302597"/>
          </a:xfrm>
          <a:prstGeom prst="rect">
            <a:avLst/>
          </a:prstGeom>
        </p:spPr>
      </p:pic>
      <p:sp>
        <p:nvSpPr>
          <p:cNvPr id="10" name="文本框 16"/>
          <p:cNvSpPr txBox="1"/>
          <p:nvPr/>
        </p:nvSpPr>
        <p:spPr>
          <a:xfrm>
            <a:off x="2122279" y="397151"/>
            <a:ext cx="4360127" cy="769441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715000" cy="6858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vi-VN" sz="4000" b="1" smtClean="0">
                <a:solidFill>
                  <a:srgbClr val="0000CC"/>
                </a:solidFill>
                <a:latin typeface="Arial" charset="0"/>
                <a:cs typeface="Arial" charset="0"/>
              </a:rPr>
              <a:t>ĐUỔI HÌNH BẮT CHỮ</a:t>
            </a:r>
          </a:p>
        </p:txBody>
      </p:sp>
      <p:sp>
        <p:nvSpPr>
          <p:cNvPr id="5" name="Rectangle 3"/>
          <p:cNvSpPr/>
          <p:nvPr/>
        </p:nvSpPr>
        <p:spPr>
          <a:xfrm>
            <a:off x="1600200" y="4343400"/>
            <a:ext cx="5638800" cy="68580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0000CC"/>
                </a:solidFill>
              </a:rPr>
              <a:t>Yếu ớt</a:t>
            </a:r>
          </a:p>
        </p:txBody>
      </p:sp>
      <p:pic>
        <p:nvPicPr>
          <p:cNvPr id="6" name="Picture 5" descr="dh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34442" r="35629" b="38943"/>
          <a:stretch>
            <a:fillRect/>
          </a:stretch>
        </p:blipFill>
        <p:spPr bwMode="auto">
          <a:xfrm>
            <a:off x="1600201" y="1028700"/>
            <a:ext cx="5808663" cy="299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0"/>
            <a:ext cx="5715000" cy="685800"/>
          </a:xfrm>
          <a:prstGeom prst="rect">
            <a:avLst/>
          </a:prstGeom>
          <a:solidFill>
            <a:srgbClr val="FFC000"/>
          </a:solidFill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000" b="1" smtClean="0">
                <a:solidFill>
                  <a:srgbClr val="0000CC"/>
                </a:solidFill>
                <a:latin typeface="Arial" charset="0"/>
                <a:cs typeface="Arial" charset="0"/>
              </a:rPr>
              <a:t>ĐUỔI HÌNH BẮT CHỮ</a:t>
            </a:r>
          </a:p>
        </p:txBody>
      </p:sp>
      <p:sp>
        <p:nvSpPr>
          <p:cNvPr id="3" name="Rectangle 3"/>
          <p:cNvSpPr/>
          <p:nvPr/>
        </p:nvSpPr>
        <p:spPr>
          <a:xfrm>
            <a:off x="2057400" y="4343400"/>
            <a:ext cx="4724400" cy="68580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0000CC"/>
                </a:solidFill>
              </a:rPr>
              <a:t>Ô mai</a:t>
            </a:r>
          </a:p>
        </p:txBody>
      </p:sp>
      <p:pic>
        <p:nvPicPr>
          <p:cNvPr id="4" name="Picture 6" descr="dh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40704" b="40509"/>
          <a:stretch>
            <a:fillRect/>
          </a:stretch>
        </p:blipFill>
        <p:spPr bwMode="auto">
          <a:xfrm>
            <a:off x="304800" y="1085850"/>
            <a:ext cx="86883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7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0"/>
            <a:ext cx="5715000" cy="685800"/>
          </a:xfrm>
          <a:prstGeom prst="rect">
            <a:avLst/>
          </a:prstGeom>
          <a:solidFill>
            <a:srgbClr val="FFC000"/>
          </a:solidFill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000" b="1" smtClean="0">
                <a:solidFill>
                  <a:srgbClr val="0000CC"/>
                </a:solidFill>
                <a:latin typeface="Arial" charset="0"/>
                <a:cs typeface="Arial" charset="0"/>
              </a:rPr>
              <a:t>ĐUỔI HÌNH BẮT CHỮ</a:t>
            </a:r>
          </a:p>
        </p:txBody>
      </p:sp>
      <p:sp>
        <p:nvSpPr>
          <p:cNvPr id="3" name="Rectangle 3"/>
          <p:cNvSpPr/>
          <p:nvPr/>
        </p:nvSpPr>
        <p:spPr>
          <a:xfrm>
            <a:off x="2057400" y="4343400"/>
            <a:ext cx="4724400" cy="68580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0000CC"/>
                </a:solidFill>
              </a:rPr>
              <a:t>Tranh cướp</a:t>
            </a:r>
          </a:p>
        </p:txBody>
      </p:sp>
      <p:pic>
        <p:nvPicPr>
          <p:cNvPr id="4" name="Picture 4" descr="dh 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34586" r="35672" b="39211"/>
          <a:stretch>
            <a:fillRect/>
          </a:stretch>
        </p:blipFill>
        <p:spPr bwMode="auto">
          <a:xfrm>
            <a:off x="1295400" y="990600"/>
            <a:ext cx="6096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3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"/>
            <a:ext cx="8991600" cy="3864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4"/>
          <p:cNvSpPr/>
          <p:nvPr/>
        </p:nvSpPr>
        <p:spPr>
          <a:xfrm>
            <a:off x="1281350" y="1261896"/>
            <a:ext cx="673369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" y="304747"/>
            <a:ext cx="6214716" cy="4886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119">
            <a:off x="5572891" y="133054"/>
            <a:ext cx="3758986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/>
          <p:cNvSpPr txBox="1"/>
          <p:nvPr/>
        </p:nvSpPr>
        <p:spPr>
          <a:xfrm>
            <a:off x="2304997" y="993478"/>
            <a:ext cx="1368019" cy="24978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70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Cam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3910" b="1" kern="1200" dirty="0">
              <a:solidFill>
                <a:srgbClr val="3333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03279"/>
            <a:ext cx="9143999" cy="2975378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3" y="344920"/>
            <a:ext cx="873276" cy="401707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7" y="23351"/>
            <a:ext cx="935245" cy="932127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49" y="981219"/>
            <a:ext cx="5943102" cy="3427987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3604947"/>
            <a:ext cx="9144000" cy="1561204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1550590"/>
            <a:ext cx="542129" cy="983060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82113"/>
            <a:ext cx="396134" cy="835181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3" y="215198"/>
            <a:ext cx="482125" cy="874253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2" y="2215260"/>
            <a:ext cx="607682" cy="110192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" y="283338"/>
            <a:ext cx="873276" cy="401707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6" y="365426"/>
            <a:ext cx="872416" cy="395495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5" y="527492"/>
            <a:ext cx="1029953" cy="516693"/>
          </a:xfrm>
          <a:prstGeom prst="rect">
            <a:avLst/>
          </a:prstGeom>
        </p:spPr>
      </p:pic>
      <p:sp>
        <p:nvSpPr>
          <p:cNvPr id="16" name="Luyện đọc từ khó"/>
          <p:cNvSpPr txBox="1"/>
          <p:nvPr/>
        </p:nvSpPr>
        <p:spPr>
          <a:xfrm>
            <a:off x="1819841" y="1564044"/>
            <a:ext cx="5621922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444" y="677289"/>
            <a:ext cx="5813778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CHÚC MỪNG CÁC CON </a:t>
            </a:r>
          </a:p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ĐÃ HOÀN THÀNH </a:t>
            </a:r>
          </a:p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1" y="3052149"/>
            <a:ext cx="9165926" cy="209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63" y="-83534"/>
            <a:ext cx="6976664" cy="465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952" y="3341415"/>
            <a:ext cx="2074642" cy="206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5" y="-329143"/>
            <a:ext cx="2438203" cy="5458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11597" y="622613"/>
            <a:ext cx="1680709" cy="927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dirty="0">
                <a:solidFill>
                  <a:srgbClr val="FF0066"/>
                </a:solidFill>
              </a:rPr>
              <a:t>SƠ KẾT</a:t>
            </a:r>
          </a:p>
          <a:p>
            <a:pPr algn="ctr"/>
            <a:r>
              <a:rPr lang="en-US" altLang="zh-CN" sz="2715" dirty="0">
                <a:solidFill>
                  <a:srgbClr val="FF0066"/>
                </a:solidFill>
              </a:rPr>
              <a:t>TUẦN </a:t>
            </a:r>
            <a:r>
              <a:rPr lang="vi-VN" altLang="zh-CN" sz="2715" dirty="0" smtClean="0">
                <a:solidFill>
                  <a:srgbClr val="FF0066"/>
                </a:solidFill>
              </a:rPr>
              <a:t>10</a:t>
            </a:r>
            <a:endParaRPr lang="zh-CN" altLang="en-US" sz="2715" dirty="0">
              <a:solidFill>
                <a:srgbClr val="FF0066"/>
              </a:solidFill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601" y="1104588"/>
            <a:ext cx="2540607" cy="22760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270" y="1016694"/>
            <a:ext cx="2555584" cy="22760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"/>
          <p:cNvSpPr/>
          <p:nvPr/>
        </p:nvSpPr>
        <p:spPr>
          <a:xfrm>
            <a:off x="2741367" y="2046221"/>
            <a:ext cx="1757089" cy="51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zh-CN" sz="271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1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271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5627329" y="2094963"/>
            <a:ext cx="1407106" cy="51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zh-CN" sz="271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1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zh-CN" altLang="en-US" sz="271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0" y="140458"/>
            <a:ext cx="8533692" cy="5003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26" y="891041"/>
            <a:ext cx="5139607" cy="125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689" y="2020434"/>
            <a:ext cx="5639628" cy="1058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945" y="3078452"/>
            <a:ext cx="6390720" cy="15981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601261" y="1242733"/>
            <a:ext cx="4577424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45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320382" y="2232455"/>
            <a:ext cx="5315732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zh-CN" altLang="en-US" sz="24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5" y="-44486"/>
            <a:ext cx="3298196" cy="26251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507029" y="773782"/>
            <a:ext cx="2123544" cy="10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altLang="zh-CN" sz="217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</a:t>
            </a:r>
          </a:p>
          <a:p>
            <a:pPr lvl="0" algn="ctr" eaLnBrk="0" hangingPunct="0"/>
            <a:r>
              <a:rPr lang="en-US" altLang="zh-CN" sz="217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TUẦN </a:t>
            </a:r>
            <a:r>
              <a:rPr lang="vi-VN" altLang="zh-CN" sz="217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CN" altLang="en-US" sz="217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8960" y="3156227"/>
            <a:ext cx="5902026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</a:t>
            </a:r>
            <a:endParaRPr lang="en-US" sz="217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 animBg="1"/>
      <p:bldP spid="71692" grpId="0" animBg="1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ownloads\ẢNG HÌNH NÊN MỚI\2eb65abb3b2bf7969df42d6a12ae3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0"/>
            <a:ext cx="9107330" cy="519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6"/>
          <p:cNvSpPr txBox="1"/>
          <p:nvPr/>
        </p:nvSpPr>
        <p:spPr>
          <a:xfrm>
            <a:off x="1757789" y="1830056"/>
            <a:ext cx="5628422" cy="493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605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CẢM XÚC TRẢI NGHIỆM</a:t>
            </a:r>
            <a:endParaRPr lang="zh-CN" altLang="en-US" sz="2605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3732" descr="PPT素材-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21" y="-257648"/>
            <a:ext cx="9146186" cy="5401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6"/>
          <p:cNvSpPr txBox="1"/>
          <p:nvPr/>
        </p:nvSpPr>
        <p:spPr>
          <a:xfrm>
            <a:off x="2721338" y="591299"/>
            <a:ext cx="4360127" cy="1200327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lIns="91437" tIns="45719" rIns="91437" bIns="45719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Chia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sẻ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việc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quyết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mâu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thuẫn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hoặc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bè</a:t>
            </a:r>
            <a:r>
              <a:rPr lang="en-US" sz="2400" b="1" dirty="0" smtClean="0">
                <a:solidFill>
                  <a:srgbClr val="C00000"/>
                </a:solidFill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</a:rPr>
              <a:t>lớp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943101" y="1877115"/>
            <a:ext cx="2753591" cy="1274865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2" tIns="24816" rIns="49632" bIns="24816" numCol="1" spcCol="0" rtlCol="0" fromWordArt="0" anchor="ctr" anchorCtr="0" forceAA="0" compatLnSpc="1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5" name="文本框 16"/>
          <p:cNvSpPr txBox="1"/>
          <p:nvPr/>
        </p:nvSpPr>
        <p:spPr>
          <a:xfrm>
            <a:off x="2159970" y="2233504"/>
            <a:ext cx="2007325" cy="45980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lIns="91437" tIns="45719" rIns="91437" bIns="45719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mình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913562" y="1877114"/>
            <a:ext cx="2661411" cy="1172587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2" tIns="24816" rIns="49632" bIns="24816" numCol="1" spcCol="0" rtlCol="0" fromWordArt="0" anchor="ctr" anchorCtr="0" forceAA="0" compatLnSpc="1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7" name="文本框 16"/>
          <p:cNvSpPr txBox="1"/>
          <p:nvPr/>
        </p:nvSpPr>
        <p:spPr>
          <a:xfrm>
            <a:off x="5326007" y="2190937"/>
            <a:ext cx="2007325" cy="45980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lIns="91437" tIns="45719" rIns="91437" bIns="45719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Nhờ bạn bè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422789" y="3200477"/>
            <a:ext cx="2957229" cy="1172587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2" tIns="24816" rIns="49632" bIns="24816" numCol="1" spcCol="0" rtlCol="0" fromWordArt="0" anchor="ctr" anchorCtr="0" forceAA="0" compatLnSpc="1">
            <a:noAutofit/>
          </a:bodyPr>
          <a:lstStyle/>
          <a:p>
            <a:pPr algn="ctr"/>
            <a:r>
              <a:rPr lang="vi-VN" sz="800" dirty="0" smtClean="0"/>
              <a:t>ình</a:t>
            </a:r>
            <a:endParaRPr lang="en-US" sz="800" dirty="0"/>
          </a:p>
        </p:txBody>
      </p:sp>
      <p:sp>
        <p:nvSpPr>
          <p:cNvPr id="9" name="文本框 16"/>
          <p:cNvSpPr txBox="1"/>
          <p:nvPr/>
        </p:nvSpPr>
        <p:spPr>
          <a:xfrm>
            <a:off x="3897739" y="3465802"/>
            <a:ext cx="2007325" cy="45980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lIns="91437" tIns="45719" rIns="91437" bIns="45719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Nhờ thầy cô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5" y="888663"/>
            <a:ext cx="1059055" cy="9884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5828" y="257493"/>
            <a:ext cx="3220224" cy="988451"/>
            <a:chOff x="535828" y="257493"/>
            <a:chExt cx="3220224" cy="9884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3064" y="1015111"/>
            <a:ext cx="819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</a:rPr>
              <a:t>Chia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sẻ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về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việc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giải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quyết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mâu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thuẫn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của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em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hoặc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của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bạn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bè</a:t>
            </a:r>
            <a:r>
              <a:rPr lang="en-US" sz="1800" b="1" dirty="0" smtClean="0">
                <a:solidFill>
                  <a:srgbClr val="C00000"/>
                </a:solidFill>
              </a:rPr>
              <a:t> ở </a:t>
            </a:r>
            <a:r>
              <a:rPr lang="en-US" sz="1800" b="1" dirty="0" err="1" smtClean="0">
                <a:solidFill>
                  <a:srgbClr val="C00000"/>
                </a:solidFill>
              </a:rPr>
              <a:t>lớp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828" y="1501065"/>
            <a:ext cx="389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smtClean="0">
                <a:latin typeface="+mj-lt"/>
              </a:rPr>
              <a:t>- Em có bao giờ mẫu thuẫn với bạn của mình chưa?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5" t="12574" r="3091"/>
          <a:stretch>
            <a:fillRect/>
          </a:stretch>
        </p:blipFill>
        <p:spPr>
          <a:xfrm>
            <a:off x="4842163" y="1631373"/>
            <a:ext cx="3961594" cy="3050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297" y="2869342"/>
            <a:ext cx="4056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Khi xảy ra mẫu thuẫn với bạn em đã làm gì?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"/>
            <a:ext cx="8991600" cy="3864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4"/>
          <p:cNvSpPr/>
          <p:nvPr/>
        </p:nvSpPr>
        <p:spPr>
          <a:xfrm>
            <a:off x="1281350" y="1135106"/>
            <a:ext cx="6733699" cy="21390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9144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444" y="1239532"/>
            <a:ext cx="5305778" cy="234822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 defTabSz="794385">
              <a:buClrTx/>
            </a:pPr>
            <a:r>
              <a:rPr lang="en-US" sz="7405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7405" b="1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7405" b="1" kern="1200" dirty="0" smtClean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CHƠI</a:t>
            </a:r>
            <a:endParaRPr lang="en-US" sz="7405" b="1" kern="1200" dirty="0">
              <a:solidFill>
                <a:srgbClr val="FFFF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artoon Music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3878" y="1454083"/>
            <a:ext cx="451556" cy="451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2914650"/>
          </a:xfrm>
        </p:spPr>
        <p:txBody>
          <a:bodyPr>
            <a:prstTxWarp prst="textChevronInverted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</a:t>
            </a:r>
            <a:br>
              <a:rPr lang="en-US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CHỮ</a:t>
            </a:r>
            <a:endParaRPr lang="en-US" b="1" dirty="0">
              <a:ln w="11430"/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remove" grpId="0" nodeType="afterEffect">
                                  <p:stCondLst>
                                    <p:cond delay="1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370</Words>
  <Application>Microsoft Office PowerPoint</Application>
  <PresentationFormat>On-screen Show (16:9)</PresentationFormat>
  <Paragraphs>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Arial-Rounded</vt:lpstr>
      <vt:lpstr>SimSun</vt:lpstr>
      <vt:lpstr>Calibri</vt:lpstr>
      <vt:lpstr>Pangolin</vt:lpstr>
      <vt:lpstr>SimHei</vt:lpstr>
      <vt:lpstr>Calibri Light</vt:lpstr>
      <vt:lpstr>UTM Cookies</vt:lpstr>
      <vt:lpstr>UTM Androgyne</vt:lpstr>
      <vt:lpstr>ITC Avant Garde Std Bk</vt:lpstr>
      <vt:lpstr>Times New Roman</vt:lpstr>
      <vt:lpstr>Baloo 2</vt:lpstr>
      <vt:lpstr>Quicksand Medium</vt:lpstr>
      <vt:lpstr>English Vocabulary Workshop by Slidesgo</vt:lpstr>
      <vt:lpstr>Office Theme</vt:lpstr>
      <vt:lpstr>1_Office Theme</vt:lpstr>
      <vt:lpstr>5_Office Theme</vt:lpstr>
      <vt:lpstr>2_Office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ĐUỔI HÌNH  BẮT CHỮ</vt:lpstr>
      <vt:lpstr>PowerPoint Presentation</vt:lpstr>
      <vt:lpstr>ĐUỔI HÌNH BẮT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62</cp:revision>
  <dcterms:created xsi:type="dcterms:W3CDTF">2021-08-20T00:56:26Z</dcterms:created>
  <dcterms:modified xsi:type="dcterms:W3CDTF">2021-11-08T16:02:18Z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