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87" r:id="rId4"/>
    <p:sldId id="267" r:id="rId5"/>
    <p:sldId id="282" r:id="rId6"/>
    <p:sldId id="283" r:id="rId7"/>
    <p:sldId id="285" r:id="rId8"/>
    <p:sldId id="271" r:id="rId9"/>
    <p:sldId id="290" r:id="rId10"/>
    <p:sldId id="289" r:id="rId11"/>
    <p:sldId id="291" r:id="rId12"/>
    <p:sldId id="292" r:id="rId13"/>
    <p:sldId id="293" r:id="rId14"/>
    <p:sldId id="280" r:id="rId15"/>
    <p:sldId id="28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\Downloads\Tạo hình từ lá cây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3867"/>
  <ax:ocxPr ax:name="_cy" ax:value="1719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18-Sep-21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3986" y="1902525"/>
            <a:ext cx="7810309" cy="44687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38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38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38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38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38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38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endParaRPr lang="en-US" sz="13800" b="1" dirty="0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2396" y="392661"/>
            <a:ext cx="667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ình nền Powerpoint đẹp tạo nên một Slide chuyên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38"/>
            <a:ext cx="12192000" cy="68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1327" y="2239745"/>
            <a:ext cx="10349346" cy="23552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Khéo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léo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Cẩn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thận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29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Làm Hộp Bút Bằng Vải Nỉ Đủ Màu, Hộp Bút Từ Vải Nỉ Đủ Mà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8" y="513629"/>
            <a:ext cx="4818207" cy="32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451513"/>
            <a:ext cx="3203864" cy="320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30" y="513629"/>
            <a:ext cx="5239281" cy="278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8" y="3996103"/>
            <a:ext cx="5149561" cy="249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89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chơi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trò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chiếu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bóng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7" y="2114550"/>
            <a:ext cx="66770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7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7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1988" y="3563579"/>
            <a:ext cx="7977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4" y="296927"/>
            <a:ext cx="4314825" cy="2905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188" y="177864"/>
            <a:ext cx="5486400" cy="3143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34" y="3537496"/>
            <a:ext cx="4875342" cy="31846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031" y="3714749"/>
            <a:ext cx="5000817" cy="2883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867" y="2290855"/>
            <a:ext cx="8978265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+mj-lt"/>
                <a:cs typeface="Calibri" panose="020F0502020204030204" charset="0"/>
              </a:rPr>
              <a:t>Bàn tay cũng biết nói vì nó có thể gửi đến những thông điệp thú vị, ý nghĩa nếu ta biết cách sử dụng chúng thật mềm mại,</a:t>
            </a:r>
            <a:r>
              <a:rPr lang="en-US" sz="4400" dirty="0">
                <a:latin typeface="+mj-lt"/>
                <a:cs typeface="Calibri" panose="020F0502020204030204" charset="0"/>
              </a:rPr>
              <a:t> </a:t>
            </a:r>
            <a:r>
              <a:rPr lang="vi-VN" sz="4400" dirty="0">
                <a:latin typeface="+mj-lt"/>
                <a:cs typeface="Calibri" panose="020F0502020204030204" charset="0"/>
              </a:rPr>
              <a:t>linh hoạt, khéo léo.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j-lt"/>
              <a:cs typeface="Calibri" panose="020F050202020403020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07536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6"/>
            <a:ext cx="12192000" cy="6828229"/>
          </a:xfrm>
          <a:prstGeom prst="rect">
            <a:avLst/>
          </a:prstGeom>
        </p:spPr>
      </p:pic>
      <p:sp>
        <p:nvSpPr>
          <p:cNvPr id="6" name="Rectangle: Rounded Corners 2"/>
          <p:cNvSpPr/>
          <p:nvPr/>
        </p:nvSpPr>
        <p:spPr>
          <a:xfrm>
            <a:off x="2064766" y="804826"/>
            <a:ext cx="8008375" cy="1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bg1"/>
                </a:solidFill>
                <a:latin typeface="+mj-lt"/>
              </a:rPr>
              <a:t> Thử tài khéo léo của đôi bàn tay.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7653" y="2610465"/>
            <a:ext cx="7856375" cy="22093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79273"/>
            <a:ext cx="3495675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endParaRPr lang="en-US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WindowsMediaPlayer1" r:id="rId2" imgW="12193702" imgH="6190476"/>
        </mc:Choice>
        <mc:Fallback>
          <p:control name="WindowsMediaPlayer1" r:id="rId2" imgW="12193702" imgH="6190476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65163"/>
                  <a:ext cx="12192000" cy="61928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ÁNG TẠO TRANH ĐỘC ĐÁO CÓ 1-0-2 TỪ VẬT LIỆU SẴN CÓ – NhaLamHome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32" y="590309"/>
            <a:ext cx="2906280" cy="294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242" y="3874423"/>
            <a:ext cx="2295956" cy="298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03" y="552110"/>
            <a:ext cx="4272395" cy="318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48" y="3874423"/>
            <a:ext cx="4415862" cy="293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Sáng tạo từ lá cây chủ đề động vậ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84" y="765030"/>
            <a:ext cx="3823120" cy="243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unbaby: Cách làm đồ chơi từ lá câ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2" y="3286882"/>
            <a:ext cx="3211080" cy="270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871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143</Words>
  <Application>Microsoft Office PowerPoint</Application>
  <PresentationFormat>Custom</PresentationFormat>
  <Paragraphs>20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2021-06-07T06:59:00Z</dcterms:created>
  <dcterms:modified xsi:type="dcterms:W3CDTF">2021-09-18T16:16:23Z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