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2"/>
  </p:notesMasterIdLst>
  <p:sldIdLst>
    <p:sldId id="328" r:id="rId3"/>
    <p:sldId id="297" r:id="rId4"/>
    <p:sldId id="329" r:id="rId5"/>
    <p:sldId id="327" r:id="rId6"/>
    <p:sldId id="295" r:id="rId7"/>
    <p:sldId id="330" r:id="rId8"/>
    <p:sldId id="331" r:id="rId9"/>
    <p:sldId id="332" r:id="rId10"/>
    <p:sldId id="304" r:id="rId11"/>
    <p:sldId id="270" r:id="rId12"/>
    <p:sldId id="310" r:id="rId13"/>
    <p:sldId id="333" r:id="rId14"/>
    <p:sldId id="316" r:id="rId15"/>
    <p:sldId id="334" r:id="rId16"/>
    <p:sldId id="293" r:id="rId17"/>
    <p:sldId id="335" r:id="rId18"/>
    <p:sldId id="336" r:id="rId19"/>
    <p:sldId id="302" r:id="rId20"/>
    <p:sldId id="30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81" d="100"/>
          <a:sy n="81" d="100"/>
        </p:scale>
        <p:origin x="-300" y="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FFABEF-6893-4471-8405-40038D9BD553}" type="datetimeFigureOut">
              <a:rPr lang="en-US" smtClean="0"/>
              <a:t>17-Oct-21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7A4C8C-F171-4760-B764-16E889D67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944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05E7F-62A9-4701-BFC2-BAF91B9808F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742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784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2908463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3622258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50DC96-BAE7-4D90-BC42-33A0CA1BD31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3632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50DC96-BAE7-4D90-BC42-33A0CA1BD31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3990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50DC96-BAE7-4D90-BC42-33A0CA1BD31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2677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2E422-42A8-4A7B-87CD-13A088DD628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210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17-Oct-21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725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17-Oct-21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642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17-Oct-21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199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803360036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/>
              <a:t>17-Oct-21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180367"/>
      </p:ext>
    </p:extLst>
  </p:cSld>
  <p:clrMapOvr>
    <a:masterClrMapping/>
  </p:clrMapOvr>
  <p:transition spd="slow" advClick="0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xmlns="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9148207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2155647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0564354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0501575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4849755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281838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17-Oct-21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51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63576486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3346665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1583853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4389321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9311559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89295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17-Oct-21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630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17-Oct-21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367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17-Oct-21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807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17-Oct-21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369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17-Oct-21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968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17-Oct-21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353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17-Oct-21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573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5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BB6420-30C7-436E-B94E-C4769C49B56A}" type="datetimeFigureOut">
              <a:rPr lang="en-US" smtClean="0"/>
              <a:t>17-Oct-21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818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6" r:id="rId12"/>
    <p:sldLayoutId id="2147483697" r:id="rId13"/>
    <p:sldLayoutId id="2147483698" r:id="rId1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385564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3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microsoft.com/office/2007/relationships/hdphoto" Target="../media/hdphoto6.wdp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42.png"/><Relationship Id="rId18" Type="http://schemas.microsoft.com/office/2007/relationships/hdphoto" Target="../media/hdphoto7.wdp"/><Relationship Id="rId3" Type="http://schemas.openxmlformats.org/officeDocument/2006/relationships/image" Target="../media/image45.png"/><Relationship Id="rId7" Type="http://schemas.openxmlformats.org/officeDocument/2006/relationships/image" Target="../media/image41.png"/><Relationship Id="rId12" Type="http://schemas.openxmlformats.org/officeDocument/2006/relationships/image" Target="../media/image44.png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6" Type="http://schemas.microsoft.com/office/2007/relationships/hdphoto" Target="../media/hdphoto3.wdp"/><Relationship Id="rId20" Type="http://schemas.microsoft.com/office/2007/relationships/hdphoto" Target="../media/hdphoto8.wdp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11" Type="http://schemas.openxmlformats.org/officeDocument/2006/relationships/image" Target="../media/image9.png"/><Relationship Id="rId5" Type="http://schemas.openxmlformats.org/officeDocument/2006/relationships/image" Target="../media/image47.png"/><Relationship Id="rId15" Type="http://schemas.openxmlformats.org/officeDocument/2006/relationships/image" Target="../media/image27.png"/><Relationship Id="rId10" Type="http://schemas.openxmlformats.org/officeDocument/2006/relationships/image" Target="../media/image50.png"/><Relationship Id="rId19" Type="http://schemas.openxmlformats.org/officeDocument/2006/relationships/image" Target="../media/image55.png"/><Relationship Id="rId4" Type="http://schemas.openxmlformats.org/officeDocument/2006/relationships/image" Target="../media/image46.png"/><Relationship Id="rId9" Type="http://schemas.openxmlformats.org/officeDocument/2006/relationships/image" Target="../media/image49.png"/><Relationship Id="rId1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27.png"/><Relationship Id="rId3" Type="http://schemas.openxmlformats.org/officeDocument/2006/relationships/image" Target="../media/image45.png"/><Relationship Id="rId7" Type="http://schemas.openxmlformats.org/officeDocument/2006/relationships/image" Target="../media/image41.png"/><Relationship Id="rId12" Type="http://schemas.openxmlformats.org/officeDocument/2006/relationships/image" Target="../media/image43.pn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7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11" Type="http://schemas.openxmlformats.org/officeDocument/2006/relationships/image" Target="../media/image42.png"/><Relationship Id="rId5" Type="http://schemas.openxmlformats.org/officeDocument/2006/relationships/image" Target="../media/image47.png"/><Relationship Id="rId15" Type="http://schemas.openxmlformats.org/officeDocument/2006/relationships/image" Target="../media/image56.png"/><Relationship Id="rId10" Type="http://schemas.openxmlformats.org/officeDocument/2006/relationships/image" Target="../media/image50.png"/><Relationship Id="rId4" Type="http://schemas.openxmlformats.org/officeDocument/2006/relationships/image" Target="../media/image46.png"/><Relationship Id="rId9" Type="http://schemas.openxmlformats.org/officeDocument/2006/relationships/image" Target="../media/image49.png"/><Relationship Id="rId1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18" Type="http://schemas.openxmlformats.org/officeDocument/2006/relationships/image" Target="../media/image80.png"/><Relationship Id="rId3" Type="http://schemas.openxmlformats.org/officeDocument/2006/relationships/notesSlide" Target="../notesSlides/notesSlide8.xml"/><Relationship Id="rId21" Type="http://schemas.openxmlformats.org/officeDocument/2006/relationships/image" Target="../media/image83.png"/><Relationship Id="rId7" Type="http://schemas.openxmlformats.org/officeDocument/2006/relationships/image" Target="../media/image19.png"/><Relationship Id="rId12" Type="http://schemas.openxmlformats.org/officeDocument/2006/relationships/image" Target="../media/image74.png"/><Relationship Id="rId17" Type="http://schemas.openxmlformats.org/officeDocument/2006/relationships/image" Target="../media/image79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78.png"/><Relationship Id="rId20" Type="http://schemas.openxmlformats.org/officeDocument/2006/relationships/image" Target="../media/image82.png"/><Relationship Id="rId1" Type="http://schemas.openxmlformats.org/officeDocument/2006/relationships/tags" Target="../tags/tag1.xml"/><Relationship Id="rId6" Type="http://schemas.openxmlformats.org/officeDocument/2006/relationships/image" Target="../media/image18.png"/><Relationship Id="rId11" Type="http://schemas.openxmlformats.org/officeDocument/2006/relationships/image" Target="../media/image73.png"/><Relationship Id="rId5" Type="http://schemas.openxmlformats.org/officeDocument/2006/relationships/image" Target="../media/image17.png"/><Relationship Id="rId15" Type="http://schemas.openxmlformats.org/officeDocument/2006/relationships/image" Target="../media/image77.png"/><Relationship Id="rId10" Type="http://schemas.openxmlformats.org/officeDocument/2006/relationships/image" Target="../media/image72.png"/><Relationship Id="rId19" Type="http://schemas.openxmlformats.org/officeDocument/2006/relationships/image" Target="../media/image81.png"/><Relationship Id="rId4" Type="http://schemas.openxmlformats.org/officeDocument/2006/relationships/image" Target="../media/image69.png"/><Relationship Id="rId9" Type="http://schemas.openxmlformats.org/officeDocument/2006/relationships/image" Target="../media/image71.png"/><Relationship Id="rId1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gif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26.emf"/><Relationship Id="rId3" Type="http://schemas.openxmlformats.org/officeDocument/2006/relationships/image" Target="../media/image16.png"/><Relationship Id="rId7" Type="http://schemas.openxmlformats.org/officeDocument/2006/relationships/image" Target="../media/image20.gif"/><Relationship Id="rId12" Type="http://schemas.openxmlformats.org/officeDocument/2006/relationships/image" Target="../media/image25.emf"/><Relationship Id="rId2" Type="http://schemas.openxmlformats.org/officeDocument/2006/relationships/notesSlide" Target="../notesSlides/notesSlide2.xml"/><Relationship Id="rId16" Type="http://schemas.microsoft.com/office/2007/relationships/hdphoto" Target="../media/hdphoto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gif"/><Relationship Id="rId5" Type="http://schemas.openxmlformats.org/officeDocument/2006/relationships/image" Target="../media/image18.png"/><Relationship Id="rId15" Type="http://schemas.openxmlformats.org/officeDocument/2006/relationships/image" Target="../media/image27.png"/><Relationship Id="rId10" Type="http://schemas.openxmlformats.org/officeDocument/2006/relationships/image" Target="../media/image23.gif"/><Relationship Id="rId4" Type="http://schemas.openxmlformats.org/officeDocument/2006/relationships/image" Target="../media/image17.png"/><Relationship Id="rId9" Type="http://schemas.openxmlformats.org/officeDocument/2006/relationships/image" Target="../media/image22.gif"/><Relationship Id="rId1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microsoft.com/office/2007/relationships/hdphoto" Target="../media/hdphoto3.wdp"/><Relationship Id="rId4" Type="http://schemas.openxmlformats.org/officeDocument/2006/relationships/image" Target="../media/image34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microsoft.com/office/2007/relationships/hdphoto" Target="../media/hdphoto3.wdp"/><Relationship Id="rId4" Type="http://schemas.openxmlformats.org/officeDocument/2006/relationships/image" Target="../media/image40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8.png"/><Relationship Id="rId11" Type="http://schemas.microsoft.com/office/2007/relationships/hdphoto" Target="../media/hdphoto3.wdp"/><Relationship Id="rId5" Type="http://schemas.openxmlformats.org/officeDocument/2006/relationships/image" Target="../media/image47.png"/><Relationship Id="rId10" Type="http://schemas.openxmlformats.org/officeDocument/2006/relationships/image" Target="../media/image27.png"/><Relationship Id="rId4" Type="http://schemas.openxmlformats.org/officeDocument/2006/relationships/image" Target="../media/image46.png"/><Relationship Id="rId9" Type="http://schemas.openxmlformats.org/officeDocument/2006/relationships/image" Target="../media/image5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84"/>
          <a:stretch/>
        </p:blipFill>
        <p:spPr>
          <a:xfrm>
            <a:off x="0" y="0"/>
            <a:ext cx="12039600" cy="6705600"/>
          </a:xfrm>
        </p:spPr>
      </p:pic>
      <p:sp>
        <p:nvSpPr>
          <p:cNvPr id="6" name="TextBox 5"/>
          <p:cNvSpPr txBox="1"/>
          <p:nvPr/>
        </p:nvSpPr>
        <p:spPr>
          <a:xfrm>
            <a:off x="1752600" y="2836638"/>
            <a:ext cx="8534400" cy="2360256"/>
          </a:xfrm>
          <a:prstGeom prst="rect">
            <a:avLst/>
          </a:prstGeom>
          <a:noFill/>
        </p:spPr>
        <p:txBody>
          <a:bodyPr wrap="square" lIns="51430" tIns="25715" rIns="51430" bIns="25715" rtlCol="0">
            <a:spAutoFit/>
          </a:bodyPr>
          <a:lstStyle/>
          <a:p>
            <a:pPr algn="ctr" defTabSz="514350">
              <a:lnSpc>
                <a:spcPct val="150000"/>
              </a:lnSpc>
            </a:pPr>
            <a:r>
              <a:rPr lang="en-US" sz="5000" b="1" dirty="0" smtClean="0">
                <a:solidFill>
                  <a:srgbClr val="23848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MỪNG CÁC EM ĐẾN VỚI HOẠT ĐỘNG TRẢI NGHIỆM 2</a:t>
            </a:r>
            <a:endParaRPr lang="en-US" sz="5000" dirty="0">
              <a:solidFill>
                <a:srgbClr val="23848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2495" y="5731099"/>
            <a:ext cx="5421205" cy="7882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30" b="96721" l="2429" r="9671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8051" y="-68408"/>
            <a:ext cx="3145168" cy="219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67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000" b="99222" l="10000" r="100000">
                        <a14:foregroundMark x1="42125" y1="87667" x2="42125" y2="87667"/>
                        <a14:foregroundMark x1="30562" y1="87556" x2="30562" y2="87556"/>
                        <a14:foregroundMark x1="21000" y1="66889" x2="21000" y2="66889"/>
                        <a14:foregroundMark x1="13938" y1="56444" x2="13938" y2="56444"/>
                        <a14:foregroundMark x1="10500" y1="51667" x2="10500" y2="51667"/>
                        <a14:foregroundMark x1="15125" y1="97667" x2="23375" y2="94778"/>
                        <a14:foregroundMark x1="79813" y1="72778" x2="79813" y2="72778"/>
                        <a14:foregroundMark x1="45688" y1="77222" x2="49375" y2="79444"/>
                        <a14:backgroundMark x1="93625" y1="84111" x2="97375" y2="93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009"/>
          <a:stretch/>
        </p:blipFill>
        <p:spPr>
          <a:xfrm>
            <a:off x="-231820" y="5455905"/>
            <a:ext cx="3618964" cy="1402095"/>
          </a:xfrm>
          <a:prstGeom prst="rect">
            <a:avLst/>
          </a:prstGeom>
        </p:spPr>
      </p:pic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xmlns="" id="{398DFD5A-F26A-4657-A87B-CFA2E142C91F}"/>
              </a:ext>
            </a:extLst>
          </p:cNvPr>
          <p:cNvSpPr/>
          <p:nvPr/>
        </p:nvSpPr>
        <p:spPr>
          <a:xfrm>
            <a:off x="1719884" y="217022"/>
            <a:ext cx="10246829" cy="111442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rgbClr val="002060"/>
                </a:solidFill>
                <a:effectLst/>
                <a:latin typeface="MinionPro-Regular"/>
              </a:rPr>
              <a:t>Buổi sáng, khi thức dậy, em có gấp chăn, sắp xếp giường gọn </a:t>
            </a:r>
            <a:r>
              <a:rPr lang="en-US" sz="3600" dirty="0" err="1" smtClean="0">
                <a:solidFill>
                  <a:srgbClr val="002060"/>
                </a:solidFill>
                <a:effectLst/>
                <a:latin typeface="MinionPro-Regular"/>
              </a:rPr>
              <a:t>gàng</a:t>
            </a:r>
            <a:r>
              <a:rPr lang="en-US" sz="3600" dirty="0" smtClean="0">
                <a:solidFill>
                  <a:srgbClr val="002060"/>
                </a:solidFill>
                <a:effectLst/>
                <a:latin typeface="MinionPro-Regular"/>
              </a:rPr>
              <a:t>.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36F526D-4542-4A9F-BA6F-6065751D9F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919">
                        <a14:foregroundMark x1="60901" y1="31429" x2="60901" y2="31429"/>
                        <a14:foregroundMark x1="65045" y1="37582" x2="65045" y2="37582"/>
                      </a14:backgroundRemoval>
                    </a14:imgEffect>
                    <a14:imgEffect>
                      <a14:sharpenSoften amount="5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61200" y="1707499"/>
            <a:ext cx="8964609" cy="50445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C80324B-3CD5-4D50-9C33-550A108A3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13" y="280304"/>
            <a:ext cx="1195003" cy="1051143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9011253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xmlns="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-8732" y="-1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xmlns="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xmlns="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75" y="1082330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xmlns="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281" y="61237"/>
            <a:ext cx="528179" cy="1113575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xmlns="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xmlns="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88392" y="0"/>
            <a:ext cx="1103608" cy="950981"/>
          </a:xfrm>
          <a:prstGeom prst="rect">
            <a:avLst/>
          </a:prstGeom>
        </p:spPr>
      </p:pic>
      <p:sp>
        <p:nvSpPr>
          <p:cNvPr id="22" name="Rectangle: Rounded Corners 1">
            <a:extLst>
              <a:ext uri="{FF2B5EF4-FFF2-40B4-BE49-F238E27FC236}">
                <a16:creationId xmlns:a16="http://schemas.microsoft.com/office/drawing/2014/main" xmlns="" id="{398DFD5A-F26A-4657-A87B-CFA2E142C91F}"/>
              </a:ext>
            </a:extLst>
          </p:cNvPr>
          <p:cNvSpPr/>
          <p:nvPr/>
        </p:nvSpPr>
        <p:spPr>
          <a:xfrm>
            <a:off x="2539141" y="797088"/>
            <a:ext cx="8540519" cy="96295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dirty="0" smtClean="0">
                <a:solidFill>
                  <a:srgbClr val="002060"/>
                </a:solidFill>
                <a:latin typeface="MinionPro-Regular"/>
              </a:rPr>
              <a:t>    </a:t>
            </a:r>
            <a:r>
              <a:rPr lang="vi-VN" sz="3600" dirty="0" smtClean="0">
                <a:solidFill>
                  <a:srgbClr val="002060"/>
                </a:solidFill>
                <a:latin typeface="MinionPro-Regular"/>
              </a:rPr>
              <a:t>Em tự</a:t>
            </a:r>
            <a:r>
              <a:rPr lang="en-US" sz="3600" dirty="0" smtClean="0">
                <a:solidFill>
                  <a:srgbClr val="002060"/>
                </a:solidFill>
                <a:latin typeface="MinionPro-Regular"/>
              </a:rPr>
              <a:t> </a:t>
            </a:r>
            <a:r>
              <a:rPr lang="vi-VN" sz="3600" dirty="0">
                <a:solidFill>
                  <a:srgbClr val="002060"/>
                </a:solidFill>
                <a:latin typeface="MinionPro-Regular"/>
              </a:rPr>
              <a:t>treo và gấp quần áo của </a:t>
            </a:r>
            <a:r>
              <a:rPr lang="vi-VN" sz="3600" dirty="0" smtClean="0">
                <a:solidFill>
                  <a:srgbClr val="002060"/>
                </a:solidFill>
                <a:latin typeface="MinionPro-Regular"/>
              </a:rPr>
              <a:t>mình</a:t>
            </a:r>
            <a:r>
              <a:rPr lang="en-US" sz="3600" dirty="0" smtClean="0">
                <a:solidFill>
                  <a:srgbClr val="002060"/>
                </a:solidFill>
                <a:latin typeface="MinionPro-Regular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29" name="bóng bay 4">
            <a:extLst>
              <a:ext uri="{FF2B5EF4-FFF2-40B4-BE49-F238E27FC236}">
                <a16:creationId xmlns:a16="http://schemas.microsoft.com/office/drawing/2014/main" xmlns="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176" y="2386122"/>
            <a:ext cx="810243" cy="1469239"/>
          </a:xfrm>
          <a:prstGeom prst="rect">
            <a:avLst/>
          </a:prstGeom>
        </p:spPr>
      </p:pic>
      <p:pic>
        <p:nvPicPr>
          <p:cNvPr id="30" name="Mặt trời">
            <a:extLst>
              <a:ext uri="{FF2B5EF4-FFF2-40B4-BE49-F238E27FC236}">
                <a16:creationId xmlns:a16="http://schemas.microsoft.com/office/drawing/2014/main" xmlns="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234" y="-190797"/>
            <a:ext cx="1246993" cy="1242836"/>
          </a:xfrm>
          <a:prstGeom prst="rect">
            <a:avLst/>
          </a:prstGeom>
        </p:spPr>
      </p:pic>
      <p:pic>
        <p:nvPicPr>
          <p:cNvPr id="31" name="bóng bay 3">
            <a:extLst>
              <a:ext uri="{FF2B5EF4-FFF2-40B4-BE49-F238E27FC236}">
                <a16:creationId xmlns:a16="http://schemas.microsoft.com/office/drawing/2014/main" xmlns="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060" y="1725493"/>
            <a:ext cx="642833" cy="1165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C80324B-3CD5-4D50-9C33-550A108A3AE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867" y="740472"/>
            <a:ext cx="1195003" cy="1051143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52" name="Picture 4" descr="Little Girl In Pink Folding Clothes Stock Illustration - Illustration of  clothes, youth: 79636156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984" b="89901" l="308" r="973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45" t="4315" r="2975" b="8909"/>
          <a:stretch/>
        </p:blipFill>
        <p:spPr bwMode="auto">
          <a:xfrm>
            <a:off x="6805748" y="2181496"/>
            <a:ext cx="4807131" cy="452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Illustration Of A Kid Boy Choosing What To Wear For The Day,.. Stock Photo,  Picture And Royalty Free Image. Image 120524686.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53" b="89841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722" b="10334"/>
          <a:stretch/>
        </p:blipFill>
        <p:spPr bwMode="auto">
          <a:xfrm>
            <a:off x="101030" y="2364029"/>
            <a:ext cx="5854731" cy="433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87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xmlns="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-8732" y="-1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xmlns="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xmlns="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75" y="1082330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xmlns="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281" y="61237"/>
            <a:ext cx="528179" cy="1113575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xmlns="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xmlns="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2" name="Rectangle: Rounded Corners 1">
            <a:extLst>
              <a:ext uri="{FF2B5EF4-FFF2-40B4-BE49-F238E27FC236}">
                <a16:creationId xmlns:a16="http://schemas.microsoft.com/office/drawing/2014/main" xmlns="" id="{398DFD5A-F26A-4657-A87B-CFA2E142C91F}"/>
              </a:ext>
            </a:extLst>
          </p:cNvPr>
          <p:cNvSpPr/>
          <p:nvPr/>
        </p:nvSpPr>
        <p:spPr>
          <a:xfrm>
            <a:off x="2539141" y="797088"/>
            <a:ext cx="9568278" cy="96295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dirty="0" smtClean="0">
                <a:solidFill>
                  <a:srgbClr val="002060"/>
                </a:solidFill>
                <a:latin typeface="MinionPro-Regular"/>
              </a:rPr>
              <a:t>  </a:t>
            </a:r>
            <a:r>
              <a:rPr lang="vi-VN" sz="3600" dirty="0" smtClean="0">
                <a:solidFill>
                  <a:srgbClr val="002060"/>
                </a:solidFill>
                <a:latin typeface="MinionPro-Regular"/>
              </a:rPr>
              <a:t>Em tự</a:t>
            </a:r>
            <a:r>
              <a:rPr lang="en-US" sz="3600" dirty="0" smtClean="0">
                <a:solidFill>
                  <a:srgbClr val="002060"/>
                </a:solidFill>
                <a:latin typeface="MinionPro-Regular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MinionPro-Regular"/>
              </a:rPr>
              <a:t>sắp</a:t>
            </a:r>
            <a:r>
              <a:rPr lang="en-US" sz="3600" dirty="0" smtClean="0">
                <a:solidFill>
                  <a:srgbClr val="002060"/>
                </a:solidFill>
                <a:latin typeface="MinionPro-Regular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MinionPro-Regular"/>
              </a:rPr>
              <a:t>xếp</a:t>
            </a:r>
            <a:r>
              <a:rPr lang="en-US" sz="3600" dirty="0" smtClean="0">
                <a:solidFill>
                  <a:srgbClr val="002060"/>
                </a:solidFill>
                <a:latin typeface="MinionPro-Regular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MinionPro-Regular"/>
              </a:rPr>
              <a:t>gọn</a:t>
            </a:r>
            <a:r>
              <a:rPr lang="en-US" sz="3600" dirty="0" smtClean="0">
                <a:solidFill>
                  <a:srgbClr val="002060"/>
                </a:solidFill>
                <a:latin typeface="MinionPro-Regular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MinionPro-Regular"/>
              </a:rPr>
              <a:t>gàng</a:t>
            </a:r>
            <a:r>
              <a:rPr lang="en-US" sz="3600" dirty="0" smtClean="0">
                <a:solidFill>
                  <a:srgbClr val="002060"/>
                </a:solidFill>
                <a:latin typeface="MinionPro-Regular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MinionPro-Regular"/>
              </a:rPr>
              <a:t>đồ</a:t>
            </a:r>
            <a:r>
              <a:rPr lang="en-US" sz="3600" dirty="0" smtClean="0">
                <a:solidFill>
                  <a:srgbClr val="002060"/>
                </a:solidFill>
                <a:latin typeface="MinionPro-Regular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MinionPro-Regular"/>
              </a:rPr>
              <a:t>chơi</a:t>
            </a:r>
            <a:r>
              <a:rPr lang="en-US" sz="3600" dirty="0" smtClean="0">
                <a:solidFill>
                  <a:srgbClr val="002060"/>
                </a:solidFill>
                <a:latin typeface="MinionPro-Regular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MinionPro-Regular"/>
              </a:rPr>
              <a:t>của</a:t>
            </a:r>
            <a:r>
              <a:rPr lang="en-US" sz="3600" dirty="0" smtClean="0">
                <a:solidFill>
                  <a:srgbClr val="002060"/>
                </a:solidFill>
                <a:latin typeface="MinionPro-Regular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MinionPro-Regular"/>
              </a:rPr>
              <a:t>mình</a:t>
            </a:r>
            <a:r>
              <a:rPr lang="en-US" sz="3600" dirty="0" smtClean="0">
                <a:solidFill>
                  <a:srgbClr val="002060"/>
                </a:solidFill>
                <a:latin typeface="MinionPro-Regular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30" name="Mặt trời">
            <a:extLst>
              <a:ext uri="{FF2B5EF4-FFF2-40B4-BE49-F238E27FC236}">
                <a16:creationId xmlns:a16="http://schemas.microsoft.com/office/drawing/2014/main" xmlns="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234" y="-190797"/>
            <a:ext cx="1246993" cy="1242836"/>
          </a:xfrm>
          <a:prstGeom prst="rect">
            <a:avLst/>
          </a:prstGeom>
        </p:spPr>
      </p:pic>
      <p:pic>
        <p:nvPicPr>
          <p:cNvPr id="31" name="bóng bay 3">
            <a:extLst>
              <a:ext uri="{FF2B5EF4-FFF2-40B4-BE49-F238E27FC236}">
                <a16:creationId xmlns:a16="http://schemas.microsoft.com/office/drawing/2014/main" xmlns="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346" y="240022"/>
            <a:ext cx="642833" cy="1165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C80324B-3CD5-4D50-9C33-550A108A3AE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867" y="740472"/>
            <a:ext cx="1195003" cy="1051143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94" y="2322938"/>
            <a:ext cx="5564777" cy="4206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165" y="2342019"/>
            <a:ext cx="6029806" cy="4187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bóng bay 4">
            <a:extLst>
              <a:ext uri="{FF2B5EF4-FFF2-40B4-BE49-F238E27FC236}">
                <a16:creationId xmlns:a16="http://schemas.microsoft.com/office/drawing/2014/main" xmlns="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542" y="1532953"/>
            <a:ext cx="810243" cy="146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339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1051"/>
            <a:ext cx="12191999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C80324B-3CD5-4D50-9C33-550A108A3A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856" y="753535"/>
            <a:ext cx="1195003" cy="1051143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Luyện đọc từ khó">
            <a:extLst>
              <a:ext uri="{FF2B5EF4-FFF2-40B4-BE49-F238E27FC236}">
                <a16:creationId xmlns:a16="http://schemas.microsoft.com/office/drawing/2014/main" xmlns="" id="{E14D4A15-BAA0-4C95-832F-EBC1362431C4}"/>
              </a:ext>
            </a:extLst>
          </p:cNvPr>
          <p:cNvSpPr txBox="1"/>
          <p:nvPr/>
        </p:nvSpPr>
        <p:spPr>
          <a:xfrm>
            <a:off x="2478380" y="639244"/>
            <a:ext cx="676499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4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kumimoji="0" lang="en-US" sz="45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5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kumimoji="0" lang="en-US" sz="45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45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kumimoji="0" lang="en-US" sz="45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</a:t>
            </a:r>
            <a:r>
              <a:rPr kumimoji="0" lang="en-US" sz="45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5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Luyện đọc từ khó">
            <a:extLst>
              <a:ext uri="{FF2B5EF4-FFF2-40B4-BE49-F238E27FC236}">
                <a16:creationId xmlns:a16="http://schemas.microsoft.com/office/drawing/2014/main" xmlns="" id="{E14D4A15-BAA0-4C95-832F-EBC1362431C4}"/>
              </a:ext>
            </a:extLst>
          </p:cNvPr>
          <p:cNvSpPr txBox="1"/>
          <p:nvPr/>
        </p:nvSpPr>
        <p:spPr>
          <a:xfrm>
            <a:off x="2107096" y="2567436"/>
            <a:ext cx="74763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</a:t>
            </a: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3500" b="1" i="0" u="none" strike="noStrike" kern="1200" cap="none" spc="0" normalizeH="0" baseline="0" noProof="0" dirty="0" err="1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kumimoji="0" lang="en-US" sz="3500" b="1" i="0" u="none" strike="noStrike" kern="1200" cap="none" spc="0" normalizeH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00" b="1" i="0" u="none" strike="noStrike" kern="1200" cap="none" spc="0" normalizeH="0" noProof="0" dirty="0" err="1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3500" b="1" i="0" u="none" strike="noStrike" kern="1200" cap="none" spc="0" normalizeH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00" b="1" i="0" u="none" strike="noStrike" kern="1200" cap="none" spc="0" normalizeH="0" noProof="0" dirty="0" err="1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kumimoji="0" lang="en-US" sz="3500" b="1" i="0" u="none" strike="noStrike" kern="1200" cap="none" spc="0" normalizeH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00" b="1" i="0" u="none" strike="noStrike" kern="1200" cap="none" spc="0" normalizeH="0" noProof="0" dirty="0" err="1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kumimoji="0" lang="en-US" sz="3500" b="1" i="0" u="none" strike="noStrike" kern="1200" cap="none" spc="0" normalizeH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00" b="1" i="0" u="none" strike="noStrike" kern="1200" cap="none" spc="0" normalizeH="0" noProof="0" dirty="0" err="1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kumimoji="0" lang="en-US" sz="3500" b="1" i="0" u="none" strike="noStrike" kern="1200" cap="none" spc="0" normalizeH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00" b="1" i="0" u="none" strike="noStrike" kern="1200" cap="none" spc="0" normalizeH="0" noProof="0" dirty="0" err="1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kumimoji="0" lang="en-US" sz="3500" b="1" i="0" u="none" strike="noStrike" kern="1200" cap="none" spc="0" normalizeH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00" b="1" i="0" u="none" strike="noStrike" kern="1200" cap="none" spc="0" normalizeH="0" noProof="0" dirty="0" err="1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500" b="1" i="0" u="none" strike="noStrike" kern="1200" cap="none" spc="0" normalizeH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00" b="1" i="0" u="none" strike="noStrike" kern="1200" cap="none" spc="0" normalizeH="0" noProof="0" dirty="0" err="1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500" b="1" i="0" u="none" strike="noStrike" kern="1200" cap="none" spc="0" normalizeH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 2" panose="05020102010507070707" pitchFamily="18" charset="2"/>
              </a:rPr>
              <a:t> </a:t>
            </a:r>
            <a:r>
              <a:rPr lang="en-US" sz="3500" b="1" noProof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lang="en-US" sz="3500" b="1" noProof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noProof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3500" b="1" noProof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noProof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3500" b="1" noProof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noProof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3500" b="1" noProof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noProof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3500" b="1" noProof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noProof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</a:t>
            </a:r>
            <a:r>
              <a:rPr lang="en-US" sz="3500" b="1" noProof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noProof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gàng</a:t>
            </a:r>
            <a:r>
              <a:rPr lang="en-US" sz="3500" b="1" noProof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noProof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500" b="1" noProof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noProof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ngăn</a:t>
            </a:r>
            <a:r>
              <a:rPr lang="en-US" sz="3500" b="1" noProof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noProof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nắp</a:t>
            </a:r>
            <a:r>
              <a:rPr lang="en-US" sz="3500" b="1" noProof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75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9220" descr="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9" y="406330"/>
            <a:ext cx="8286288" cy="65156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4038" descr="1-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3119">
            <a:off x="7430522" y="177405"/>
            <a:ext cx="5011981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9221"/>
          <p:cNvSpPr txBox="1"/>
          <p:nvPr/>
        </p:nvSpPr>
        <p:spPr>
          <a:xfrm>
            <a:off x="3241180" y="1099351"/>
            <a:ext cx="1824025" cy="410176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1085938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5211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altLang="zh-CN" sz="5211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211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altLang="zh-CN" sz="5211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211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altLang="zh-CN" sz="5211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211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altLang="zh-CN" sz="5211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211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zh-CN" altLang="en-US" sz="5211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0" b="100000" l="690" r="100000"/>
                    </a14:imgEffect>
                    <a14:imgEffect>
                      <a14:sharpenSoften amount="55000"/>
                    </a14:imgEffect>
                    <a14:imgEffect>
                      <a14:brightnessContrast bright="11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76" t="9300" r="1492" b="2699"/>
          <a:stretch/>
        </p:blipFill>
        <p:spPr>
          <a:xfrm>
            <a:off x="8551660" y="1099351"/>
            <a:ext cx="2769704" cy="1524579"/>
          </a:xfrm>
          <a:prstGeom prst="ellipse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252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uyện đọc từ khó">
            <a:extLst>
              <a:ext uri="{FF2B5EF4-FFF2-40B4-BE49-F238E27FC236}">
                <a16:creationId xmlns="" xmlns:a16="http://schemas.microsoft.com/office/drawing/2014/main" id="{7CB46224-7161-4940-BE99-82083C11CA6E}"/>
              </a:ext>
            </a:extLst>
          </p:cNvPr>
          <p:cNvSpPr txBox="1"/>
          <p:nvPr/>
        </p:nvSpPr>
        <p:spPr>
          <a:xfrm>
            <a:off x="2305436" y="415405"/>
            <a:ext cx="9474523" cy="1785104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 defTabSz="914377">
              <a:defRPr/>
            </a:pPr>
            <a:r>
              <a:rPr lang="en-US" sz="55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lang="vi-VN" sz="55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ắp xếp </a:t>
            </a:r>
            <a:r>
              <a:rPr lang="en-US" sz="5500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5500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500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5500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500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5500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500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giày</a:t>
            </a:r>
            <a:r>
              <a:rPr lang="en-US" sz="5500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500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5500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500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ngăn</a:t>
            </a:r>
            <a:r>
              <a:rPr lang="en-US" sz="5500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500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nắp</a:t>
            </a:r>
            <a:r>
              <a:rPr lang="en-US" sz="5500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55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0" b="100000" l="690" r="100000"/>
                    </a14:imgEffect>
                    <a14:imgEffect>
                      <a14:sharpenSoften amount="55000"/>
                    </a14:imgEffect>
                    <a14:imgEffect>
                      <a14:brightnessContrast bright="11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76" t="9300" r="1492" b="2699"/>
          <a:stretch/>
        </p:blipFill>
        <p:spPr>
          <a:xfrm>
            <a:off x="143896" y="405147"/>
            <a:ext cx="1693775" cy="1698954"/>
          </a:xfrm>
          <a:prstGeom prst="ellipse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80" y="2451652"/>
            <a:ext cx="3094383" cy="44063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Best Ideas to Keep Your Shoe Rack Organized • GetHo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799" y="2544417"/>
            <a:ext cx="7341295" cy="40005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2927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8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9221"/>
          <p:cNvSpPr txBox="1"/>
          <p:nvPr/>
        </p:nvSpPr>
        <p:spPr>
          <a:xfrm>
            <a:off x="1931829" y="2753722"/>
            <a:ext cx="8100812" cy="10926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1085938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65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CAM KẾT HÀNH ĐỘNG</a:t>
            </a:r>
            <a:endParaRPr lang="zh-CN" altLang="en-US" sz="65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45123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9221"/>
          <p:cNvSpPr txBox="1"/>
          <p:nvPr/>
        </p:nvSpPr>
        <p:spPr>
          <a:xfrm>
            <a:off x="2323715" y="1342934"/>
            <a:ext cx="8100812" cy="63094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1085938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3500" b="1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lang="en-US" altLang="zh-CN" sz="3500" b="1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b="1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altLang="zh-CN" sz="3500" b="1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b="1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altLang="zh-CN" sz="3500" b="1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b="1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ngăn</a:t>
            </a:r>
            <a:r>
              <a:rPr lang="en-US" altLang="zh-CN" sz="3500" b="1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b="1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nắp</a:t>
            </a:r>
            <a:r>
              <a:rPr lang="en-US" altLang="zh-CN" sz="3500" b="1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b="1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</a:t>
            </a:r>
            <a:r>
              <a:rPr lang="en-US" altLang="zh-CN" sz="3500" b="1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b="1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gàng</a:t>
            </a:r>
            <a:r>
              <a:rPr lang="en-US" altLang="zh-CN" sz="3500" b="1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3500" b="1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18007" y="2424205"/>
            <a:ext cx="6096000" cy="200958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3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3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3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lang="en-US" sz="3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mắc</a:t>
            </a:r>
            <a:endParaRPr lang="en-US" sz="3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Chăn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gối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gấp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gàng</a:t>
            </a:r>
            <a:endParaRPr lang="en-US" sz="3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giống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lang="en-US" sz="3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>
              <a:lnSpc>
                <a:spcPct val="103000"/>
              </a:lnSpc>
              <a:spcAft>
                <a:spcPts val="0"/>
              </a:spcAft>
            </a:pP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chung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000" b="1" dirty="0"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224" y="2286862"/>
            <a:ext cx="1892512" cy="14193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7360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9812" y="401935"/>
            <a:ext cx="7028329" cy="40981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3734" descr="PPT素材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739153" cy="1491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24">
            <a:extLst>
              <a:ext uri="{FF2B5EF4-FFF2-40B4-BE49-F238E27FC236}">
                <a16:creationId xmlns:a16="http://schemas.microsoft.com/office/drawing/2014/main" xmlns="" id="{41B41C85-81B1-4EBB-BF92-4178F503EC08}"/>
              </a:ext>
            </a:extLst>
          </p:cNvPr>
          <p:cNvSpPr/>
          <p:nvPr/>
        </p:nvSpPr>
        <p:spPr>
          <a:xfrm>
            <a:off x="3563857" y="2157707"/>
            <a:ext cx="4060238" cy="1087517"/>
          </a:xfrm>
          <a:custGeom>
            <a:avLst/>
            <a:gdLst>
              <a:gd name="connsiteX0" fmla="*/ 339741 w 1417646"/>
              <a:gd name="connsiteY0" fmla="*/ 0 h 1240059"/>
              <a:gd name="connsiteX1" fmla="*/ 1066877 w 1417646"/>
              <a:gd name="connsiteY1" fmla="*/ 0 h 1240059"/>
              <a:gd name="connsiteX2" fmla="*/ 1067510 w 1417646"/>
              <a:gd name="connsiteY2" fmla="*/ 1124 h 1240059"/>
              <a:gd name="connsiteX3" fmla="*/ 1091712 w 1417646"/>
              <a:gd name="connsiteY3" fmla="*/ 3074 h 1240059"/>
              <a:gd name="connsiteX4" fmla="*/ 1124193 w 1417646"/>
              <a:gd name="connsiteY4" fmla="*/ 19362 h 1240059"/>
              <a:gd name="connsiteX5" fmla="*/ 1134942 w 1417646"/>
              <a:gd name="connsiteY5" fmla="*/ 31817 h 1240059"/>
              <a:gd name="connsiteX6" fmla="*/ 1409393 w 1417646"/>
              <a:gd name="connsiteY6" fmla="*/ 580720 h 1240059"/>
              <a:gd name="connsiteX7" fmla="*/ 1406790 w 1417646"/>
              <a:gd name="connsiteY7" fmla="*/ 576286 h 1240059"/>
              <a:gd name="connsiteX8" fmla="*/ 1406085 w 1417646"/>
              <a:gd name="connsiteY8" fmla="*/ 577371 h 1240059"/>
              <a:gd name="connsiteX9" fmla="*/ 1415570 w 1417646"/>
              <a:gd name="connsiteY9" fmla="*/ 599722 h 1240059"/>
              <a:gd name="connsiteX10" fmla="*/ 1416185 w 1417646"/>
              <a:gd name="connsiteY10" fmla="*/ 636053 h 1240059"/>
              <a:gd name="connsiteX11" fmla="*/ 1405209 w 1417646"/>
              <a:gd name="connsiteY11" fmla="*/ 663771 h 1240059"/>
              <a:gd name="connsiteX12" fmla="*/ 1413746 w 1417646"/>
              <a:gd name="connsiteY12" fmla="*/ 650634 h 1240059"/>
              <a:gd name="connsiteX13" fmla="*/ 1141582 w 1417646"/>
              <a:gd name="connsiteY13" fmla="*/ 1194962 h 1240059"/>
              <a:gd name="connsiteX14" fmla="*/ 1141087 w 1417646"/>
              <a:gd name="connsiteY14" fmla="*/ 1194962 h 1240059"/>
              <a:gd name="connsiteX15" fmla="*/ 1127514 w 1417646"/>
              <a:gd name="connsiteY15" fmla="*/ 1215094 h 1240059"/>
              <a:gd name="connsiteX16" fmla="*/ 1097386 w 1417646"/>
              <a:gd name="connsiteY16" fmla="*/ 1235407 h 1240059"/>
              <a:gd name="connsiteX17" fmla="*/ 1074345 w 1417646"/>
              <a:gd name="connsiteY17" fmla="*/ 1240059 h 1240059"/>
              <a:gd name="connsiteX18" fmla="*/ 351975 w 1417646"/>
              <a:gd name="connsiteY18" fmla="*/ 1240059 h 1240059"/>
              <a:gd name="connsiteX19" fmla="*/ 351538 w 1417646"/>
              <a:gd name="connsiteY19" fmla="*/ 1239264 h 1240059"/>
              <a:gd name="connsiteX20" fmla="*/ 327357 w 1417646"/>
              <a:gd name="connsiteY20" fmla="*/ 1237070 h 1240059"/>
              <a:gd name="connsiteX21" fmla="*/ 295041 w 1417646"/>
              <a:gd name="connsiteY21" fmla="*/ 1220457 h 1240059"/>
              <a:gd name="connsiteX22" fmla="*/ 284650 w 1417646"/>
              <a:gd name="connsiteY22" fmla="*/ 1208169 h 1240059"/>
              <a:gd name="connsiteX23" fmla="*/ 11550 w 1417646"/>
              <a:gd name="connsiteY23" fmla="*/ 661969 h 1240059"/>
              <a:gd name="connsiteX24" fmla="*/ 11579 w 1417646"/>
              <a:gd name="connsiteY24" fmla="*/ 661925 h 1240059"/>
              <a:gd name="connsiteX25" fmla="*/ 2085 w 1417646"/>
              <a:gd name="connsiteY25" fmla="*/ 639578 h 1240059"/>
              <a:gd name="connsiteX26" fmla="*/ 1455 w 1417646"/>
              <a:gd name="connsiteY26" fmla="*/ 603247 h 1240059"/>
              <a:gd name="connsiteX27" fmla="*/ 10856 w 1417646"/>
              <a:gd name="connsiteY27" fmla="*/ 579479 h 1240059"/>
              <a:gd name="connsiteX28" fmla="*/ 281297 w 1417646"/>
              <a:gd name="connsiteY28" fmla="*/ 38597 h 1240059"/>
              <a:gd name="connsiteX29" fmla="*/ 291104 w 1417646"/>
              <a:gd name="connsiteY29" fmla="*/ 24050 h 1240059"/>
              <a:gd name="connsiteX30" fmla="*/ 321232 w 1417646"/>
              <a:gd name="connsiteY30" fmla="*/ 3737 h 1240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417646" h="1240059">
                <a:moveTo>
                  <a:pt x="339741" y="0"/>
                </a:moveTo>
                <a:lnTo>
                  <a:pt x="1066877" y="0"/>
                </a:lnTo>
                <a:lnTo>
                  <a:pt x="1067510" y="1124"/>
                </a:lnTo>
                <a:lnTo>
                  <a:pt x="1091712" y="3074"/>
                </a:lnTo>
                <a:cubicBezTo>
                  <a:pt x="1103393" y="6340"/>
                  <a:pt x="1114450" y="11833"/>
                  <a:pt x="1124193" y="19362"/>
                </a:cubicBezTo>
                <a:lnTo>
                  <a:pt x="1134942" y="31817"/>
                </a:lnTo>
                <a:lnTo>
                  <a:pt x="1409393" y="580720"/>
                </a:lnTo>
                <a:lnTo>
                  <a:pt x="1406790" y="576286"/>
                </a:lnTo>
                <a:lnTo>
                  <a:pt x="1406085" y="577371"/>
                </a:lnTo>
                <a:lnTo>
                  <a:pt x="1415570" y="599722"/>
                </a:lnTo>
                <a:cubicBezTo>
                  <a:pt x="1418088" y="611587"/>
                  <a:pt x="1418343" y="623931"/>
                  <a:pt x="1416185" y="636053"/>
                </a:cubicBezTo>
                <a:lnTo>
                  <a:pt x="1405209" y="663771"/>
                </a:lnTo>
                <a:lnTo>
                  <a:pt x="1413746" y="650634"/>
                </a:lnTo>
                <a:lnTo>
                  <a:pt x="1141582" y="1194962"/>
                </a:lnTo>
                <a:lnTo>
                  <a:pt x="1141087" y="1194962"/>
                </a:lnTo>
                <a:lnTo>
                  <a:pt x="1127514" y="1215094"/>
                </a:lnTo>
                <a:cubicBezTo>
                  <a:pt x="1118938" y="1223671"/>
                  <a:pt x="1108726" y="1230611"/>
                  <a:pt x="1097386" y="1235407"/>
                </a:cubicBezTo>
                <a:lnTo>
                  <a:pt x="1074345" y="1240059"/>
                </a:lnTo>
                <a:lnTo>
                  <a:pt x="351975" y="1240059"/>
                </a:lnTo>
                <a:lnTo>
                  <a:pt x="351538" y="1239264"/>
                </a:lnTo>
                <a:lnTo>
                  <a:pt x="327357" y="1237070"/>
                </a:lnTo>
                <a:cubicBezTo>
                  <a:pt x="315709" y="1233688"/>
                  <a:pt x="304708" y="1228083"/>
                  <a:pt x="295041" y="1220457"/>
                </a:cubicBezTo>
                <a:lnTo>
                  <a:pt x="284650" y="1208169"/>
                </a:lnTo>
                <a:lnTo>
                  <a:pt x="11550" y="661969"/>
                </a:lnTo>
                <a:lnTo>
                  <a:pt x="11579" y="661925"/>
                </a:lnTo>
                <a:lnTo>
                  <a:pt x="2085" y="639578"/>
                </a:lnTo>
                <a:cubicBezTo>
                  <a:pt x="-439" y="627714"/>
                  <a:pt x="-698" y="615370"/>
                  <a:pt x="1455" y="603247"/>
                </a:cubicBezTo>
                <a:lnTo>
                  <a:pt x="10856" y="579479"/>
                </a:lnTo>
                <a:lnTo>
                  <a:pt x="281297" y="38597"/>
                </a:lnTo>
                <a:lnTo>
                  <a:pt x="291104" y="24050"/>
                </a:lnTo>
                <a:cubicBezTo>
                  <a:pt x="299680" y="15473"/>
                  <a:pt x="309892" y="8533"/>
                  <a:pt x="321232" y="3737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CỦNG CỐ</a:t>
            </a:r>
            <a:endParaRPr lang="zh-CN" altLang="en-US" sz="7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07019"/>
            <a:ext cx="1103608" cy="9509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88392" y="-1"/>
            <a:ext cx="1103608" cy="95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5739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=""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197764" y="52686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=""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=""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=""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=""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=""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=""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9437" y="4411519"/>
            <a:ext cx="2316681" cy="1590750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=""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=""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=""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=""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=""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02772" y="1653591"/>
            <a:ext cx="969348" cy="1091279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=""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766716" y="53750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=""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=""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837394" y="-890038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=""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=""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=""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676882" y="920095"/>
            <a:ext cx="5885762" cy="90023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79C24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微软雅黑"/>
              </a:rPr>
              <a:t>TIẾT HỌC KẾT THÚC</a:t>
            </a:r>
            <a:endParaRPr lang="zh-CN" altLang="en-US" sz="5400" b="1" dirty="0">
              <a:solidFill>
                <a:srgbClr val="79C24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=""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  <p:pic>
        <p:nvPicPr>
          <p:cNvPr id="32" name="140">
            <a:extLst>
              <a:ext uri="{FF2B5EF4-FFF2-40B4-BE49-F238E27FC236}">
                <a16:creationId xmlns=""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058600" y="3468603"/>
            <a:ext cx="2514064" cy="2692618"/>
          </a:xfrm>
          <a:prstGeom prst="rect">
            <a:avLst/>
          </a:prstGeom>
        </p:spPr>
      </p:pic>
      <p:pic>
        <p:nvPicPr>
          <p:cNvPr id="33" name="145">
            <a:extLst>
              <a:ext uri="{FF2B5EF4-FFF2-40B4-BE49-F238E27FC236}">
                <a16:creationId xmlns=""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57436" y="783089"/>
            <a:ext cx="768163" cy="883997"/>
          </a:xfrm>
          <a:prstGeom prst="rect">
            <a:avLst/>
          </a:prstGeom>
        </p:spPr>
      </p:pic>
      <p:pic>
        <p:nvPicPr>
          <p:cNvPr id="35" name="143">
            <a:extLst>
              <a:ext uri="{FF2B5EF4-FFF2-40B4-BE49-F238E27FC236}">
                <a16:creationId xmlns=""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719721" y="3063034"/>
            <a:ext cx="896190" cy="1012024"/>
          </a:xfrm>
          <a:prstGeom prst="rect">
            <a:avLst/>
          </a:prstGeom>
        </p:spPr>
      </p:pic>
      <p:sp>
        <p:nvSpPr>
          <p:cNvPr id="3" name="Flowchart: Terminator 2"/>
          <p:cNvSpPr/>
          <p:nvPr/>
        </p:nvSpPr>
        <p:spPr>
          <a:xfrm>
            <a:off x="1343360" y="2800663"/>
            <a:ext cx="9205052" cy="1610856"/>
          </a:xfrm>
          <a:prstGeom prst="flowChartTerminator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39">
            <a:extLst>
              <a:ext uri="{FF2B5EF4-FFF2-40B4-BE49-F238E27FC236}">
                <a16:creationId xmlns=""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1810247" y="3155567"/>
            <a:ext cx="8216794" cy="90023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en-US" altLang="zh-CN" sz="5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微软雅黑"/>
              </a:rPr>
              <a:t>TẠM BIỆT CÁC EM THÂN YÊU</a:t>
            </a:r>
            <a:endParaRPr lang="zh-CN" altLang="en-US" sz="5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微软雅黑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764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305">
        <p14:switch dir="r"/>
      </p:transition>
    </mc:Choice>
    <mc:Fallback xmlns="">
      <p:transition spd="slow" advTm="153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75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75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12870" y="-31831"/>
            <a:ext cx="12204870" cy="2798005"/>
          </a:xfrm>
          <a:prstGeom prst="rect">
            <a:avLst/>
          </a:prstGeom>
          <a:solidFill>
            <a:srgbClr val="EF8B47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96987" y="2589845"/>
            <a:ext cx="11742674" cy="2610805"/>
            <a:chOff x="708819" y="658932"/>
            <a:chExt cx="10744200" cy="3251059"/>
          </a:xfrm>
        </p:grpSpPr>
        <p:grpSp>
          <p:nvGrpSpPr>
            <p:cNvPr id="11" name="Group 10"/>
            <p:cNvGrpSpPr/>
            <p:nvPr/>
          </p:nvGrpSpPr>
          <p:grpSpPr>
            <a:xfrm>
              <a:off x="708819" y="1219200"/>
              <a:ext cx="10744200" cy="2690791"/>
              <a:chOff x="708819" y="438150"/>
              <a:chExt cx="10744200" cy="167640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08819" y="438150"/>
                <a:ext cx="10744200" cy="16764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861219" y="514350"/>
                <a:ext cx="10439400" cy="13716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10628040" y="658932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10616999" y="1348648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" name="Rectangle 5"/>
            <p:cNvSpPr/>
            <p:nvPr/>
          </p:nvSpPr>
          <p:spPr>
            <a:xfrm flipH="1">
              <a:off x="10679752" y="668348"/>
              <a:ext cx="125175" cy="803939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150030" y="1796788"/>
            <a:ext cx="7985919" cy="86177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RÈN NẾP SỐNG</a:t>
            </a:r>
            <a:endParaRPr lang="en-US" sz="50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1814929" y="2517453"/>
            <a:ext cx="275541" cy="176253"/>
          </a:xfrm>
          <a:prstGeom prst="ellipse">
            <a:avLst/>
          </a:prstGeom>
          <a:noFill/>
          <a:ln>
            <a:solidFill>
              <a:srgbClr val="0070C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1829260" y="3121605"/>
            <a:ext cx="228600" cy="158448"/>
          </a:xfrm>
          <a:prstGeom prst="ellipse">
            <a:avLst/>
          </a:prstGeom>
          <a:noFill/>
          <a:ln>
            <a:solidFill>
              <a:srgbClr val="0070C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529138" y="-368404"/>
            <a:ext cx="3371850" cy="189514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707732" y="-1413517"/>
            <a:ext cx="3014662" cy="2727968"/>
          </a:xfrm>
          <a:prstGeom prst="roundRect">
            <a:avLst/>
          </a:prstGeom>
          <a:solidFill>
            <a:srgbClr val="EE853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942357" y="334594"/>
            <a:ext cx="25454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 ĐỀ</a:t>
            </a:r>
            <a:endParaRPr lang="en-US" sz="54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85726" y="-306195"/>
            <a:ext cx="912748" cy="851269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-245046" y="1475389"/>
            <a:ext cx="1395919" cy="1290786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-265826" y="624408"/>
            <a:ext cx="662813" cy="728671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1270600" y="1813888"/>
            <a:ext cx="634968" cy="529549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694499" y="562965"/>
            <a:ext cx="912748" cy="851269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3437796" y="-288304"/>
            <a:ext cx="912748" cy="851269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1273589" y="-368404"/>
            <a:ext cx="1929581" cy="851269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1753197" y="909368"/>
            <a:ext cx="1538649" cy="1031516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2933215" y="507204"/>
            <a:ext cx="523744" cy="515958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3524022" y="913891"/>
            <a:ext cx="840003" cy="612852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11475793" y="-368404"/>
            <a:ext cx="912748" cy="851269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7975350" y="-203"/>
            <a:ext cx="912748" cy="851269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8639176" y="2111011"/>
            <a:ext cx="804862" cy="586573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9431272" y="-159008"/>
            <a:ext cx="1645094" cy="1476354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8349827" y="1187639"/>
            <a:ext cx="538271" cy="547917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10121392" y="1526743"/>
            <a:ext cx="1251458" cy="1119870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11489831" y="715324"/>
            <a:ext cx="1099832" cy="1085200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11605026" y="2179601"/>
            <a:ext cx="578643" cy="586573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9494399" y="1240978"/>
            <a:ext cx="518336" cy="441237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Flowchart: Terminator 5"/>
          <p:cNvSpPr/>
          <p:nvPr/>
        </p:nvSpPr>
        <p:spPr>
          <a:xfrm>
            <a:off x="5122202" y="3147953"/>
            <a:ext cx="2757488" cy="566607"/>
          </a:xfrm>
          <a:prstGeom prst="flowChartTerminato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5405945" y="3062341"/>
            <a:ext cx="20603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sz="3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endParaRPr lang="en-US" sz="3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8" name="Rectangle 5"/>
          <p:cNvSpPr/>
          <p:nvPr/>
        </p:nvSpPr>
        <p:spPr>
          <a:xfrm flipH="1">
            <a:off x="1874874" y="2548467"/>
            <a:ext cx="136808" cy="645614"/>
          </a:xfrm>
          <a:custGeom>
            <a:avLst/>
            <a:gdLst>
              <a:gd name="connsiteX0" fmla="*/ 0 w 104091"/>
              <a:gd name="connsiteY0" fmla="*/ 0 h 320492"/>
              <a:gd name="connsiteX1" fmla="*/ 104091 w 104091"/>
              <a:gd name="connsiteY1" fmla="*/ 0 h 320492"/>
              <a:gd name="connsiteX2" fmla="*/ 104091 w 104091"/>
              <a:gd name="connsiteY2" fmla="*/ 320492 h 320492"/>
              <a:gd name="connsiteX3" fmla="*/ 0 w 104091"/>
              <a:gd name="connsiteY3" fmla="*/ 320492 h 320492"/>
              <a:gd name="connsiteX4" fmla="*/ 0 w 104091"/>
              <a:gd name="connsiteY4" fmla="*/ 0 h 320492"/>
              <a:gd name="connsiteX0" fmla="*/ 0 w 104091"/>
              <a:gd name="connsiteY0" fmla="*/ 9708 h 330200"/>
              <a:gd name="connsiteX1" fmla="*/ 53181 w 104091"/>
              <a:gd name="connsiteY1" fmla="*/ 0 h 330200"/>
              <a:gd name="connsiteX2" fmla="*/ 104091 w 104091"/>
              <a:gd name="connsiteY2" fmla="*/ 9708 h 330200"/>
              <a:gd name="connsiteX3" fmla="*/ 104091 w 104091"/>
              <a:gd name="connsiteY3" fmla="*/ 330200 h 330200"/>
              <a:gd name="connsiteX4" fmla="*/ 0 w 104091"/>
              <a:gd name="connsiteY4" fmla="*/ 330200 h 330200"/>
              <a:gd name="connsiteX5" fmla="*/ 0 w 104091"/>
              <a:gd name="connsiteY5" fmla="*/ 9708 h 330200"/>
              <a:gd name="connsiteX0" fmla="*/ 0 w 104091"/>
              <a:gd name="connsiteY0" fmla="*/ 9708 h 340536"/>
              <a:gd name="connsiteX1" fmla="*/ 53181 w 104091"/>
              <a:gd name="connsiteY1" fmla="*/ 0 h 340536"/>
              <a:gd name="connsiteX2" fmla="*/ 104091 w 104091"/>
              <a:gd name="connsiteY2" fmla="*/ 9708 h 340536"/>
              <a:gd name="connsiteX3" fmla="*/ 104091 w 104091"/>
              <a:gd name="connsiteY3" fmla="*/ 330200 h 340536"/>
              <a:gd name="connsiteX4" fmla="*/ 46037 w 104091"/>
              <a:gd name="connsiteY4" fmla="*/ 340519 h 340536"/>
              <a:gd name="connsiteX5" fmla="*/ 0 w 104091"/>
              <a:gd name="connsiteY5" fmla="*/ 330200 h 340536"/>
              <a:gd name="connsiteX6" fmla="*/ 0 w 104091"/>
              <a:gd name="connsiteY6" fmla="*/ 9708 h 340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91" h="340536">
                <a:moveTo>
                  <a:pt x="0" y="9708"/>
                </a:moveTo>
                <a:cubicBezTo>
                  <a:pt x="16933" y="9647"/>
                  <a:pt x="36248" y="61"/>
                  <a:pt x="53181" y="0"/>
                </a:cubicBezTo>
                <a:lnTo>
                  <a:pt x="104091" y="9708"/>
                </a:lnTo>
                <a:lnTo>
                  <a:pt x="104091" y="330200"/>
                </a:lnTo>
                <a:cubicBezTo>
                  <a:pt x="84740" y="329671"/>
                  <a:pt x="65388" y="341048"/>
                  <a:pt x="46037" y="340519"/>
                </a:cubicBezTo>
                <a:lnTo>
                  <a:pt x="0" y="330200"/>
                </a:lnTo>
                <a:lnTo>
                  <a:pt x="0" y="970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5948" y="-54831"/>
            <a:ext cx="1103608" cy="950981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639A2585-1C89-4F4F-B097-51C171329DC5}"/>
              </a:ext>
            </a:extLst>
          </p:cNvPr>
          <p:cNvSpPr txBox="1"/>
          <p:nvPr/>
        </p:nvSpPr>
        <p:spPr>
          <a:xfrm>
            <a:off x="625382" y="3749351"/>
            <a:ext cx="114309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Đồ </a:t>
            </a:r>
            <a:r>
              <a:rPr lang="vi-VN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dùng cá nhân cần được phân loại và sắp xếp gọn gàng. Mỗi món đồ đều có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“nơi ở” riêng của chúng.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8732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Rectangle 4"/>
          <p:cNvSpPr/>
          <p:nvPr/>
        </p:nvSpPr>
        <p:spPr>
          <a:xfrm>
            <a:off x="-12870" y="-31830"/>
            <a:ext cx="12204870" cy="72481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281042" y="1242868"/>
            <a:ext cx="7331945" cy="99770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GỌN </a:t>
            </a:r>
            <a:r>
              <a:rPr lang="en-US" sz="5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GÀNG, NGĂN NẮP</a:t>
            </a:r>
          </a:p>
        </p:txBody>
      </p:sp>
      <p:sp>
        <p:nvSpPr>
          <p:cNvPr id="13" name="Oval 12"/>
          <p:cNvSpPr/>
          <p:nvPr/>
        </p:nvSpPr>
        <p:spPr>
          <a:xfrm>
            <a:off x="2292155" y="1056207"/>
            <a:ext cx="1538649" cy="1427628"/>
          </a:xfrm>
          <a:prstGeom prst="ellipse">
            <a:avLst/>
          </a:prstGeom>
          <a:solidFill>
            <a:srgbClr val="F4AF80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402700" y="1161907"/>
            <a:ext cx="1317557" cy="1216228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08983" y="1168839"/>
            <a:ext cx="12665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5" b="97631" l="10000" r="90000">
                        <a14:foregroundMark x1="39762" y1="36035" x2="39762" y2="36035"/>
                        <a14:foregroundMark x1="40833" y1="35536" x2="40833" y2="355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13" t="17089" r="30696" b="4654"/>
          <a:stretch/>
        </p:blipFill>
        <p:spPr>
          <a:xfrm>
            <a:off x="10757871" y="4367510"/>
            <a:ext cx="1289245" cy="252232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4" y="2475305"/>
            <a:ext cx="2132288" cy="42962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Rectangle 20"/>
          <p:cNvSpPr/>
          <p:nvPr/>
        </p:nvSpPr>
        <p:spPr>
          <a:xfrm>
            <a:off x="-6435" y="-211456"/>
            <a:ext cx="12204870" cy="724812"/>
          </a:xfrm>
          <a:prstGeom prst="rect">
            <a:avLst/>
          </a:prstGeom>
          <a:solidFill>
            <a:srgbClr val="EF8B47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 descr="LÀM THẾ NÀO ĐỂ CON HÌNH THÀNH NẾP SỐNG NGĂN NẮP, GỌN GÀNG?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5"/>
          <a:stretch/>
        </p:blipFill>
        <p:spPr bwMode="auto">
          <a:xfrm>
            <a:off x="2292155" y="2589535"/>
            <a:ext cx="8171194" cy="40725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4708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79"/>
            <a:ext cx="12192000" cy="68580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16"/>
          <a:stretch/>
        </p:blipFill>
        <p:spPr>
          <a:xfrm>
            <a:off x="1524000" y="609600"/>
            <a:ext cx="10058400" cy="5791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76700" y="3343665"/>
            <a:ext cx="4953000" cy="1247965"/>
          </a:xfrm>
          <a:prstGeom prst="rect">
            <a:avLst/>
          </a:prstGeom>
          <a:noFill/>
        </p:spPr>
        <p:txBody>
          <a:bodyPr wrap="square" lIns="51430" tIns="25715" rIns="51430" bIns="25715" rtlCol="0">
            <a:spAutoFit/>
          </a:bodyPr>
          <a:lstStyle/>
          <a:p>
            <a:pPr algn="ctr" defTabSz="514350">
              <a:lnSpc>
                <a:spcPct val="150000"/>
              </a:lnSpc>
            </a:pPr>
            <a:r>
              <a:rPr lang="en-US" sz="6000" b="1" dirty="0" err="1" smtClean="0"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6000" b="1" dirty="0" smtClean="0"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 smtClean="0"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6000" b="1" dirty="0" smtClean="0"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 smtClean="0"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lang="en-US" sz="6000" dirty="0"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28789" y="165279"/>
            <a:ext cx="4953000" cy="1447314"/>
          </a:xfrm>
          <a:prstGeom prst="rect">
            <a:avLst/>
          </a:prstGeom>
          <a:noFill/>
        </p:spPr>
        <p:txBody>
          <a:bodyPr wrap="square" lIns="51430" tIns="25715" rIns="51430" bIns="25715" rtlCol="0">
            <a:spAutoFit/>
          </a:bodyPr>
          <a:lstStyle/>
          <a:p>
            <a:pPr algn="ctr" defTabSz="514350">
              <a:lnSpc>
                <a:spcPct val="150000"/>
              </a:lnSpc>
            </a:pPr>
            <a:r>
              <a:rPr lang="en-US" sz="7000" b="1" u="sng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 3</a:t>
            </a:r>
          </a:p>
        </p:txBody>
      </p:sp>
    </p:spTree>
    <p:extLst>
      <p:ext uri="{BB962C8B-B14F-4D97-AF65-F5344CB8AC3E}">
        <p14:creationId xmlns:p14="http://schemas.microsoft.com/office/powerpoint/2010/main" val="199657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4">
            <a:extLst>
              <a:ext uri="{FF2B5EF4-FFF2-40B4-BE49-F238E27FC236}">
                <a16:creationId xmlns="" xmlns:a16="http://schemas.microsoft.com/office/drawing/2014/main" id="{409013C7-2AFA-4F5D-AC77-5F27288D743D}"/>
              </a:ext>
            </a:extLst>
          </p:cNvPr>
          <p:cNvGrpSpPr/>
          <p:nvPr/>
        </p:nvGrpSpPr>
        <p:grpSpPr>
          <a:xfrm>
            <a:off x="-364585" y="420478"/>
            <a:ext cx="11805470" cy="5905487"/>
            <a:chOff x="-65032" y="149809"/>
            <a:chExt cx="11805470" cy="5905487"/>
          </a:xfrm>
        </p:grpSpPr>
        <p:pic>
          <p:nvPicPr>
            <p:cNvPr id="5" name="134">
              <a:extLst>
                <a:ext uri="{FF2B5EF4-FFF2-40B4-BE49-F238E27FC236}">
                  <a16:creationId xmlns="" xmlns:a16="http://schemas.microsoft.com/office/drawing/2014/main" id="{CF3E9307-9878-44D3-BEFB-1335B8D22B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-65032" y="149809"/>
              <a:ext cx="715787" cy="5883150"/>
            </a:xfrm>
            <a:prstGeom prst="rect">
              <a:avLst/>
            </a:prstGeom>
          </p:spPr>
        </p:pic>
        <p:pic>
          <p:nvPicPr>
            <p:cNvPr id="6" name="135">
              <a:extLst>
                <a:ext uri="{FF2B5EF4-FFF2-40B4-BE49-F238E27FC236}">
                  <a16:creationId xmlns="" xmlns:a16="http://schemas.microsoft.com/office/drawing/2014/main" id="{92F7E3AA-8A35-4BE9-8891-742C2F5A2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7" name="136">
              <a:extLst>
                <a:ext uri="{FF2B5EF4-FFF2-40B4-BE49-F238E27FC236}">
                  <a16:creationId xmlns="" xmlns:a16="http://schemas.microsoft.com/office/drawing/2014/main" id="{AF17595E-63C1-4AC9-8182-134E5C7D7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8" name="142">
              <a:extLst>
                <a:ext uri="{FF2B5EF4-FFF2-40B4-BE49-F238E27FC236}">
                  <a16:creationId xmlns="" xmlns:a16="http://schemas.microsoft.com/office/drawing/2014/main" id="{AE96C7DB-0711-4201-A752-70E39E896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80" y="1910348"/>
            <a:ext cx="3640190" cy="45968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055" y="3461633"/>
            <a:ext cx="3679372" cy="27595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07049">
            <a:off x="1017839" y="306569"/>
            <a:ext cx="762000" cy="1905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0341">
            <a:off x="633615" y="500759"/>
            <a:ext cx="762000" cy="1905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59" y="536522"/>
            <a:ext cx="907650" cy="260949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5" y="-63757"/>
            <a:ext cx="6323490" cy="84313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340" y="79179"/>
            <a:ext cx="5352720" cy="457200"/>
          </a:xfrm>
          <a:prstGeom prst="rect">
            <a:avLst/>
          </a:prstGeom>
        </p:spPr>
      </p:pic>
      <p:pic>
        <p:nvPicPr>
          <p:cNvPr id="19" name="图片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24561" y="-63757"/>
            <a:ext cx="1911029" cy="2062609"/>
          </a:xfrm>
          <a:prstGeom prst="rect">
            <a:avLst/>
          </a:prstGeom>
        </p:spPr>
      </p:pic>
      <p:pic>
        <p:nvPicPr>
          <p:cNvPr id="20" name="图片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99235" y="343641"/>
            <a:ext cx="1482494" cy="183085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307048" y="5220025"/>
            <a:ext cx="1103608" cy="95098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821018" y="833911"/>
            <a:ext cx="7359078" cy="2821921"/>
          </a:xfrm>
          <a:prstGeom prst="rect">
            <a:avLst/>
          </a:prstGeom>
          <a:noFill/>
        </p:spPr>
        <p:txBody>
          <a:bodyPr wrap="square" lIns="51430" tIns="25715" rIns="51430" bIns="25715" rtlCol="0">
            <a:spAutoFit/>
          </a:bodyPr>
          <a:lstStyle/>
          <a:p>
            <a:pPr algn="ctr" defTabSz="514350">
              <a:lnSpc>
                <a:spcPct val="150000"/>
              </a:lnSpc>
            </a:pPr>
            <a:r>
              <a:rPr lang="en-US" sz="6000" b="1" dirty="0" err="1" smtClean="0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</a:t>
            </a:r>
            <a:r>
              <a:rPr lang="en-US" sz="6000" b="1" dirty="0" smtClean="0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 smtClean="0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6000" b="1" dirty="0" smtClean="0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 smtClean="0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6000" b="1" dirty="0" smtClean="0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7</a:t>
            </a:r>
          </a:p>
          <a:p>
            <a:pPr algn="ctr" defTabSz="514350">
              <a:lnSpc>
                <a:spcPct val="150000"/>
              </a:lnSpc>
            </a:pPr>
            <a:r>
              <a:rPr lang="en-US" sz="6000" b="1" dirty="0" err="1" smtClean="0"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</a:t>
            </a:r>
            <a:r>
              <a:rPr lang="en-US" sz="6000" b="1" dirty="0" smtClean="0"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 smtClean="0"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gàng</a:t>
            </a:r>
            <a:r>
              <a:rPr lang="en-US" sz="6000" b="1" dirty="0" smtClean="0"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6000" b="1" dirty="0" err="1" smtClean="0"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ngăn</a:t>
            </a:r>
            <a:r>
              <a:rPr lang="en-US" sz="6000" b="1" dirty="0" smtClean="0"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 smtClean="0"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nắp</a:t>
            </a:r>
            <a:endParaRPr lang="en-US" sz="6000" dirty="0"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C80324B-3CD5-4D50-9C33-550A108A3AE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820" y="1179351"/>
            <a:ext cx="1059055" cy="988451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9337484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图片 44035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682" y="4069533"/>
            <a:ext cx="12221235" cy="27884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7" name="图片 44036" descr="1-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5284" y="-111379"/>
            <a:ext cx="9302219" cy="620310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8" name="图片 44037" descr="1-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1936" y="4455221"/>
            <a:ext cx="2766189" cy="27468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9" name="图片 44038" descr="1-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48" y="-438857"/>
            <a:ext cx="3426939" cy="727851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415464" y="830151"/>
            <a:ext cx="2240945" cy="120622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35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 KẾT</a:t>
            </a:r>
          </a:p>
          <a:p>
            <a:pPr algn="ctr"/>
            <a:r>
              <a:rPr lang="en-US" altLang="zh-CN" sz="35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 17</a:t>
            </a:r>
            <a:endParaRPr lang="zh-CN" altLang="en-US" sz="3500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图片 47109" descr="1-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1387" y="1437596"/>
            <a:ext cx="3387476" cy="303478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47109" descr="1-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8360" y="1355592"/>
            <a:ext cx="3407445" cy="303478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矩形 1"/>
          <p:cNvSpPr/>
          <p:nvPr/>
        </p:nvSpPr>
        <p:spPr>
          <a:xfrm>
            <a:off x="3832965" y="2856620"/>
            <a:ext cx="2342785" cy="6492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3619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Ưu</a:t>
            </a:r>
            <a:r>
              <a:rPr lang="en-US" altLang="zh-CN" sz="3619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19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lang="zh-CN" altLang="en-US" sz="3619" b="1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矩形 1"/>
          <p:cNvSpPr/>
          <p:nvPr/>
        </p:nvSpPr>
        <p:spPr>
          <a:xfrm>
            <a:off x="7587836" y="2686768"/>
            <a:ext cx="1876141" cy="6492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3619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Tồn</a:t>
            </a:r>
            <a:r>
              <a:rPr lang="en-US" altLang="zh-CN" sz="3619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19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tại</a:t>
            </a:r>
            <a:endParaRPr lang="zh-CN" altLang="en-US" sz="3619" b="1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12063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940" y="63895"/>
            <a:ext cx="11378256" cy="667072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8" name="图片 71687" descr="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0436" y="1188055"/>
            <a:ext cx="6852809" cy="16788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9" name="图片 71688" descr="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4919" y="2693912"/>
            <a:ext cx="7519504" cy="14106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690" name="图片 71689" descr="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6593" y="4104603"/>
            <a:ext cx="8520960" cy="250663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1" name="文本框 71690"/>
          <p:cNvSpPr txBox="1"/>
          <p:nvPr/>
        </p:nvSpPr>
        <p:spPr>
          <a:xfrm>
            <a:off x="4784526" y="1552381"/>
            <a:ext cx="6103232" cy="5935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3257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altLang="zh-CN" sz="3257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57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lang="en-US" altLang="zh-CN" sz="3257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57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ổn</a:t>
            </a:r>
            <a:r>
              <a:rPr lang="en-US" altLang="zh-CN" sz="3257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57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định</a:t>
            </a:r>
            <a:r>
              <a:rPr lang="en-US" altLang="zh-CN" sz="3257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3257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duy</a:t>
            </a:r>
            <a:r>
              <a:rPr lang="en-US" altLang="zh-CN" sz="3257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57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lang="en-US" altLang="zh-CN" sz="3257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57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nề</a:t>
            </a:r>
            <a:r>
              <a:rPr lang="en-US" altLang="zh-CN" sz="3257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57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nếp</a:t>
            </a:r>
            <a:r>
              <a:rPr lang="en-US" altLang="zh-CN" sz="3257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3257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692" name="文本框 71691"/>
          <p:cNvSpPr txBox="1"/>
          <p:nvPr/>
        </p:nvSpPr>
        <p:spPr>
          <a:xfrm>
            <a:off x="4420849" y="3013465"/>
            <a:ext cx="7087643" cy="5935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3257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lang="en-US" altLang="zh-CN" sz="3257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57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cực</a:t>
            </a:r>
            <a:r>
              <a:rPr lang="en-US" altLang="zh-CN" sz="3257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57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altLang="zh-CN" sz="3257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57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altLang="zh-CN" sz="3257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57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nâng</a:t>
            </a:r>
            <a:r>
              <a:rPr lang="en-US" altLang="zh-CN" sz="3257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57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zh-CN" sz="3257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57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chất</a:t>
            </a:r>
            <a:r>
              <a:rPr lang="en-US" altLang="zh-CN" sz="3257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57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lượng</a:t>
            </a:r>
            <a:endParaRPr lang="zh-CN" altLang="en-US" sz="3257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72156" y="4337889"/>
            <a:ext cx="7869368" cy="1629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95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895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95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lang="en-US" sz="2895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95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duy</a:t>
            </a:r>
            <a:r>
              <a:rPr lang="en-US" sz="2895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95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lang="en-US" sz="2895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95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95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95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2895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95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895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895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895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95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dục</a:t>
            </a:r>
            <a:r>
              <a:rPr lang="en-US" sz="2895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95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2895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95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895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95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95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95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95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95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95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95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sạch</a:t>
            </a:r>
            <a:r>
              <a:rPr lang="en-US" sz="2895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95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895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95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95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95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895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2895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95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95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95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95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95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hay, </a:t>
            </a:r>
            <a:r>
              <a:rPr lang="en-US" sz="2895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95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95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95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95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2895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....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33" t="8617" r="7394" b="14739"/>
          <a:stretch/>
        </p:blipFill>
        <p:spPr>
          <a:xfrm>
            <a:off x="-130624" y="-141347"/>
            <a:ext cx="4823791" cy="447923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08033" y="1883525"/>
            <a:ext cx="3381225" cy="9833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/>
            <a:r>
              <a:rPr lang="en-US" altLang="zh-CN" sz="2895" b="1" dirty="0">
                <a:solidFill>
                  <a:srgbClr val="3333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 HƯỚNG</a:t>
            </a:r>
          </a:p>
          <a:p>
            <a:pPr lvl="0" algn="ctr" eaLnBrk="0" hangingPunct="0"/>
            <a:r>
              <a:rPr lang="en-US" altLang="zh-CN" sz="2895" b="1" dirty="0">
                <a:solidFill>
                  <a:srgbClr val="3333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TUẦN 18</a:t>
            </a:r>
            <a:endParaRPr lang="zh-CN" altLang="en-US" sz="2895" b="1" dirty="0">
              <a:solidFill>
                <a:srgbClr val="3333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C80324B-3CD5-4D50-9C33-550A108A3A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229" y="199604"/>
            <a:ext cx="1059055" cy="988451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63140404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1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1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1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1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1" grpId="0"/>
      <p:bldP spid="71692" grpId="0"/>
      <p:bldP spid="4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08" y="109483"/>
            <a:ext cx="12192000" cy="6858000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xmlns="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620497"/>
            <a:ext cx="12192000" cy="2081605"/>
          </a:xfrm>
          <a:prstGeom prst="rect">
            <a:avLst/>
          </a:prstGeom>
        </p:spPr>
      </p:pic>
      <p:pic>
        <p:nvPicPr>
          <p:cNvPr id="6" name="bóng bay 1">
            <a:extLst>
              <a:ext uri="{FF2B5EF4-FFF2-40B4-BE49-F238E27FC236}">
                <a16:creationId xmlns:a16="http://schemas.microsoft.com/office/drawing/2014/main" xmlns="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10" y="1027908"/>
            <a:ext cx="862147" cy="1310747"/>
          </a:xfrm>
          <a:prstGeom prst="rect">
            <a:avLst/>
          </a:prstGeom>
        </p:spPr>
      </p:pic>
      <p:pic>
        <p:nvPicPr>
          <p:cNvPr id="7" name="bóng bay 2">
            <a:extLst>
              <a:ext uri="{FF2B5EF4-FFF2-40B4-BE49-F238E27FC236}">
                <a16:creationId xmlns:a16="http://schemas.microsoft.com/office/drawing/2014/main" xmlns="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8" name="Mặt trời">
            <a:extLst>
              <a:ext uri="{FF2B5EF4-FFF2-40B4-BE49-F238E27FC236}">
                <a16:creationId xmlns:a16="http://schemas.microsoft.com/office/drawing/2014/main" xmlns="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907" y="150419"/>
            <a:ext cx="1246993" cy="1242836"/>
          </a:xfrm>
          <a:prstGeom prst="rect">
            <a:avLst/>
          </a:prstGeom>
        </p:spPr>
      </p:pic>
      <p:pic>
        <p:nvPicPr>
          <p:cNvPr id="9" name="bóng bay 3">
            <a:extLst>
              <a:ext uri="{FF2B5EF4-FFF2-40B4-BE49-F238E27FC236}">
                <a16:creationId xmlns:a16="http://schemas.microsoft.com/office/drawing/2014/main" xmlns="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066" y="1393255"/>
            <a:ext cx="642833" cy="1165671"/>
          </a:xfrm>
          <a:prstGeom prst="rect">
            <a:avLst/>
          </a:prstGeom>
        </p:spPr>
      </p:pic>
      <p:pic>
        <p:nvPicPr>
          <p:cNvPr id="10" name="bóng bay 4">
            <a:extLst>
              <a:ext uri="{FF2B5EF4-FFF2-40B4-BE49-F238E27FC236}">
                <a16:creationId xmlns:a16="http://schemas.microsoft.com/office/drawing/2014/main" xmlns="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sp>
        <p:nvSpPr>
          <p:cNvPr id="11" name="Luyện đọc từ khó">
            <a:extLst>
              <a:ext uri="{FF2B5EF4-FFF2-40B4-BE49-F238E27FC236}">
                <a16:creationId xmlns:a16="http://schemas.microsoft.com/office/drawing/2014/main" xmlns="" id="{E14D4A15-BAA0-4C95-832F-EBC1362431C4}"/>
              </a:ext>
            </a:extLst>
          </p:cNvPr>
          <p:cNvSpPr txBox="1"/>
          <p:nvPr/>
        </p:nvSpPr>
        <p:spPr>
          <a:xfrm>
            <a:off x="2528621" y="1260356"/>
            <a:ext cx="7399783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6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kumimoji="0" lang="en-US" sz="6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en-US" sz="65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6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kumimoji="0" lang="en-US" sz="65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5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kumimoji="0" lang="en-US" sz="65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5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nghiệm</a:t>
            </a:r>
            <a:endParaRPr kumimoji="0" lang="en-US" sz="65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C80324B-3CD5-4D50-9C33-550A108A3A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15" y="888663"/>
            <a:ext cx="1059055" cy="988451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015097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xmlns="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xmlns="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xmlns="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xmlns="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41" t="3578" r="2341" b="10046"/>
          <a:stretch/>
        </p:blipFill>
        <p:spPr>
          <a:xfrm>
            <a:off x="261258" y="1373286"/>
            <a:ext cx="11704320" cy="52773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C80324B-3CD5-4D50-9C33-550A108A3A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966377"/>
            <a:ext cx="1195003" cy="1051143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0" name="Luyện đọc từ khó">
            <a:extLst>
              <a:ext uri="{FF2B5EF4-FFF2-40B4-BE49-F238E27FC236}">
                <a16:creationId xmlns:a16="http://schemas.microsoft.com/office/drawing/2014/main" xmlns="" id="{E14D4A15-BAA0-4C95-832F-EBC1362431C4}"/>
              </a:ext>
            </a:extLst>
          </p:cNvPr>
          <p:cNvSpPr txBox="1"/>
          <p:nvPr/>
        </p:nvSpPr>
        <p:spPr>
          <a:xfrm>
            <a:off x="2263498" y="2912181"/>
            <a:ext cx="832150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5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45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kumimoji="0" lang="en-US" sz="45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kumimoji="0" lang="en-US" sz="45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kumimoji="0" lang="en-US" sz="45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kumimoji="0" lang="en-US" sz="45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45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916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1083</TotalTime>
  <Words>318</Words>
  <Application>Microsoft Office PowerPoint</Application>
  <PresentationFormat>Custom</PresentationFormat>
  <Paragraphs>52</Paragraphs>
  <Slides>19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79</cp:revision>
  <dcterms:created xsi:type="dcterms:W3CDTF">2021-06-08T09:22:31Z</dcterms:created>
  <dcterms:modified xsi:type="dcterms:W3CDTF">2021-10-17T14:55:39Z</dcterms:modified>
</cp:coreProperties>
</file>