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95" r:id="rId3"/>
    <p:sldId id="291" r:id="rId4"/>
    <p:sldId id="303" r:id="rId5"/>
    <p:sldId id="296" r:id="rId6"/>
    <p:sldId id="297" r:id="rId7"/>
    <p:sldId id="281" r:id="rId8"/>
    <p:sldId id="301" r:id="rId9"/>
    <p:sldId id="302" r:id="rId10"/>
    <p:sldId id="29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F0"/>
    <a:srgbClr val="CCFFCC"/>
    <a:srgbClr val="FA5B7F"/>
    <a:srgbClr val="CCFF99"/>
    <a:srgbClr val="F84854"/>
    <a:srgbClr val="5F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4998F-F143-4614-87A9-677D01BDB65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82180-2B4B-4968-87BF-C20F07DAC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7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9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8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5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D138E6-E906-4F92-996E-008D3C1AE5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9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65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9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62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4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44" y="385003"/>
            <a:ext cx="10515600" cy="41012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A5B7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118" y="116841"/>
            <a:ext cx="550510" cy="107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1587658" y="1587480"/>
            <a:ext cx="958774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5000" b="1">
                <a:solidFill>
                  <a:srgbClr val="5FA9EB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động giáo dục theo chủ đề</a:t>
            </a:r>
            <a:endParaRPr lang="zh-CN" altLang="en-US" sz="5000" b="1" dirty="0">
              <a:solidFill>
                <a:srgbClr val="5FA9EB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907699" y="422622"/>
            <a:ext cx="77496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A5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zh-CN" altLang="en-US" sz="6000" b="1" dirty="0">
              <a:solidFill>
                <a:srgbClr val="FA5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任意多边形 8"/>
          <p:cNvSpPr/>
          <p:nvPr/>
        </p:nvSpPr>
        <p:spPr>
          <a:xfrm>
            <a:off x="9393198" y="186158"/>
            <a:ext cx="1640562" cy="81894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4" name="图片 4108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1" y="595630"/>
            <a:ext cx="1740058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941" y="2984569"/>
            <a:ext cx="5773261" cy="3996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80" y="72102"/>
            <a:ext cx="1554480" cy="76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60" y="2938437"/>
            <a:ext cx="5275719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4558" y="2538679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NẾP 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92"/>
          <p:cNvSpPr txBox="1">
            <a:spLocks noChangeArrowheads="1"/>
          </p:cNvSpPr>
          <p:nvPr/>
        </p:nvSpPr>
        <p:spPr bwMode="auto">
          <a:xfrm>
            <a:off x="4185921" y="489262"/>
            <a:ext cx="78192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6800">
                <a:solidFill>
                  <a:srgbClr val="00B05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Tạm biệt, hẹn gặp lại!</a:t>
            </a:r>
            <a:endParaRPr lang="zh-CN" altLang="en-US" sz="6800" dirty="0">
              <a:solidFill>
                <a:srgbClr val="00B05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r="61735" b="71006"/>
          <a:stretch>
            <a:fillRect/>
          </a:stretch>
        </p:blipFill>
        <p:spPr>
          <a:xfrm>
            <a:off x="9868284" y="3417145"/>
            <a:ext cx="1440160" cy="1466360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947" y="4454760"/>
            <a:ext cx="284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4000" dirty="0">
              <a:solidFill>
                <a:srgbClr val="F8485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2947" y="5356053"/>
            <a:ext cx="244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endParaRPr lang="zh-CN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8747" y="4393077"/>
            <a:ext cx="442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77542" y="5331874"/>
            <a:ext cx="435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Cam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452947" y="1878901"/>
            <a:ext cx="1125932" cy="562048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08967" y="483804"/>
            <a:ext cx="1789521" cy="893301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479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0504898" y="848491"/>
            <a:ext cx="1640562" cy="81894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656101" y="2440949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/>
        </p:nvGrpSpPr>
        <p:grpSpPr>
          <a:xfrm>
            <a:off x="9031859" y="3753787"/>
            <a:ext cx="1473039" cy="308196"/>
            <a:chOff x="2745808" y="1356950"/>
            <a:chExt cx="1473423" cy="308276"/>
          </a:xfrm>
        </p:grpSpPr>
        <p:sp>
          <p:nvSpPr>
            <p:cNvPr id="13" name="弧形 12"/>
            <p:cNvSpPr/>
            <p:nvPr/>
          </p:nvSpPr>
          <p:spPr>
            <a:xfrm>
              <a:off x="2745808" y="1356950"/>
              <a:ext cx="741936" cy="27726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弧形 13"/>
            <p:cNvSpPr/>
            <p:nvPr/>
          </p:nvSpPr>
          <p:spPr>
            <a:xfrm flipH="1">
              <a:off x="3477295" y="1387964"/>
              <a:ext cx="741936" cy="27726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54226" y="3484337"/>
            <a:ext cx="928019" cy="330116"/>
            <a:chOff x="2745808" y="1356950"/>
            <a:chExt cx="1597415" cy="560886"/>
          </a:xfrm>
        </p:grpSpPr>
        <p:sp>
          <p:nvSpPr>
            <p:cNvPr id="16" name="弧形 15"/>
            <p:cNvSpPr/>
            <p:nvPr/>
          </p:nvSpPr>
          <p:spPr>
            <a:xfrm>
              <a:off x="2745808" y="1356950"/>
              <a:ext cx="741936" cy="453226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3477295" y="1387964"/>
              <a:ext cx="865928" cy="52987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901178" y="4562231"/>
            <a:ext cx="1256367" cy="6203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6" t="59219" r="18023" b="9952"/>
          <a:stretch>
            <a:fillRect/>
          </a:stretch>
        </p:blipFill>
        <p:spPr>
          <a:xfrm flipH="1">
            <a:off x="5978883" y="5356053"/>
            <a:ext cx="1252226" cy="7078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148" r="48545" b="69023"/>
          <a:stretch>
            <a:fillRect/>
          </a:stretch>
        </p:blipFill>
        <p:spPr>
          <a:xfrm>
            <a:off x="735152" y="5334639"/>
            <a:ext cx="1362126" cy="8619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2" r="17830" b="69171"/>
          <a:stretch>
            <a:fillRect/>
          </a:stretch>
        </p:blipFill>
        <p:spPr>
          <a:xfrm flipH="1">
            <a:off x="5661388" y="4454759"/>
            <a:ext cx="1569721" cy="727787"/>
          </a:xfrm>
          <a:prstGeom prst="rect">
            <a:avLst/>
          </a:prstGeom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33" y="203201"/>
            <a:ext cx="4205299" cy="3281136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835" y="1832460"/>
            <a:ext cx="2255023" cy="4372535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15617" y="2049804"/>
            <a:ext cx="265738" cy="3539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rot="13455380">
            <a:off x="2290880" y="2835381"/>
            <a:ext cx="177606" cy="17762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5422" y="1994006"/>
            <a:ext cx="2329459" cy="7386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Trò chơi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28924" y="461203"/>
            <a:ext cx="3224916" cy="529397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423" y="2924195"/>
            <a:ext cx="2121436" cy="173892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tiền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Việt</a:t>
            </a:r>
            <a:r>
              <a:rPr lang="en-US" altLang="zh-CN" sz="35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Nam</a:t>
            </a:r>
            <a:endParaRPr lang="zh-CN" altLang="en-US" sz="3500" b="1" dirty="0">
              <a:solidFill>
                <a:schemeClr val="bg1"/>
              </a:solidFill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537198" y="531520"/>
            <a:ext cx="3995110" cy="1610868"/>
          </a:xfrm>
          <a:prstGeom prst="cloudCallout">
            <a:avLst>
              <a:gd name="adj1" fmla="val -32568"/>
              <a:gd name="adj2" fmla="val 8857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GV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chiếu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sát</a:t>
            </a:r>
            <a:endParaRPr lang="id-ID" altLang="zh-CN" sz="3000" b="1" dirty="0">
              <a:solidFill>
                <a:srgbClr val="00B0F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8795205" y="988869"/>
            <a:ext cx="3121225" cy="696171"/>
          </a:xfrm>
          <a:prstGeom prst="cloudCallout">
            <a:avLst>
              <a:gd name="adj1" fmla="val -27168"/>
              <a:gd name="adj2" fmla="val 8564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cặp</a:t>
            </a:r>
            <a:endParaRPr lang="id-ID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500" b="1" dirty="0">
              <a:solidFill>
                <a:srgbClr val="7030A0"/>
              </a:solidFill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4899324" y="6255204"/>
            <a:ext cx="3513156" cy="4770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Thời gian chơi: 3 phút</a:t>
            </a:r>
            <a:endParaRPr lang="zh-CN" altLang="en-US" sz="2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148" r="48545" b="69023"/>
          <a:stretch>
            <a:fillRect/>
          </a:stretch>
        </p:blipFill>
        <p:spPr>
          <a:xfrm>
            <a:off x="3537198" y="5996032"/>
            <a:ext cx="1362126" cy="861968"/>
          </a:xfrm>
          <a:prstGeom prst="rect">
            <a:avLst/>
          </a:prstGeom>
        </p:spPr>
      </p:pic>
      <p:sp>
        <p:nvSpPr>
          <p:cNvPr id="2" name="AutoShape 2" descr="Student Teacher Blackboard Education - Blackboard With Teacher Clipart PNG  Image | Transparent PNG Free Download on See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029" name="Picture 5" descr="Tài Liệu Giáo Viên Hoạt Hình Ngày Nhà Giáo Hình ảnh | Định dạng hình ảnh  PSD 611174310| vn.lovepi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3703" r="26710" b="2586"/>
          <a:stretch>
            <a:fillRect/>
          </a:stretch>
        </p:blipFill>
        <p:spPr bwMode="auto">
          <a:xfrm>
            <a:off x="2873459" y="2049804"/>
            <a:ext cx="1910570" cy="38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vi/9/9f/%C4%90%E1%BB%93ng_b%E1%BA%A1c_1000_%C4%91%E1%BB%93n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03" y="2142388"/>
            <a:ext cx="3381623" cy="16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vi/5/57/Gi%E1%BA%A5y_b%E1%BA%A1c_2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05" y="2251870"/>
            <a:ext cx="3197177" cy="15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00 đồng (tiền Việt) – Wikipedia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03" y="4075873"/>
            <a:ext cx="3393572" cy="16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ải Mã Giấc Mơ Khi Thấy Tiền 10 Nghìn Thì Đánh Con Gì Trúng Lớn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17" y="4165990"/>
            <a:ext cx="3549610" cy="1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835" y="1832460"/>
            <a:ext cx="2577594" cy="4372535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5617" y="2049804"/>
            <a:ext cx="265738" cy="3539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直角三角形 12"/>
          <p:cNvSpPr/>
          <p:nvPr/>
        </p:nvSpPr>
        <p:spPr>
          <a:xfrm rot="13455380">
            <a:off x="2290880" y="2835381"/>
            <a:ext cx="177606" cy="17762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422" y="1994006"/>
            <a:ext cx="2329459" cy="7386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Trò chơi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67225" y="36314"/>
            <a:ext cx="3224916" cy="529397"/>
          </a:xfrm>
        </p:spPr>
        <p:txBody>
          <a:bodyPr>
            <a:noAutofit/>
          </a:bodyPr>
          <a:lstStyle/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422" y="2924195"/>
            <a:ext cx="2434091" cy="120031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Ai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nhanh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hơn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614073" y="390240"/>
            <a:ext cx="5555442" cy="1537813"/>
          </a:xfrm>
          <a:prstGeom prst="cloudCallout">
            <a:avLst>
              <a:gd name="adj1" fmla="val -32568"/>
              <a:gd name="adj2" fmla="val 885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GV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mệnh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thật</a:t>
            </a:r>
            <a:endParaRPr kumimoji="0" lang="id-ID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2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148" r="48545" b="69023"/>
          <a:stretch>
            <a:fillRect/>
          </a:stretch>
        </p:blipFill>
        <p:spPr>
          <a:xfrm>
            <a:off x="1415366" y="6067831"/>
            <a:ext cx="1362126" cy="861968"/>
          </a:xfrm>
          <a:prstGeom prst="rect">
            <a:avLst/>
          </a:prstGeom>
        </p:spPr>
      </p:pic>
      <p:sp>
        <p:nvSpPr>
          <p:cNvPr id="2" name="AutoShape 2" descr="Student Teacher Blackboard Education - Blackboard With Teacher Clipart PNG  Image | Transparent PNG Free Download on See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9" name="Picture 5" descr="Tài Liệu Giáo Viên Hoạt Hình Ngày Nhà Giáo Hình ảnh | Định dạng hình ảnh  PSD 611174310| vn.lovepi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3703" r="26710" b="2586"/>
          <a:stretch>
            <a:fillRect/>
          </a:stretch>
        </p:blipFill>
        <p:spPr bwMode="auto">
          <a:xfrm>
            <a:off x="3099217" y="2005765"/>
            <a:ext cx="2041465" cy="41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29"/>
          <p:cNvSpPr/>
          <p:nvPr/>
        </p:nvSpPr>
        <p:spPr>
          <a:xfrm flipH="1">
            <a:off x="6355331" y="202194"/>
            <a:ext cx="5555442" cy="2018370"/>
          </a:xfrm>
          <a:prstGeom prst="cloudCallout">
            <a:avLst>
              <a:gd name="adj1" fmla="val -27168"/>
              <a:gd name="adj2" fmla="val 85642"/>
            </a:avLst>
          </a:prstGeom>
          <a:solidFill>
            <a:srgbClr val="CC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sát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mệnh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đưa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endParaRPr kumimoji="0" lang="id-ID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331" y="3321865"/>
            <a:ext cx="5052184" cy="1815882"/>
          </a:xfrm>
          <a:prstGeom prst="rect">
            <a:avLst/>
          </a:prstGeom>
          <a:solidFill>
            <a:srgbClr val="30F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"/>
          <p:cNvSpPr txBox="1">
            <a:spLocks noChangeArrowheads="1"/>
          </p:cNvSpPr>
          <p:nvPr/>
        </p:nvSpPr>
        <p:spPr bwMode="auto">
          <a:xfrm>
            <a:off x="2517408" y="408701"/>
            <a:ext cx="8083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nghiệm</a:t>
            </a:r>
            <a:endParaRPr lang="zh-CN" altLang="en-US" sz="5400" u="sng" dirty="0">
              <a:solidFill>
                <a:srgbClr val="F84854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34537" y="1734186"/>
            <a:ext cx="11218125" cy="1586507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4400" b="1" dirty="0" err="1"/>
              <a:t>Bài</a:t>
            </a:r>
            <a:r>
              <a:rPr lang="en-US" altLang="zh-CN" sz="4400" b="1" dirty="0"/>
              <a:t> 8: QUÝ TRỌNG ĐỒNG TIỀN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035470" y="3364464"/>
            <a:ext cx="3300177" cy="1050184"/>
          </a:xfrm>
          <a:custGeom>
            <a:avLst/>
            <a:gdLst>
              <a:gd name="connsiteX0" fmla="*/ 1060195 w 1767145"/>
              <a:gd name="connsiteY0" fmla="*/ 0 h 910223"/>
              <a:gd name="connsiteX1" fmla="*/ 1455411 w 1767145"/>
              <a:gd name="connsiteY1" fmla="*/ 213295 h 910223"/>
              <a:gd name="connsiteX2" fmla="*/ 1460178 w 1767145"/>
              <a:gd name="connsiteY2" fmla="*/ 244607 h 910223"/>
              <a:gd name="connsiteX3" fmla="*/ 1520759 w 1767145"/>
              <a:gd name="connsiteY3" fmla="*/ 257059 h 910223"/>
              <a:gd name="connsiteX4" fmla="*/ 1767145 w 1767145"/>
              <a:gd name="connsiteY4" fmla="*/ 503199 h 910223"/>
              <a:gd name="connsiteX5" fmla="*/ 1363733 w 1767145"/>
              <a:gd name="connsiteY5" fmla="*/ 770331 h 910223"/>
              <a:gd name="connsiteX6" fmla="*/ 1138182 w 1767145"/>
              <a:gd name="connsiteY6" fmla="*/ 724709 h 910223"/>
              <a:gd name="connsiteX7" fmla="*/ 1126846 w 1767145"/>
              <a:gd name="connsiteY7" fmla="*/ 718516 h 910223"/>
              <a:gd name="connsiteX8" fmla="*/ 1113460 w 1767145"/>
              <a:gd name="connsiteY8" fmla="*/ 747071 h 910223"/>
              <a:gd name="connsiteX9" fmla="*/ 741750 w 1767145"/>
              <a:gd name="connsiteY9" fmla="*/ 910223 h 910223"/>
              <a:gd name="connsiteX10" fmla="*/ 346534 w 1767145"/>
              <a:gd name="connsiteY10" fmla="*/ 696928 h 910223"/>
              <a:gd name="connsiteX11" fmla="*/ 338652 w 1767145"/>
              <a:gd name="connsiteY11" fmla="*/ 645156 h 910223"/>
              <a:gd name="connsiteX12" fmla="*/ 299984 w 1767145"/>
              <a:gd name="connsiteY12" fmla="*/ 607178 h 910223"/>
              <a:gd name="connsiteX13" fmla="*/ 285381 w 1767145"/>
              <a:gd name="connsiteY13" fmla="*/ 576027 h 910223"/>
              <a:gd name="connsiteX14" fmla="*/ 255492 w 1767145"/>
              <a:gd name="connsiteY14" fmla="*/ 570149 h 910223"/>
              <a:gd name="connsiteX15" fmla="*/ 0 w 1767145"/>
              <a:gd name="connsiteY15" fmla="*/ 321546 h 910223"/>
              <a:gd name="connsiteX16" fmla="*/ 403412 w 1767145"/>
              <a:gd name="connsiteY16" fmla="*/ 54414 h 910223"/>
              <a:gd name="connsiteX17" fmla="*/ 688667 w 1767145"/>
              <a:gd name="connsiteY17" fmla="*/ 132655 h 910223"/>
              <a:gd name="connsiteX18" fmla="*/ 704102 w 1767145"/>
              <a:gd name="connsiteY18" fmla="*/ 147814 h 910223"/>
              <a:gd name="connsiteX19" fmla="*/ 774940 w 1767145"/>
              <a:gd name="connsiteY19" fmla="*/ 78241 h 910223"/>
              <a:gd name="connsiteX20" fmla="*/ 1060195 w 1767145"/>
              <a:gd name="connsiteY20" fmla="*/ 0 h 91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7145" h="910223">
                <a:moveTo>
                  <a:pt x="1060195" y="0"/>
                </a:moveTo>
                <a:cubicBezTo>
                  <a:pt x="1255143" y="0"/>
                  <a:pt x="1417794" y="91568"/>
                  <a:pt x="1455411" y="213295"/>
                </a:cubicBezTo>
                <a:lnTo>
                  <a:pt x="1460178" y="244607"/>
                </a:lnTo>
                <a:lnTo>
                  <a:pt x="1520759" y="257059"/>
                </a:lnTo>
                <a:cubicBezTo>
                  <a:pt x="1665550" y="297612"/>
                  <a:pt x="1767145" y="392549"/>
                  <a:pt x="1767145" y="503199"/>
                </a:cubicBezTo>
                <a:cubicBezTo>
                  <a:pt x="1767145" y="650732"/>
                  <a:pt x="1586531" y="770331"/>
                  <a:pt x="1363733" y="770331"/>
                </a:cubicBezTo>
                <a:cubicBezTo>
                  <a:pt x="1280184" y="770331"/>
                  <a:pt x="1202567" y="753513"/>
                  <a:pt x="1138182" y="724709"/>
                </a:cubicBezTo>
                <a:lnTo>
                  <a:pt x="1126846" y="718516"/>
                </a:lnTo>
                <a:lnTo>
                  <a:pt x="1113460" y="747071"/>
                </a:lnTo>
                <a:cubicBezTo>
                  <a:pt x="1052219" y="842949"/>
                  <a:pt x="908849" y="910223"/>
                  <a:pt x="741750" y="910223"/>
                </a:cubicBezTo>
                <a:cubicBezTo>
                  <a:pt x="546802" y="910223"/>
                  <a:pt x="384151" y="818655"/>
                  <a:pt x="346534" y="696928"/>
                </a:cubicBezTo>
                <a:lnTo>
                  <a:pt x="338652" y="645156"/>
                </a:lnTo>
                <a:lnTo>
                  <a:pt x="299984" y="607178"/>
                </a:lnTo>
                <a:lnTo>
                  <a:pt x="285381" y="576027"/>
                </a:lnTo>
                <a:lnTo>
                  <a:pt x="255492" y="570149"/>
                </a:lnTo>
                <a:cubicBezTo>
                  <a:pt x="105873" y="531082"/>
                  <a:pt x="0" y="434501"/>
                  <a:pt x="0" y="321546"/>
                </a:cubicBezTo>
                <a:cubicBezTo>
                  <a:pt x="0" y="174013"/>
                  <a:pt x="180614" y="54414"/>
                  <a:pt x="403412" y="54414"/>
                </a:cubicBezTo>
                <a:cubicBezTo>
                  <a:pt x="514811" y="54414"/>
                  <a:pt x="615664" y="84314"/>
                  <a:pt x="688667" y="132655"/>
                </a:cubicBezTo>
                <a:lnTo>
                  <a:pt x="704102" y="147814"/>
                </a:lnTo>
                <a:lnTo>
                  <a:pt x="774940" y="78241"/>
                </a:lnTo>
                <a:cubicBezTo>
                  <a:pt x="847943" y="29900"/>
                  <a:pt x="948796" y="0"/>
                  <a:pt x="1060195" y="0"/>
                </a:cubicBezTo>
                <a:close/>
              </a:path>
            </a:pathLst>
          </a:custGeom>
          <a:solidFill>
            <a:srgbClr val="F0DF7D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任意多边形 10"/>
          <p:cNvSpPr/>
          <p:nvPr/>
        </p:nvSpPr>
        <p:spPr>
          <a:xfrm>
            <a:off x="9993829" y="438154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9" name="图片 33798" descr="1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6" y="3845785"/>
            <a:ext cx="4561250" cy="3012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11 Rectángulo"/>
          <p:cNvSpPr/>
          <p:nvPr/>
        </p:nvSpPr>
        <p:spPr>
          <a:xfrm>
            <a:off x="5302018" y="5393"/>
            <a:ext cx="5087207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altLang="zh-CN" sz="2400" kern="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63"/>
          <p:cNvSpPr/>
          <p:nvPr/>
        </p:nvSpPr>
        <p:spPr>
          <a:xfrm>
            <a:off x="77638" y="3554272"/>
            <a:ext cx="3955477" cy="846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36" tIns="40309" rIns="80617" bIns="40309" rtlCol="0" anchor="ctr"/>
          <a:lstStyle/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69"/>
          <p:cNvSpPr/>
          <p:nvPr/>
        </p:nvSpPr>
        <p:spPr>
          <a:xfrm>
            <a:off x="77637" y="1893596"/>
            <a:ext cx="3955477" cy="1260791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36" tIns="40309" rIns="80617" bIns="40309"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1"/>
          <p:cNvSpPr txBox="1"/>
          <p:nvPr/>
        </p:nvSpPr>
        <p:spPr>
          <a:xfrm>
            <a:off x="1008464" y="185982"/>
            <a:ext cx="434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endParaRPr lang="zh-CN" altLang="en-US" sz="4000" b="1" dirty="0">
              <a:solidFill>
                <a:srgbClr val="F8485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Cloud Callout 29"/>
          <p:cNvSpPr/>
          <p:nvPr/>
        </p:nvSpPr>
        <p:spPr>
          <a:xfrm>
            <a:off x="8583156" y="568076"/>
            <a:ext cx="5087207" cy="1955915"/>
          </a:xfrm>
          <a:prstGeom prst="cloudCallout">
            <a:avLst>
              <a:gd name="adj1" fmla="val -27168"/>
              <a:gd name="adj2" fmla="val 8564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màu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sắc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</a:t>
            </a:r>
            <a:endParaRPr lang="id-ID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500" b="1" dirty="0">
              <a:solidFill>
                <a:srgbClr val="7030A0"/>
              </a:solidFill>
            </a:endParaRPr>
          </a:p>
        </p:txBody>
      </p:sp>
      <p:sp>
        <p:nvSpPr>
          <p:cNvPr id="43" name="Cloud Callout 29"/>
          <p:cNvSpPr/>
          <p:nvPr/>
        </p:nvSpPr>
        <p:spPr>
          <a:xfrm>
            <a:off x="4110828" y="578218"/>
            <a:ext cx="5265981" cy="1260791"/>
          </a:xfrm>
          <a:prstGeom prst="cloudCallout">
            <a:avLst>
              <a:gd name="adj1" fmla="val -27168"/>
              <a:gd name="adj2" fmla="val 85642"/>
            </a:avLst>
          </a:prstGeom>
          <a:solidFill>
            <a:srgbClr val="30F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giống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</a:t>
            </a:r>
            <a:endParaRPr lang="id-ID" altLang="zh-CN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5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8" y="5202744"/>
            <a:ext cx="8995703" cy="1699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166" y="3542549"/>
            <a:ext cx="7015931" cy="1574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矩形 63"/>
          <p:cNvSpPr/>
          <p:nvPr/>
        </p:nvSpPr>
        <p:spPr>
          <a:xfrm>
            <a:off x="617220" y="1133667"/>
            <a:ext cx="3191702" cy="578545"/>
          </a:xfrm>
          <a:prstGeom prst="rect">
            <a:avLst/>
          </a:prstGeom>
          <a:solidFill>
            <a:srgbClr val="5FA9EB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36" tIns="40309" rIns="80617" bIns="40309" rtlCol="0" anchor="ctr"/>
          <a:lstStyle/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410" y="2512845"/>
            <a:ext cx="7980953" cy="7267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75606" y="1893596"/>
            <a:ext cx="432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4" grpId="0" animBg="1"/>
      <p:bldP spid="16" grpId="0" animBg="1"/>
      <p:bldP spid="15" grpId="0" animBg="1"/>
      <p:bldP spid="38" grpId="0" animBg="1"/>
      <p:bldP spid="43" grpId="0" animBg="1"/>
      <p:bldP spid="10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29600" y="308803"/>
            <a:ext cx="6684396" cy="620837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và tổng kết chủ đề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59" y="1708436"/>
            <a:ext cx="6168855" cy="1015663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0" y="2626938"/>
            <a:ext cx="4607684" cy="2549169"/>
          </a:xfrm>
          <a:prstGeom prst="cloudCallout">
            <a:avLst>
              <a:gd name="adj1" fmla="val 70075"/>
              <a:gd name="adj2" fmla="val 28858"/>
            </a:avLst>
          </a:prstGeom>
          <a:solidFill>
            <a:schemeClr val="bg1"/>
          </a:solidFill>
          <a:ln>
            <a:solidFill>
              <a:srgbClr val="F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vi-VN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890836" y="867334"/>
            <a:ext cx="8822124" cy="663652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705" b="20036"/>
          <a:stretch>
            <a:fillRect/>
          </a:stretch>
        </p:blipFill>
        <p:spPr>
          <a:xfrm>
            <a:off x="5872273" y="3502895"/>
            <a:ext cx="6319727" cy="308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996" y="1654793"/>
            <a:ext cx="1400000" cy="11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842" y="5274494"/>
            <a:ext cx="1079858" cy="384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806" y="5197803"/>
            <a:ext cx="935819" cy="384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842" y="6110554"/>
            <a:ext cx="1190603" cy="43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806" y="6146314"/>
            <a:ext cx="1190604" cy="337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828924" y="1270021"/>
            <a:ext cx="1797594" cy="6078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00" b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luận</a:t>
            </a:r>
            <a:endParaRPr lang="zh-CN" altLang="en-US" sz="3500" b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标题 16"/>
          <p:cNvSpPr>
            <a:spLocks noGrp="1"/>
          </p:cNvSpPr>
          <p:nvPr>
            <p:ph type="title"/>
          </p:nvPr>
        </p:nvSpPr>
        <p:spPr>
          <a:xfrm>
            <a:off x="829600" y="308803"/>
            <a:ext cx="6684396" cy="620837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và tổng kết chủ đề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47" y="1270021"/>
            <a:ext cx="7261343" cy="423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60080" y="278323"/>
            <a:ext cx="5418800" cy="620837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Cam kết và hành động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1094940"/>
            <a:ext cx="115366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484" y="2112180"/>
            <a:ext cx="10759440" cy="95410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teacherwhohelpsstudentswritehomework Hình ảnh | Định dạng hình ảnh PNG  40051183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262067"/>
            <a:ext cx="3600836" cy="3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乐可爱萌萌哒儿童卡通通用动态PPT模板"/>
</p:tagLst>
</file>

<file path=ppt/theme/theme1.xml><?xml version="1.0" encoding="utf-8"?>
<a:theme xmlns:a="http://schemas.openxmlformats.org/drawingml/2006/main" name="Office 主题">
  <a:themeElements>
    <a:clrScheme name="自定义 1774">
      <a:dk1>
        <a:sysClr val="windowText" lastClr="000000"/>
      </a:dk1>
      <a:lt1>
        <a:sysClr val="window" lastClr="FFFFFF"/>
      </a:lt1>
      <a:dk2>
        <a:srgbClr val="FA5B7F"/>
      </a:dk2>
      <a:lt2>
        <a:srgbClr val="5FA9EB"/>
      </a:lt2>
      <a:accent1>
        <a:srgbClr val="5FA9EB"/>
      </a:accent1>
      <a:accent2>
        <a:srgbClr val="FA5B7F"/>
      </a:accent2>
      <a:accent3>
        <a:srgbClr val="5FA9EB"/>
      </a:accent3>
      <a:accent4>
        <a:srgbClr val="FA5B7F"/>
      </a:accent4>
      <a:accent5>
        <a:srgbClr val="5FA9EB"/>
      </a:accent5>
      <a:accent6>
        <a:srgbClr val="FA5B7F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327</Words>
  <Application>Microsoft Office PowerPoint</Application>
  <PresentationFormat>Widescreen</PresentationFormat>
  <Paragraphs>52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Microsoft YaHei</vt:lpstr>
      <vt:lpstr>Microsoft YaHei</vt:lpstr>
      <vt:lpstr>Microsoft YaHei Light</vt:lpstr>
      <vt:lpstr>宋体</vt:lpstr>
      <vt:lpstr>宋体</vt:lpstr>
      <vt:lpstr>#9Slide03 Arima Madurai Black</vt:lpstr>
      <vt:lpstr>Arial</vt:lpstr>
      <vt:lpstr>Arial Black</vt:lpstr>
      <vt:lpstr>Calibri</vt:lpstr>
      <vt:lpstr>华文琥珀</vt:lpstr>
      <vt:lpstr>Times New Roman</vt:lpstr>
      <vt:lpstr>方正兰亭粗黑简体</vt:lpstr>
      <vt:lpstr>Office 主题</vt:lpstr>
      <vt:lpstr>PowerPoint Presentation</vt:lpstr>
      <vt:lpstr>PowerPoint Presentation</vt:lpstr>
      <vt:lpstr>Khởi động </vt:lpstr>
      <vt:lpstr>Khởi động </vt:lpstr>
      <vt:lpstr>PowerPoint Presentation</vt:lpstr>
      <vt:lpstr>PowerPoint Presentation</vt:lpstr>
      <vt:lpstr>Mở rộng và tổng kết chủ đề</vt:lpstr>
      <vt:lpstr>Mở rộng và tổng kết chủ đề</vt:lpstr>
      <vt:lpstr>Cam kết và hành động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欢乐可爱萌萌哒儿童卡通通用动态PPT模板</dc:title>
  <dc:creator>MICHAEL</dc:creator>
  <cp:lastModifiedBy>Admin</cp:lastModifiedBy>
  <cp:revision>107</cp:revision>
  <dcterms:created xsi:type="dcterms:W3CDTF">2015-05-05T08:02:00Z</dcterms:created>
  <dcterms:modified xsi:type="dcterms:W3CDTF">2022-10-11T13:15:55Z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