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0" r:id="rId3"/>
    <p:sldId id="286" r:id="rId4"/>
    <p:sldId id="285" r:id="rId5"/>
    <p:sldId id="257" r:id="rId6"/>
    <p:sldId id="303" r:id="rId7"/>
    <p:sldId id="298" r:id="rId8"/>
    <p:sldId id="301" r:id="rId9"/>
    <p:sldId id="296" r:id="rId10"/>
    <p:sldId id="302" r:id="rId11"/>
    <p:sldId id="262" r:id="rId12"/>
  </p:sldIdLst>
  <p:sldSz cx="16778288" cy="9475788"/>
  <p:notesSz cx="6858000" cy="9144000"/>
  <p:custDataLst>
    <p:tags r:id="rId1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FF"/>
    <a:srgbClr val="FF0066"/>
    <a:srgbClr val="FFC305"/>
    <a:srgbClr val="663300"/>
    <a:srgbClr val="FFEB71"/>
    <a:srgbClr val="FFEFAB"/>
    <a:srgbClr val="FFD93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>
        <p:scale>
          <a:sx n="55" d="100"/>
          <a:sy n="55" d="100"/>
        </p:scale>
        <p:origin x="-612" y="66"/>
      </p:cViewPr>
      <p:guideLst>
        <p:guide orient="horz" pos="2984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\Downloads\Cách gấp ví tiền bằng giấy - Sáng Tạo Thủ Công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6602"/>
  <ax:ocxPr ax:name="_cy" ax:value="2632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647792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6516936" y="6610102"/>
            <a:ext cx="8806793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en-US" altLang="zh-CN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1027" name="Picture 3" descr="C:\Users\Administrator\Downloads\ẢNG HÌNH NÊN MỚI\2eb65abb3b2bf7969df42d6a12ae3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738"/>
            <a:ext cx="16778288" cy="107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71690"/>
          <p:cNvSpPr txBox="1"/>
          <p:nvPr/>
        </p:nvSpPr>
        <p:spPr>
          <a:xfrm>
            <a:off x="2412480" y="1576652"/>
            <a:ext cx="11521280" cy="35548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000" b="1" dirty="0">
                <a:solidFill>
                  <a:srgbClr val="FF0066"/>
                </a:solidFill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HOẠT ĐỘNG TRẢI NGHIỆM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5000" b="1" dirty="0">
                <a:solidFill>
                  <a:srgbClr val="3399FF"/>
                </a:solidFill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SƠ KẾT TUẦN</a:t>
            </a:r>
          </a:p>
          <a:p>
            <a:pPr algn="ctr"/>
            <a:r>
              <a:rPr lang="pt-BR" sz="5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VỀ THỰC HIỆN TÌM HIỂU TIỀN VIỆT NAM</a:t>
            </a:r>
            <a:endParaRPr lang="vi-VN" sz="5000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10884272" cy="11430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 SAU CHỦ ĐỀ :RÈN NẾP SỐNG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9" y="3945806"/>
            <a:ext cx="5626569" cy="5255027"/>
          </a:xfrm>
        </p:spPr>
      </p:pic>
      <p:pic>
        <p:nvPicPr>
          <p:cNvPr id="4" name="Picture 3"/>
          <p:cNvPicPr/>
          <p:nvPr/>
        </p:nvPicPr>
        <p:blipFill rotWithShape="1">
          <a:blip r:embed="rId3"/>
          <a:srcRect l="7621" t="29412" r="32870" b="13132"/>
          <a:stretch>
            <a:fillRect/>
          </a:stretch>
        </p:blipFill>
        <p:spPr bwMode="auto">
          <a:xfrm>
            <a:off x="11172632" y="3414990"/>
            <a:ext cx="5605656" cy="606079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305907"/>
            <a:ext cx="1008042" cy="970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3288" y="1713558"/>
            <a:ext cx="9638104" cy="14157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414990"/>
            <a:ext cx="5460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901" y="3945806"/>
            <a:ext cx="3018238" cy="1415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600" y="5703299"/>
            <a:ext cx="3677412" cy="1161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560" y="7239225"/>
            <a:ext cx="4761149" cy="10460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201" y="8329628"/>
            <a:ext cx="1346662" cy="8733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41989" y="8378625"/>
            <a:ext cx="3707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Ghí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ra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lá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1792" y="3945806"/>
            <a:ext cx="1917346" cy="12434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632429" y="4369097"/>
            <a:ext cx="145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3" y="154081"/>
            <a:ext cx="16598056" cy="925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7741072" y="3631054"/>
            <a:ext cx="7704856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altLang="zh-CN" sz="50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5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5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zh-CN" sz="5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zh-CN" sz="5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50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5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zh-CN" sz="5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50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2360" y="272167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947" y="-153893"/>
            <a:ext cx="12852997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7695" y="6155836"/>
            <a:ext cx="3822079" cy="37954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81027"/>
            <a:ext cx="4491863" cy="1005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40272" y="1147029"/>
            <a:ext cx="30963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KẾT</a:t>
            </a:r>
          </a:p>
          <a:p>
            <a:pPr algn="ctr"/>
            <a:r>
              <a:rPr lang="en-US" altLang="zh-CN" sz="5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8</a:t>
            </a:r>
            <a:endParaRPr lang="zh-CN" altLang="en-US" sz="5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736" y="2034965"/>
            <a:ext cx="4680520" cy="41931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5912" y="2034966"/>
            <a:ext cx="4708111" cy="41931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"/>
          <p:cNvSpPr/>
          <p:nvPr/>
        </p:nvSpPr>
        <p:spPr>
          <a:xfrm>
            <a:off x="5508824" y="3859516"/>
            <a:ext cx="259228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zh-CN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zh-CN" altLang="en-US" sz="5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"/>
          <p:cNvSpPr/>
          <p:nvPr/>
        </p:nvSpPr>
        <p:spPr>
          <a:xfrm>
            <a:off x="10333360" y="3859516"/>
            <a:ext cx="259228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</a:t>
            </a:r>
            <a:endParaRPr lang="zh-CN" altLang="en-US" sz="5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7" y="258763"/>
            <a:ext cx="15721483" cy="921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96" y="2232403"/>
            <a:ext cx="9468616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211" y="4104282"/>
            <a:ext cx="10389797" cy="1394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896" y="5671384"/>
            <a:ext cx="10297143" cy="13533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711409" y="2542127"/>
            <a:ext cx="8432914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ổn định, duy trì nề nếp.</a:t>
            </a:r>
            <a:endParaRPr lang="zh-CN" altLang="en-US" sz="45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076214" y="4303491"/>
            <a:ext cx="9793088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học tập nâng cao chất lượng</a:t>
            </a:r>
            <a:endParaRPr lang="zh-CN" altLang="en-US" sz="4500" b="1" dirty="0">
              <a:solidFill>
                <a:srgbClr val="FFC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7084326" y="5851887"/>
            <a:ext cx="8704294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trì các hoạt động có ý nghĩa </a:t>
            </a:r>
            <a:endParaRPr lang="zh-CN" altLang="en-US" sz="4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88" y="7473950"/>
            <a:ext cx="3927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2" charset="-122"/>
                <a:ea typeface="SimHei" panose="02010609060101010101" pitchFamily="2" charset="-122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1955"/>
            <a:ext cx="5776211" cy="4836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732557" y="1984291"/>
            <a:ext cx="45784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en-US" altLang="zh-CN" sz="4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</a:t>
            </a:r>
          </a:p>
          <a:p>
            <a:pPr lvl="0" algn="ctr" eaLnBrk="0" hangingPunct="0"/>
            <a:r>
              <a:rPr lang="en-US" altLang="zh-CN" sz="4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TUẦN 9</a:t>
            </a:r>
            <a:endParaRPr lang="zh-CN" altLang="en-US" sz="40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/>
      <p:bldP spid="71692" grpId="0" animBg="1"/>
      <p:bldP spid="7169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 rotWithShape="1">
          <a:blip r:embed="rId3"/>
          <a:srcRect l="6018" t="43806" r="7901"/>
          <a:stretch>
            <a:fillRect/>
          </a:stretch>
        </p:blipFill>
        <p:spPr>
          <a:xfrm>
            <a:off x="-34848" y="884915"/>
            <a:ext cx="14112624" cy="83894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6"/>
          <p:cNvSpPr txBox="1"/>
          <p:nvPr/>
        </p:nvSpPr>
        <p:spPr>
          <a:xfrm>
            <a:off x="2736988" y="3750206"/>
            <a:ext cx="8568952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8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</a:t>
            </a:r>
          </a:p>
          <a:p>
            <a:pPr algn="ctr"/>
            <a:r>
              <a:rPr lang="en-US" altLang="zh-CN" sz="8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</a:t>
            </a:r>
          </a:p>
          <a:p>
            <a:pPr algn="ctr"/>
            <a:r>
              <a:rPr lang="en-US" altLang="zh-CN" sz="8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TRẢI NGHIỆM</a:t>
            </a:r>
            <a:endParaRPr lang="zh-CN" altLang="en-US" sz="8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5" y="-52298"/>
            <a:ext cx="15908433" cy="95280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494262" y="73538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zh-CN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zh-CN" altLang="en-US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2687731" y="2949788"/>
            <a:ext cx="1196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zh-CN" altLang="en-US" sz="32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09" flipH="1">
            <a:off x="1048718" y="5509588"/>
            <a:ext cx="5546301" cy="3300084"/>
          </a:xfrm>
          <a:prstGeom prst="rect">
            <a:avLst/>
          </a:prstGeom>
        </p:spPr>
      </p:pic>
      <p:pic>
        <p:nvPicPr>
          <p:cNvPr id="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0907" y="5520679"/>
            <a:ext cx="6768752" cy="3647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3288"/>
          <a:stretch>
            <a:fillRect/>
          </a:stretch>
        </p:blipFill>
        <p:spPr>
          <a:xfrm>
            <a:off x="8410697" y="1357563"/>
            <a:ext cx="2420245" cy="2560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4239" y="931010"/>
            <a:ext cx="2880320" cy="27157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47382" y="3206070"/>
            <a:ext cx="2559081" cy="25590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3729" y="3490217"/>
            <a:ext cx="10113887" cy="1809134"/>
          </a:xfrm>
          <a:prstGeom prst="rect">
            <a:avLst/>
          </a:prstGeom>
        </p:spPr>
      </p:pic>
      <p:sp>
        <p:nvSpPr>
          <p:cNvPr id="16" name="文本框 4"/>
          <p:cNvSpPr txBox="1"/>
          <p:nvPr/>
        </p:nvSpPr>
        <p:spPr>
          <a:xfrm>
            <a:off x="2687731" y="1678014"/>
            <a:ext cx="1196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4"/>
          <p:cNvSpPr txBox="1"/>
          <p:nvPr/>
        </p:nvSpPr>
        <p:spPr>
          <a:xfrm>
            <a:off x="2687731" y="2331666"/>
            <a:ext cx="1196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16775867" imgH="9476190"/>
        </mc:Choice>
        <mc:Fallback>
          <p:control name="WindowsMediaPlayer1" r:id="rId2" imgW="16775867" imgH="947619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8" y="0"/>
                  <a:ext cx="16776700" cy="94757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901785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816" y="489421"/>
            <a:ext cx="11449272" cy="90027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4104395" y="1353518"/>
            <a:ext cx="2736850" cy="27392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10233069" y="245123"/>
            <a:ext cx="6925120" cy="94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9221"/>
          <p:cNvSpPr txBox="1"/>
          <p:nvPr/>
        </p:nvSpPr>
        <p:spPr>
          <a:xfrm>
            <a:off x="11816494" y="1800959"/>
            <a:ext cx="3758271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kết hành động</a:t>
            </a:r>
            <a:endParaRPr lang="zh-CN" altLang="en-US" sz="5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72" y="1713558"/>
            <a:ext cx="15409712" cy="6408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8384" y="62908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4" y="-3174"/>
            <a:ext cx="16310024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文本框 4105"/>
          <p:cNvSpPr txBox="1"/>
          <p:nvPr/>
        </p:nvSpPr>
        <p:spPr>
          <a:xfrm>
            <a:off x="1303648" y="978432"/>
            <a:ext cx="13422199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5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VỀ CẢM XÚC CỦA MÌNH SAU BUỔI THAM GIA ĐI MUA ĐỒ CÙNG BỐ MẸ</a:t>
            </a:r>
            <a:endParaRPr lang="zh-CN" altLang="en-US" sz="5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707" y="0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4"/>
          <p:cNvSpPr txBox="1"/>
          <p:nvPr/>
        </p:nvSpPr>
        <p:spPr>
          <a:xfrm>
            <a:off x="435992" y="4155072"/>
            <a:ext cx="15153952" cy="163121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zh-C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 (3)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249</Words>
  <Application>Microsoft Office PowerPoint</Application>
  <PresentationFormat>Custom</PresentationFormat>
  <Paragraphs>42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ĐÁNH GIÁ SAU CHỦ ĐỀ :RÈN NẾP SỐNG</vt:lpstr>
      <vt:lpstr>PowerPoint Presentation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(3)</dc:title>
  <dc:creator>Administrator</dc:creator>
  <cp:lastModifiedBy>Admin</cp:lastModifiedBy>
  <cp:revision>109</cp:revision>
  <dcterms:created xsi:type="dcterms:W3CDTF">2015-09-14T06:10:00Z</dcterms:created>
  <dcterms:modified xsi:type="dcterms:W3CDTF">2021-10-25T14:34:53Z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