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4" r:id="rId2"/>
    <p:sldMasterId id="2147483738" r:id="rId3"/>
    <p:sldMasterId id="2147483751" r:id="rId4"/>
    <p:sldMasterId id="2147483763" r:id="rId5"/>
    <p:sldMasterId id="2147483775" r:id="rId6"/>
    <p:sldMasterId id="2147483787" r:id="rId7"/>
    <p:sldMasterId id="2147483818" r:id="rId8"/>
  </p:sldMasterIdLst>
  <p:notesMasterIdLst>
    <p:notesMasterId r:id="rId27"/>
  </p:notesMasterIdLst>
  <p:sldIdLst>
    <p:sldId id="11088396" r:id="rId9"/>
    <p:sldId id="258" r:id="rId10"/>
    <p:sldId id="259" r:id="rId11"/>
    <p:sldId id="260" r:id="rId12"/>
    <p:sldId id="11088397" r:id="rId13"/>
    <p:sldId id="11088398" r:id="rId14"/>
    <p:sldId id="257" r:id="rId15"/>
    <p:sldId id="11088407" r:id="rId16"/>
    <p:sldId id="261" r:id="rId17"/>
    <p:sldId id="1432" r:id="rId18"/>
    <p:sldId id="11088408" r:id="rId19"/>
    <p:sldId id="11088409" r:id="rId20"/>
    <p:sldId id="1427" r:id="rId21"/>
    <p:sldId id="1428" r:id="rId22"/>
    <p:sldId id="1429" r:id="rId23"/>
    <p:sldId id="1430" r:id="rId24"/>
    <p:sldId id="1433" r:id="rId25"/>
    <p:sldId id="26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6" autoAdjust="0"/>
    <p:restoredTop sz="94660"/>
  </p:normalViewPr>
  <p:slideViewPr>
    <p:cSldViewPr snapToGrid="0">
      <p:cViewPr varScale="1">
        <p:scale>
          <a:sx n="78" d="100"/>
          <a:sy n="78" d="100"/>
        </p:scale>
        <p:origin x="69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F2417-A245-4A53-AADB-BE56A8BAF7B7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5A5988-2AFF-4931-9BA6-E87F96F5B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95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209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414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73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tranthao121012@gmail.com</a:t>
            </a:r>
            <a:endParaRPr lang="zh-CN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912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797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949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084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023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519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894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511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s://www.freepik.com/" TargetMode="Externa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710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85058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7C4FB164-9FAC-4FAE-8C6F-0DA8F26203AF}"/>
              </a:ext>
            </a:extLst>
          </p:cNvPr>
          <p:cNvSpPr/>
          <p:nvPr userDrawn="1"/>
        </p:nvSpPr>
        <p:spPr>
          <a:xfrm>
            <a:off x="209550" y="285751"/>
            <a:ext cx="11785073" cy="642762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9160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283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646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1736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625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871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446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913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785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461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545612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789817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575649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889099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772599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667820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90053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203580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0159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000349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849388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19037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128828599"/>
      </p:ext>
    </p:extLst>
  </p:cSld>
  <p:clrMapOvr>
    <a:masterClrMapping/>
  </p:clrMapOvr>
  <p:transition spd="slow"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18003117"/>
      </p:ext>
    </p:extLst>
  </p:cSld>
  <p:clrMapOvr>
    <a:masterClrMapping/>
  </p:clrMapOvr>
  <p:transition spd="slow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27277840"/>
      </p:ext>
    </p:extLst>
  </p:cSld>
  <p:clrMapOvr>
    <a:masterClrMapping/>
  </p:clrMapOvr>
  <p:transition spd="slow"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50265008"/>
      </p:ext>
    </p:extLst>
  </p:cSld>
  <p:clrMapOvr>
    <a:masterClrMapping/>
  </p:clrMapOvr>
  <p:transition spd="slow"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69757153"/>
      </p:ext>
    </p:extLst>
  </p:cSld>
  <p:clrMapOvr>
    <a:masterClrMapping/>
  </p:clrMapOvr>
  <p:transition spd="slow"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63580655"/>
      </p:ext>
    </p:extLst>
  </p:cSld>
  <p:clrMapOvr>
    <a:masterClrMapping/>
  </p:clrMapOvr>
  <p:transition spd="slow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300436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1586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63214577"/>
      </p:ext>
    </p:extLst>
  </p:cSld>
  <p:clrMapOvr>
    <a:masterClrMapping/>
  </p:clrMapOvr>
  <p:transition spd="slow">
    <p:split orient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63243121"/>
      </p:ext>
    </p:extLst>
  </p:cSld>
  <p:clrMapOvr>
    <a:masterClrMapping/>
  </p:clrMapOvr>
  <p:transition spd="slow">
    <p:split orient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95371665"/>
      </p:ext>
    </p:extLst>
  </p:cSld>
  <p:clrMapOvr>
    <a:masterClrMapping/>
  </p:clrMapOvr>
  <p:transition spd="slow">
    <p:split orient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49185679"/>
      </p:ext>
    </p:extLst>
  </p:cSld>
  <p:clrMapOvr>
    <a:masterClrMapping/>
  </p:clrMapOvr>
  <p:transition spd="slow">
    <p:split orient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70118260"/>
      </p:ext>
    </p:extLst>
  </p:cSld>
  <p:clrMapOvr>
    <a:masterClrMapping/>
  </p:clrMapOvr>
  <p:transition spd="slow">
    <p:split orient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9595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712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9236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6602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255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5659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8060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0902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7361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9662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166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682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22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2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7C4FB164-9FAC-4FAE-8C6F-0DA8F26203AF}"/>
              </a:ext>
            </a:extLst>
          </p:cNvPr>
          <p:cNvSpPr/>
          <p:nvPr userDrawn="1"/>
        </p:nvSpPr>
        <p:spPr>
          <a:xfrm>
            <a:off x="209550" y="285751"/>
            <a:ext cx="11785073" cy="642762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A37AB-FBB2-4137-B402-632E43E555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1813" y="563909"/>
            <a:ext cx="1883986" cy="188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8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27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3149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44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81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13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64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9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99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27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76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7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1D6594-CD83-4AFD-94C1-F777BBD339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8375" y="-114742"/>
            <a:ext cx="2238375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7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6788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0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64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47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76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07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49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58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66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43767" y="721617"/>
            <a:ext cx="6304400" cy="2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2100" y="3158317"/>
            <a:ext cx="5148000" cy="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490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571900" y="2500025"/>
            <a:ext cx="704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934600" y="725459"/>
            <a:ext cx="4322800" cy="17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000" y="3622425"/>
            <a:ext cx="70480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16" name="Google Shape;16;p3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" name="Google Shape;19;p3"/>
          <p:cNvSpPr/>
          <p:nvPr/>
        </p:nvSpPr>
        <p:spPr>
          <a:xfrm>
            <a:off x="464867" y="8226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10054534" y="22223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" name="Google Shape;21;p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" name="Google Shape;22;p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" name="Google Shape;26;p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412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568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50967" y="1604600"/>
            <a:ext cx="10290000" cy="45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flipH="1">
            <a:off x="-542806" y="4476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4"/>
          <p:cNvSpPr/>
          <p:nvPr/>
        </p:nvSpPr>
        <p:spPr>
          <a:xfrm flipH="1">
            <a:off x="9417779" y="381767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352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022084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7403491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2025441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403507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76977" y="4463606"/>
            <a:ext cx="2791537" cy="1417929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" name="Google Shape;39;p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63193" y="4625732"/>
            <a:ext cx="2680079" cy="138292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3495626" y="4625732"/>
            <a:ext cx="2680079" cy="138292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028089" y="4625732"/>
            <a:ext cx="2680079" cy="138292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8560522" y="4625732"/>
            <a:ext cx="2680079" cy="138292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10057757" y="5333553"/>
            <a:ext cx="1386057" cy="700303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9863734" y="347967"/>
            <a:ext cx="2067897" cy="57067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424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23" name="Google Shape;123;p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24" name="Google Shape;124;p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7" name="Google Shape;127;p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0469469" y="4956818"/>
            <a:ext cx="1511615" cy="763740"/>
            <a:chOff x="1866724" y="1193292"/>
            <a:chExt cx="6154785" cy="3109690"/>
          </a:xfrm>
        </p:grpSpPr>
        <p:sp>
          <p:nvSpPr>
            <p:cNvPr id="130" name="Google Shape;130;p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2" name="Google Shape;132;p6"/>
          <p:cNvSpPr/>
          <p:nvPr/>
        </p:nvSpPr>
        <p:spPr>
          <a:xfrm flipH="1">
            <a:off x="9058588" y="148596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725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8" y="4320200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195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3201967" y="719333"/>
            <a:ext cx="5989600" cy="2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9723858" y="4803301"/>
            <a:ext cx="1735159" cy="88135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9" name="Google Shape;149;p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50" name="Google Shape;150;p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51" name="Google Shape;151;p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4" name="Google Shape;154;p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" name="Google Shape;155;p8"/>
          <p:cNvSpPr/>
          <p:nvPr/>
        </p:nvSpPr>
        <p:spPr>
          <a:xfrm flipH="1">
            <a:off x="10186883" y="3238199"/>
            <a:ext cx="2594019" cy="71587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" name="Google Shape;156;p8"/>
          <p:cNvGrpSpPr/>
          <p:nvPr/>
        </p:nvGrpSpPr>
        <p:grpSpPr>
          <a:xfrm>
            <a:off x="9373144" y="4871122"/>
            <a:ext cx="1807865" cy="913420"/>
            <a:chOff x="1866724" y="1193292"/>
            <a:chExt cx="6154785" cy="3109690"/>
          </a:xfrm>
        </p:grpSpPr>
        <p:sp>
          <p:nvSpPr>
            <p:cNvPr id="157" name="Google Shape;157;p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" name="Google Shape;159;p8"/>
          <p:cNvSpPr/>
          <p:nvPr/>
        </p:nvSpPr>
        <p:spPr>
          <a:xfrm flipH="1">
            <a:off x="8258398" y="500115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354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325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950967" y="4744533"/>
            <a:ext cx="4015200" cy="13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92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 hasCustomPrompt="1"/>
          </p:nvPr>
        </p:nvSpPr>
        <p:spPr>
          <a:xfrm>
            <a:off x="3748633" y="1212300"/>
            <a:ext cx="7492400" cy="21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7" name="Google Shape;167;p11"/>
          <p:cNvSpPr txBox="1">
            <a:spLocks noGrp="1"/>
          </p:cNvSpPr>
          <p:nvPr>
            <p:ph type="body" idx="1"/>
          </p:nvPr>
        </p:nvSpPr>
        <p:spPr>
          <a:xfrm>
            <a:off x="3748633" y="3375367"/>
            <a:ext cx="74924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8865277" y="4859132"/>
            <a:ext cx="1790100" cy="909261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10154655" y="4657733"/>
            <a:ext cx="2037339" cy="103484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1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71" name="Google Shape;171;p1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72" name="Google Shape;172;p1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75" name="Google Shape;175;p1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11"/>
          <p:cNvGrpSpPr/>
          <p:nvPr/>
        </p:nvGrpSpPr>
        <p:grpSpPr>
          <a:xfrm flipH="1">
            <a:off x="9517380" y="4859136"/>
            <a:ext cx="1799659" cy="909273"/>
            <a:chOff x="1866724" y="1193292"/>
            <a:chExt cx="6154785" cy="3109690"/>
          </a:xfrm>
        </p:grpSpPr>
        <p:sp>
          <p:nvSpPr>
            <p:cNvPr id="177" name="Google Shape;177;p11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1"/>
          <p:cNvSpPr/>
          <p:nvPr/>
        </p:nvSpPr>
        <p:spPr>
          <a:xfrm flipH="1">
            <a:off x="10154601" y="169092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 flipH="1">
            <a:off x="413234" y="7966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688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95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title" idx="2"/>
          </p:nvPr>
        </p:nvSpPr>
        <p:spPr>
          <a:xfrm>
            <a:off x="992967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"/>
          </p:nvPr>
        </p:nvSpPr>
        <p:spPr>
          <a:xfrm>
            <a:off x="992967" y="3179200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3"/>
          </p:nvPr>
        </p:nvSpPr>
        <p:spPr>
          <a:xfrm>
            <a:off x="8480236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subTitle" idx="4"/>
          </p:nvPr>
        </p:nvSpPr>
        <p:spPr>
          <a:xfrm>
            <a:off x="8480236" y="3179201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1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10" name="Google Shape;210;p1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11" name="Google Shape;211;p1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4" name="Google Shape;214;p1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>
            <a:off x="6513934" y="93931"/>
            <a:ext cx="2879257" cy="7945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88938" y="1940931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1043154" y="2037347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879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8822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title" idx="2"/>
          </p:nvPr>
        </p:nvSpPr>
        <p:spPr>
          <a:xfrm>
            <a:off x="2918000" y="17002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ubTitle" idx="1"/>
          </p:nvPr>
        </p:nvSpPr>
        <p:spPr>
          <a:xfrm>
            <a:off x="2918000" y="2235468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title" idx="3"/>
          </p:nvPr>
        </p:nvSpPr>
        <p:spPr>
          <a:xfrm>
            <a:off x="3934000" y="34344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4"/>
          </p:nvPr>
        </p:nvSpPr>
        <p:spPr>
          <a:xfrm>
            <a:off x="3934000" y="3969667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5"/>
          <p:cNvSpPr/>
          <p:nvPr/>
        </p:nvSpPr>
        <p:spPr>
          <a:xfrm flipH="1">
            <a:off x="9119949" y="1001668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5"/>
          <p:cNvSpPr/>
          <p:nvPr/>
        </p:nvSpPr>
        <p:spPr>
          <a:xfrm flipH="1">
            <a:off x="386598" y="3209781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6" name="Google Shape;226;p1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7" name="Google Shape;227;p1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28" name="Google Shape;228;p1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1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1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31" name="Google Shape;231;p1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2" name="Google Shape;232;p15"/>
          <p:cNvGrpSpPr/>
          <p:nvPr/>
        </p:nvGrpSpPr>
        <p:grpSpPr>
          <a:xfrm>
            <a:off x="642610" y="4954622"/>
            <a:ext cx="1807865" cy="913420"/>
            <a:chOff x="1866724" y="1193292"/>
            <a:chExt cx="6154785" cy="3109690"/>
          </a:xfrm>
        </p:grpSpPr>
        <p:sp>
          <p:nvSpPr>
            <p:cNvPr id="233" name="Google Shape;233;p1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7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title" idx="2"/>
          </p:nvPr>
        </p:nvSpPr>
        <p:spPr>
          <a:xfrm>
            <a:off x="1311633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1"/>
          </p:nvPr>
        </p:nvSpPr>
        <p:spPr>
          <a:xfrm>
            <a:off x="1311633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3"/>
          </p:nvPr>
        </p:nvSpPr>
        <p:spPr>
          <a:xfrm>
            <a:off x="4635367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4"/>
          </p:nvPr>
        </p:nvSpPr>
        <p:spPr>
          <a:xfrm>
            <a:off x="4635367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title" idx="5"/>
          </p:nvPr>
        </p:nvSpPr>
        <p:spPr>
          <a:xfrm>
            <a:off x="7959100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6"/>
          </p:nvPr>
        </p:nvSpPr>
        <p:spPr>
          <a:xfrm>
            <a:off x="7959100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 flipH="1">
            <a:off x="10786623" y="2195286"/>
            <a:ext cx="1977243" cy="5456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16"/>
          <p:cNvGrpSpPr/>
          <p:nvPr/>
        </p:nvGrpSpPr>
        <p:grpSpPr>
          <a:xfrm>
            <a:off x="-766298" y="4718046"/>
            <a:ext cx="3577477" cy="1411097"/>
            <a:chOff x="4432311" y="2548350"/>
            <a:chExt cx="4488305" cy="1770363"/>
          </a:xfrm>
        </p:grpSpPr>
        <p:sp>
          <p:nvSpPr>
            <p:cNvPr id="245" name="Google Shape;245;p1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" name="Google Shape;247;p1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48" name="Google Shape;248;p1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49" name="Google Shape;249;p1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1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3" name="Google Shape;253;p16"/>
          <p:cNvGrpSpPr/>
          <p:nvPr/>
        </p:nvGrpSpPr>
        <p:grpSpPr>
          <a:xfrm flipH="1">
            <a:off x="4966175" y="5041717"/>
            <a:ext cx="1511615" cy="763740"/>
            <a:chOff x="1866724" y="1193292"/>
            <a:chExt cx="6154785" cy="3109690"/>
          </a:xfrm>
        </p:grpSpPr>
        <p:sp>
          <p:nvSpPr>
            <p:cNvPr id="254" name="Google Shape;254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6" name="Google Shape;256;p16"/>
          <p:cNvGrpSpPr/>
          <p:nvPr/>
        </p:nvGrpSpPr>
        <p:grpSpPr>
          <a:xfrm>
            <a:off x="3662075" y="5220617"/>
            <a:ext cx="1511615" cy="763740"/>
            <a:chOff x="1866724" y="1193292"/>
            <a:chExt cx="6154785" cy="3109690"/>
          </a:xfrm>
        </p:grpSpPr>
        <p:sp>
          <p:nvSpPr>
            <p:cNvPr id="257" name="Google Shape;257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346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8"/>
          <p:cNvSpPr txBox="1">
            <a:spLocks noGrp="1"/>
          </p:cNvSpPr>
          <p:nvPr>
            <p:ph type="title" idx="2"/>
          </p:nvPr>
        </p:nvSpPr>
        <p:spPr>
          <a:xfrm>
            <a:off x="1228733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3" name="Google Shape;283;p18"/>
          <p:cNvSpPr txBox="1">
            <a:spLocks noGrp="1"/>
          </p:cNvSpPr>
          <p:nvPr>
            <p:ph type="subTitle" idx="1"/>
          </p:nvPr>
        </p:nvSpPr>
        <p:spPr>
          <a:xfrm>
            <a:off x="1228733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8"/>
          <p:cNvSpPr txBox="1">
            <a:spLocks noGrp="1"/>
          </p:cNvSpPr>
          <p:nvPr>
            <p:ph type="title" idx="3"/>
          </p:nvPr>
        </p:nvSpPr>
        <p:spPr>
          <a:xfrm>
            <a:off x="4610064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5" name="Google Shape;285;p18"/>
          <p:cNvSpPr txBox="1">
            <a:spLocks noGrp="1"/>
          </p:cNvSpPr>
          <p:nvPr>
            <p:ph type="subTitle" idx="4"/>
          </p:nvPr>
        </p:nvSpPr>
        <p:spPr>
          <a:xfrm>
            <a:off x="4610065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8"/>
          <p:cNvSpPr txBox="1">
            <a:spLocks noGrp="1"/>
          </p:cNvSpPr>
          <p:nvPr>
            <p:ph type="title" idx="5"/>
          </p:nvPr>
        </p:nvSpPr>
        <p:spPr>
          <a:xfrm>
            <a:off x="1228733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7" name="Google Shape;287;p18"/>
          <p:cNvSpPr txBox="1">
            <a:spLocks noGrp="1"/>
          </p:cNvSpPr>
          <p:nvPr>
            <p:ph type="subTitle" idx="6"/>
          </p:nvPr>
        </p:nvSpPr>
        <p:spPr>
          <a:xfrm>
            <a:off x="1228733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8"/>
          <p:cNvSpPr txBox="1">
            <a:spLocks noGrp="1"/>
          </p:cNvSpPr>
          <p:nvPr>
            <p:ph type="title" idx="7"/>
          </p:nvPr>
        </p:nvSpPr>
        <p:spPr>
          <a:xfrm>
            <a:off x="4610064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8"/>
          </p:nvPr>
        </p:nvSpPr>
        <p:spPr>
          <a:xfrm>
            <a:off x="4610065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 idx="9"/>
          </p:nvPr>
        </p:nvSpPr>
        <p:spPr>
          <a:xfrm>
            <a:off x="7991395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subTitle" idx="13"/>
          </p:nvPr>
        </p:nvSpPr>
        <p:spPr>
          <a:xfrm>
            <a:off x="7991399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title" idx="14"/>
          </p:nvPr>
        </p:nvSpPr>
        <p:spPr>
          <a:xfrm>
            <a:off x="7991395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subTitle" idx="15"/>
          </p:nvPr>
        </p:nvSpPr>
        <p:spPr>
          <a:xfrm>
            <a:off x="7991399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94" name="Google Shape;294;p1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95" name="Google Shape;295;p1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96" name="Google Shape;296;p1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1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1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99" name="Google Shape;299;p1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0" name="Google Shape;300;p18"/>
          <p:cNvGrpSpPr/>
          <p:nvPr/>
        </p:nvGrpSpPr>
        <p:grpSpPr>
          <a:xfrm>
            <a:off x="10678324" y="5210319"/>
            <a:ext cx="1386057" cy="700303"/>
            <a:chOff x="1866724" y="1193292"/>
            <a:chExt cx="6154785" cy="3109690"/>
          </a:xfrm>
        </p:grpSpPr>
        <p:sp>
          <p:nvSpPr>
            <p:cNvPr id="301" name="Google Shape;301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" name="Google Shape;303;p18"/>
          <p:cNvGrpSpPr/>
          <p:nvPr/>
        </p:nvGrpSpPr>
        <p:grpSpPr>
          <a:xfrm>
            <a:off x="10050131" y="5446685"/>
            <a:ext cx="1139867" cy="575915"/>
            <a:chOff x="1866724" y="1193292"/>
            <a:chExt cx="6154785" cy="3109690"/>
          </a:xfrm>
        </p:grpSpPr>
        <p:sp>
          <p:nvSpPr>
            <p:cNvPr id="304" name="Google Shape;304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6" name="Google Shape;306;p18"/>
          <p:cNvSpPr/>
          <p:nvPr/>
        </p:nvSpPr>
        <p:spPr>
          <a:xfrm flipH="1">
            <a:off x="10908100" y="1263699"/>
            <a:ext cx="1850651" cy="51072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8"/>
          <p:cNvSpPr/>
          <p:nvPr/>
        </p:nvSpPr>
        <p:spPr>
          <a:xfrm flipH="1">
            <a:off x="-637436" y="23249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431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"/>
          <p:cNvSpPr txBox="1">
            <a:spLocks noGrp="1"/>
          </p:cNvSpPr>
          <p:nvPr>
            <p:ph type="subTitle" idx="1"/>
          </p:nvPr>
        </p:nvSpPr>
        <p:spPr>
          <a:xfrm>
            <a:off x="127883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9"/>
          <p:cNvSpPr txBox="1">
            <a:spLocks noGrp="1"/>
          </p:cNvSpPr>
          <p:nvPr>
            <p:ph type="title" hasCustomPrompt="1"/>
          </p:nvPr>
        </p:nvSpPr>
        <p:spPr>
          <a:xfrm>
            <a:off x="127883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1" name="Google Shape;311;p19"/>
          <p:cNvSpPr txBox="1">
            <a:spLocks noGrp="1"/>
          </p:cNvSpPr>
          <p:nvPr>
            <p:ph type="subTitle" idx="2"/>
          </p:nvPr>
        </p:nvSpPr>
        <p:spPr>
          <a:xfrm>
            <a:off x="455431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9"/>
          <p:cNvSpPr txBox="1">
            <a:spLocks noGrp="1"/>
          </p:cNvSpPr>
          <p:nvPr>
            <p:ph type="title" idx="3" hasCustomPrompt="1"/>
          </p:nvPr>
        </p:nvSpPr>
        <p:spPr>
          <a:xfrm>
            <a:off x="455431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3" name="Google Shape;313;p19"/>
          <p:cNvSpPr txBox="1">
            <a:spLocks noGrp="1"/>
          </p:cNvSpPr>
          <p:nvPr>
            <p:ph type="subTitle" idx="4"/>
          </p:nvPr>
        </p:nvSpPr>
        <p:spPr>
          <a:xfrm>
            <a:off x="7829795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 idx="5" hasCustomPrompt="1"/>
          </p:nvPr>
        </p:nvSpPr>
        <p:spPr>
          <a:xfrm>
            <a:off x="7829795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15" name="Google Shape;315;p19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16" name="Google Shape;316;p19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17" name="Google Shape;317;p19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19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1" name="Google Shape;321;p19"/>
          <p:cNvSpPr/>
          <p:nvPr/>
        </p:nvSpPr>
        <p:spPr>
          <a:xfrm flipH="1">
            <a:off x="10047988" y="356102"/>
            <a:ext cx="1478643" cy="408061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9"/>
          <p:cNvSpPr/>
          <p:nvPr/>
        </p:nvSpPr>
        <p:spPr>
          <a:xfrm flipH="1">
            <a:off x="683734" y="1684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570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subTitle" idx="1"/>
          </p:nvPr>
        </p:nvSpPr>
        <p:spPr>
          <a:xfrm>
            <a:off x="2538817" y="3378100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 hasCustomPrompt="1"/>
          </p:nvPr>
        </p:nvSpPr>
        <p:spPr>
          <a:xfrm>
            <a:off x="2538817" y="2355733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2"/>
          </p:nvPr>
        </p:nvSpPr>
        <p:spPr>
          <a:xfrm>
            <a:off x="6569989" y="2355733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title" idx="3" hasCustomPrompt="1"/>
          </p:nvPr>
        </p:nvSpPr>
        <p:spPr>
          <a:xfrm>
            <a:off x="6569997" y="1333367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28" name="Google Shape;328;p2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29" name="Google Shape;329;p2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30" name="Google Shape;330;p2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2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20"/>
          <p:cNvSpPr/>
          <p:nvPr/>
        </p:nvSpPr>
        <p:spPr>
          <a:xfrm flipH="1">
            <a:off x="413240" y="370902"/>
            <a:ext cx="3539093" cy="9766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20"/>
          <p:cNvSpPr/>
          <p:nvPr/>
        </p:nvSpPr>
        <p:spPr>
          <a:xfrm flipH="1">
            <a:off x="10103968" y="19072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59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1"/>
          <p:cNvSpPr txBox="1">
            <a:spLocks noGrp="1"/>
          </p:cNvSpPr>
          <p:nvPr>
            <p:ph type="subTitle" idx="1"/>
          </p:nvPr>
        </p:nvSpPr>
        <p:spPr>
          <a:xfrm>
            <a:off x="1551433" y="2651600"/>
            <a:ext cx="3514000" cy="1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1"/>
          <p:cNvSpPr/>
          <p:nvPr/>
        </p:nvSpPr>
        <p:spPr>
          <a:xfrm flipH="1">
            <a:off x="6412534" y="917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21"/>
          <p:cNvSpPr/>
          <p:nvPr/>
        </p:nvSpPr>
        <p:spPr>
          <a:xfrm flipH="1">
            <a:off x="8250668" y="9320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1" name="Google Shape;341;p2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42" name="Google Shape;342;p2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43" name="Google Shape;343;p2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p2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055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2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2"/>
          <p:cNvSpPr txBox="1">
            <a:spLocks noGrp="1"/>
          </p:cNvSpPr>
          <p:nvPr>
            <p:ph type="subTitle" idx="1"/>
          </p:nvPr>
        </p:nvSpPr>
        <p:spPr>
          <a:xfrm>
            <a:off x="6729765" y="2656767"/>
            <a:ext cx="3429200" cy="14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50" name="Google Shape;350;p22"/>
          <p:cNvGrpSpPr/>
          <p:nvPr/>
        </p:nvGrpSpPr>
        <p:grpSpPr>
          <a:xfrm>
            <a:off x="9221352" y="4762098"/>
            <a:ext cx="3814805" cy="1358817"/>
            <a:chOff x="6916014" y="3571573"/>
            <a:chExt cx="2861104" cy="1019113"/>
          </a:xfrm>
        </p:grpSpPr>
        <p:sp>
          <p:nvSpPr>
            <p:cNvPr id="351" name="Google Shape;351;p22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2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3" name="Google Shape;353;p22"/>
          <p:cNvSpPr/>
          <p:nvPr/>
        </p:nvSpPr>
        <p:spPr>
          <a:xfrm flipH="1">
            <a:off x="9611190" y="1013272"/>
            <a:ext cx="2766909" cy="7635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4" name="Google Shape;354;p22"/>
          <p:cNvSpPr/>
          <p:nvPr/>
        </p:nvSpPr>
        <p:spPr>
          <a:xfrm flipH="1">
            <a:off x="8851934" y="20687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5" name="Google Shape;355;p22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56" name="Google Shape;356;p22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57" name="Google Shape;357;p22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60" name="Google Shape;360;p22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793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1"/>
          </p:nvPr>
        </p:nvSpPr>
        <p:spPr>
          <a:xfrm>
            <a:off x="2687333" y="2685900"/>
            <a:ext cx="3414000" cy="1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23"/>
          <p:cNvGrpSpPr/>
          <p:nvPr/>
        </p:nvGrpSpPr>
        <p:grpSpPr>
          <a:xfrm>
            <a:off x="-496015" y="4642132"/>
            <a:ext cx="3814805" cy="1358817"/>
            <a:chOff x="6916014" y="3571573"/>
            <a:chExt cx="2861104" cy="1019113"/>
          </a:xfrm>
        </p:grpSpPr>
        <p:sp>
          <p:nvSpPr>
            <p:cNvPr id="365" name="Google Shape;365;p23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68" name="Google Shape;368;p2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69" name="Google Shape;369;p2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2" name="Google Shape;372;p2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23"/>
          <p:cNvSpPr/>
          <p:nvPr/>
        </p:nvSpPr>
        <p:spPr>
          <a:xfrm flipH="1">
            <a:off x="312468" y="18798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23"/>
          <p:cNvSpPr/>
          <p:nvPr/>
        </p:nvSpPr>
        <p:spPr>
          <a:xfrm flipH="1">
            <a:off x="9675968" y="471359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753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2293535" y="4356296"/>
            <a:ext cx="3577477" cy="1411097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3473767" y="719333"/>
            <a:ext cx="52444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3713100" y="2819967"/>
            <a:ext cx="476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51289" y="4506100"/>
            <a:ext cx="2755304" cy="1446819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7430799" y="4792209"/>
            <a:ext cx="2037644" cy="1029515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8881563" y="5112065"/>
            <a:ext cx="1664253" cy="840860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242088" y="2541663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24"/>
          <p:cNvSpPr/>
          <p:nvPr/>
        </p:nvSpPr>
        <p:spPr>
          <a:xfrm flipH="1">
            <a:off x="9329755" y="351879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404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5"/>
          <p:cNvSpPr txBox="1">
            <a:spLocks noGrp="1"/>
          </p:cNvSpPr>
          <p:nvPr>
            <p:ph type="title"/>
          </p:nvPr>
        </p:nvSpPr>
        <p:spPr>
          <a:xfrm>
            <a:off x="3045267" y="1325200"/>
            <a:ext cx="6101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3045567" y="2093200"/>
            <a:ext cx="6100800" cy="1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22" name="Google Shape;622;p25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623" name="Google Shape;623;p25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2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27" name="Google Shape;627;p2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28" name="Google Shape;628;p2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1" name="Google Shape;631;p2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25"/>
          <p:cNvSpPr/>
          <p:nvPr/>
        </p:nvSpPr>
        <p:spPr>
          <a:xfrm>
            <a:off x="180001" y="20932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8538267" y="-174166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146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9687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7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/>
        </p:nvSpPr>
        <p:spPr>
          <a:xfrm>
            <a:off x="11182573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1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318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7"/>
          <p:cNvSpPr txBox="1">
            <a:spLocks noGrp="1"/>
          </p:cNvSpPr>
          <p:nvPr>
            <p:ph type="title"/>
          </p:nvPr>
        </p:nvSpPr>
        <p:spPr>
          <a:xfrm>
            <a:off x="5582167" y="9225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2" name="Google Shape;652;p27"/>
          <p:cNvSpPr txBox="1">
            <a:spLocks noGrp="1"/>
          </p:cNvSpPr>
          <p:nvPr>
            <p:ph type="title" idx="2" hasCustomPrompt="1"/>
          </p:nvPr>
        </p:nvSpPr>
        <p:spPr>
          <a:xfrm>
            <a:off x="2872967" y="9225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3" name="Google Shape;653;p27"/>
          <p:cNvSpPr txBox="1">
            <a:spLocks noGrp="1"/>
          </p:cNvSpPr>
          <p:nvPr>
            <p:ph type="subTitle" idx="1"/>
          </p:nvPr>
        </p:nvSpPr>
        <p:spPr>
          <a:xfrm>
            <a:off x="5582247" y="20449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54" name="Google Shape;654;p27"/>
          <p:cNvGrpSpPr/>
          <p:nvPr/>
        </p:nvGrpSpPr>
        <p:grpSpPr>
          <a:xfrm>
            <a:off x="9682002" y="4669880"/>
            <a:ext cx="3577477" cy="1411097"/>
            <a:chOff x="4432311" y="2548350"/>
            <a:chExt cx="4488305" cy="1770363"/>
          </a:xfrm>
        </p:grpSpPr>
        <p:sp>
          <p:nvSpPr>
            <p:cNvPr id="655" name="Google Shape;655;p27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7" name="Google Shape;657;p27"/>
          <p:cNvSpPr/>
          <p:nvPr/>
        </p:nvSpPr>
        <p:spPr>
          <a:xfrm flipH="1">
            <a:off x="8450545" y="795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27"/>
          <p:cNvSpPr/>
          <p:nvPr/>
        </p:nvSpPr>
        <p:spPr>
          <a:xfrm flipH="1">
            <a:off x="-351999" y="10509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59" name="Google Shape;659;p2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60" name="Google Shape;660;p2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61" name="Google Shape;661;p2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64" name="Google Shape;664;p2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55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951047" y="14480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09847" y="14480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950967" y="25704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4563701" y="3691289"/>
            <a:ext cx="7748415" cy="219563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7481872" y="4867204"/>
            <a:ext cx="1768475" cy="893517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535767" y="4238631"/>
            <a:ext cx="2312947" cy="1464231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6071239" y="5081304"/>
            <a:ext cx="1768475" cy="893517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8983882" y="824101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28"/>
          <p:cNvSpPr/>
          <p:nvPr/>
        </p:nvSpPr>
        <p:spPr>
          <a:xfrm flipH="1">
            <a:off x="11020598" y="21161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28"/>
          <p:cNvSpPr/>
          <p:nvPr/>
        </p:nvSpPr>
        <p:spPr>
          <a:xfrm flipH="1">
            <a:off x="410465" y="7193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596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046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3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25" name="Google Shape;725;p3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26" name="Google Shape;726;p3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29" name="Google Shape;729;p3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1" name="Google Shape;731;p30"/>
          <p:cNvGrpSpPr/>
          <p:nvPr/>
        </p:nvGrpSpPr>
        <p:grpSpPr>
          <a:xfrm>
            <a:off x="195169" y="4921518"/>
            <a:ext cx="1511615" cy="763740"/>
            <a:chOff x="1866724" y="1193292"/>
            <a:chExt cx="6154785" cy="3109690"/>
          </a:xfrm>
        </p:grpSpPr>
        <p:sp>
          <p:nvSpPr>
            <p:cNvPr id="732" name="Google Shape;732;p30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4" name="Google Shape;734;p30"/>
          <p:cNvSpPr/>
          <p:nvPr/>
        </p:nvSpPr>
        <p:spPr>
          <a:xfrm flipH="1">
            <a:off x="10564706" y="880699"/>
            <a:ext cx="1813093" cy="5003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744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31"/>
          <p:cNvGrpSpPr/>
          <p:nvPr/>
        </p:nvGrpSpPr>
        <p:grpSpPr>
          <a:xfrm flipH="1">
            <a:off x="5749401" y="3531522"/>
            <a:ext cx="7748415" cy="2195639"/>
            <a:chOff x="664583" y="2178018"/>
            <a:chExt cx="7577664" cy="2147253"/>
          </a:xfrm>
        </p:grpSpPr>
        <p:sp>
          <p:nvSpPr>
            <p:cNvPr id="737" name="Google Shape;737;p31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50412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subTitle" idx="1"/>
          </p:nvPr>
        </p:nvSpPr>
        <p:spPr>
          <a:xfrm>
            <a:off x="1317500" y="1920900"/>
            <a:ext cx="41976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3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43" name="Google Shape;743;p3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44" name="Google Shape;744;p3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7" name="Google Shape;747;p3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8" name="Google Shape;748;p31"/>
          <p:cNvSpPr txBox="1"/>
          <p:nvPr/>
        </p:nvSpPr>
        <p:spPr>
          <a:xfrm>
            <a:off x="1172167" y="4126700"/>
            <a:ext cx="4700800" cy="1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CREDITS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: This presentation template was created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,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including icons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76512D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  <p:extLst>
      <p:ext uri="{BB962C8B-B14F-4D97-AF65-F5344CB8AC3E}">
        <p14:creationId xmlns:p14="http://schemas.microsoft.com/office/powerpoint/2010/main" val="172222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55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3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52" name="Google Shape;752;p3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53" name="Google Shape;753;p3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56" name="Google Shape;756;p3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899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37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72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96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theme" Target="../theme/theme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00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5450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8754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ransition spd="slow">
    <p:split orient="vert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04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996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745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35715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  <p:sldLayoutId id="2147483804" r:id="rId17"/>
    <p:sldLayoutId id="2147483805" r:id="rId18"/>
    <p:sldLayoutId id="2147483806" r:id="rId19"/>
    <p:sldLayoutId id="2147483807" r:id="rId20"/>
    <p:sldLayoutId id="2147483808" r:id="rId21"/>
    <p:sldLayoutId id="2147483809" r:id="rId22"/>
    <p:sldLayoutId id="2147483810" r:id="rId23"/>
    <p:sldLayoutId id="2147483811" r:id="rId24"/>
    <p:sldLayoutId id="2147483812" r:id="rId25"/>
    <p:sldLayoutId id="2147483813" r:id="rId26"/>
    <p:sldLayoutId id="2147483814" r:id="rId27"/>
    <p:sldLayoutId id="2147483815" r:id="rId28"/>
    <p:sldLayoutId id="2147483816" r:id="rId29"/>
    <p:sldLayoutId id="2147483817" r:id="rId30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945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1.xml"/><Relationship Id="rId6" Type="http://schemas.openxmlformats.org/officeDocument/2006/relationships/image" Target="../media/image39.png"/><Relationship Id="rId5" Type="http://schemas.openxmlformats.org/officeDocument/2006/relationships/image" Target="../media/image44.png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2.xml"/><Relationship Id="rId6" Type="http://schemas.openxmlformats.org/officeDocument/2006/relationships/image" Target="../media/image40.png"/><Relationship Id="rId5" Type="http://schemas.openxmlformats.org/officeDocument/2006/relationships/image" Target="../media/image44.png"/><Relationship Id="rId4" Type="http://schemas.openxmlformats.org/officeDocument/2006/relationships/slide" Target="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3.xml"/><Relationship Id="rId6" Type="http://schemas.openxmlformats.org/officeDocument/2006/relationships/image" Target="../media/image41.png"/><Relationship Id="rId5" Type="http://schemas.openxmlformats.org/officeDocument/2006/relationships/image" Target="../media/image44.png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4.xml"/><Relationship Id="rId6" Type="http://schemas.openxmlformats.org/officeDocument/2006/relationships/image" Target="../media/image42.png"/><Relationship Id="rId5" Type="http://schemas.openxmlformats.org/officeDocument/2006/relationships/image" Target="../media/image44.png"/><Relationship Id="rId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1.gif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9" Type="http://schemas.microsoft.com/office/2007/relationships/hdphoto" Target="../media/hdphoto16.wdp"/><Relationship Id="rId3" Type="http://schemas.microsoft.com/office/2007/relationships/hdphoto" Target="../media/hdphoto1.wdp"/><Relationship Id="rId21" Type="http://schemas.microsoft.com/office/2007/relationships/hdphoto" Target="../media/hdphoto7.wdp"/><Relationship Id="rId34" Type="http://schemas.openxmlformats.org/officeDocument/2006/relationships/image" Target="../media/image22.png"/><Relationship Id="rId42" Type="http://schemas.openxmlformats.org/officeDocument/2006/relationships/image" Target="../media/image26.png"/><Relationship Id="rId7" Type="http://schemas.microsoft.com/office/2007/relationships/hdphoto" Target="../media/hdphoto3.wdp"/><Relationship Id="rId12" Type="http://schemas.openxmlformats.org/officeDocument/2006/relationships/slide" Target="slide4.xml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4.png"/><Relationship Id="rId46" Type="http://schemas.openxmlformats.org/officeDocument/2006/relationships/slide" Target="slide7.xml"/><Relationship Id="rId2" Type="http://schemas.openxmlformats.org/officeDocument/2006/relationships/image" Target="../media/image8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microsoft.com/office/2007/relationships/hdphoto" Target="../media/hdphoto11.wdp"/><Relationship Id="rId41" Type="http://schemas.microsoft.com/office/2007/relationships/hdphoto" Target="../media/hdphoto17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slide" Target="slide6.xml"/><Relationship Id="rId24" Type="http://schemas.openxmlformats.org/officeDocument/2006/relationships/image" Target="../media/image17.png"/><Relationship Id="rId32" Type="http://schemas.openxmlformats.org/officeDocument/2006/relationships/image" Target="../media/image21.png"/><Relationship Id="rId37" Type="http://schemas.microsoft.com/office/2007/relationships/hdphoto" Target="../media/hdphoto15.wdp"/><Relationship Id="rId40" Type="http://schemas.openxmlformats.org/officeDocument/2006/relationships/image" Target="../media/image25.png"/><Relationship Id="rId45" Type="http://schemas.microsoft.com/office/2007/relationships/hdphoto" Target="../media/hdphoto19.wdp"/><Relationship Id="rId5" Type="http://schemas.microsoft.com/office/2007/relationships/hdphoto" Target="../media/hdphoto2.wdp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9.png"/><Relationship Id="rId36" Type="http://schemas.openxmlformats.org/officeDocument/2006/relationships/image" Target="../media/image23.png"/><Relationship Id="rId10" Type="http://schemas.openxmlformats.org/officeDocument/2006/relationships/slide" Target="slide8.xml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4" Type="http://schemas.openxmlformats.org/officeDocument/2006/relationships/image" Target="../media/image27.png"/><Relationship Id="rId4" Type="http://schemas.openxmlformats.org/officeDocument/2006/relationships/image" Target="../media/image9.png"/><Relationship Id="rId9" Type="http://schemas.openxmlformats.org/officeDocument/2006/relationships/slide" Target="slide5.xml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microsoft.com/office/2007/relationships/hdphoto" Target="../media/hdphoto10.wdp"/><Relationship Id="rId30" Type="http://schemas.openxmlformats.org/officeDocument/2006/relationships/image" Target="../media/image20.png"/><Relationship Id="rId35" Type="http://schemas.microsoft.com/office/2007/relationships/hdphoto" Target="../media/hdphoto14.wdp"/><Relationship Id="rId43" Type="http://schemas.microsoft.com/office/2007/relationships/hdphoto" Target="../media/hdphoto1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20.wdp"/><Relationship Id="rId12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13.png"/><Relationship Id="rId5" Type="http://schemas.openxmlformats.org/officeDocument/2006/relationships/image" Target="../media/image30.png"/><Relationship Id="rId10" Type="http://schemas.microsoft.com/office/2007/relationships/hdphoto" Target="../media/hdphoto20.wdp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13.png"/><Relationship Id="rId5" Type="http://schemas.openxmlformats.org/officeDocument/2006/relationships/image" Target="../media/image30.png"/><Relationship Id="rId10" Type="http://schemas.microsoft.com/office/2007/relationships/hdphoto" Target="../media/hdphoto20.wdp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13.png"/><Relationship Id="rId5" Type="http://schemas.openxmlformats.org/officeDocument/2006/relationships/image" Target="../media/image30.png"/><Relationship Id="rId10" Type="http://schemas.microsoft.com/office/2007/relationships/hdphoto" Target="../media/hdphoto20.wdp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971800" y="3048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8600" y="2590801"/>
            <a:ext cx="4773168" cy="108620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Ôn và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84569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5" y="2027178"/>
            <a:ext cx="3817855" cy="3817855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0" y="1590582"/>
            <a:ext cx="9539773" cy="101421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6E4F2B"/>
                </a:solidFill>
              </a:rPr>
              <a:t>Điều gì sẽ xảy ra nếu môi trường sống </a:t>
            </a:r>
          </a:p>
          <a:p>
            <a:pPr lvl="0" algn="ctr"/>
            <a:r>
              <a:rPr lang="vi-VN" sz="3200" dirty="0">
                <a:solidFill>
                  <a:srgbClr val="6E4F2B"/>
                </a:solidFill>
              </a:rPr>
              <a:t>của thực vật và động vật tiếp tục bị tàn phá?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3697773" y="2692418"/>
            <a:ext cx="7933787" cy="1560790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chemeClr val="tx1">
              <a:lumMod val="9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24962F"/>
                </a:solidFill>
              </a:rPr>
              <a:t>Nếu môi trường sống của thực vật và động vật tiếp tục bị tàn phá thì chúng sẽ không còn nơi cư trú và sinh sống.</a:t>
            </a:r>
          </a:p>
        </p:txBody>
      </p:sp>
    </p:spTree>
    <p:extLst>
      <p:ext uri="{BB962C8B-B14F-4D97-AF65-F5344CB8AC3E}">
        <p14:creationId xmlns:p14="http://schemas.microsoft.com/office/powerpoint/2010/main" val="2451381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5EC30ED-52AD-4C7D-8DC0-19239D499396}"/>
              </a:ext>
            </a:extLst>
          </p:cNvPr>
          <p:cNvSpPr txBox="1"/>
          <p:nvPr/>
        </p:nvSpPr>
        <p:spPr>
          <a:xfrm>
            <a:off x="430743" y="519686"/>
            <a:ext cx="98165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Hoạt động 2: Nêu những ảnh hưởng cụ thể.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B1279B-6470-4B6A-B9EC-F015B4544D77}"/>
              </a:ext>
            </a:extLst>
          </p:cNvPr>
          <p:cNvSpPr txBox="1"/>
          <p:nvPr/>
        </p:nvSpPr>
        <p:spPr>
          <a:xfrm>
            <a:off x="430743" y="1312726"/>
            <a:ext cx="115469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Những việc làm trong từng hình sau có tác hại gì đối với môi trường sống của thực vật và động vật?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72E1D1-1B71-4CBF-AF78-C287F31D1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988" y="2683362"/>
            <a:ext cx="3807494" cy="38454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3185CC-C348-4A93-8820-33401B740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610" y="2842284"/>
            <a:ext cx="3675321" cy="380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1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981EA6-F1A4-4D6E-81E8-78D8D26B8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078" y="1040472"/>
            <a:ext cx="4392039" cy="42737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5447BA-C330-4427-9CED-B0D2D617E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3266" y="935730"/>
            <a:ext cx="4263656" cy="44011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ECD1A1-5C09-457A-AF43-B013A5416810}"/>
              </a:ext>
            </a:extLst>
          </p:cNvPr>
          <p:cNvGrpSpPr/>
          <p:nvPr/>
        </p:nvGrpSpPr>
        <p:grpSpPr>
          <a:xfrm>
            <a:off x="4316361" y="4763627"/>
            <a:ext cx="3413125" cy="1731963"/>
            <a:chOff x="4316361" y="4763627"/>
            <a:chExt cx="3413125" cy="1731963"/>
          </a:xfrm>
        </p:grpSpPr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CD65ECA2-0335-4333-87D3-2E25395DC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6361" y="4763627"/>
              <a:ext cx="3413125" cy="173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971051D-05C2-4193-8BD1-4AF1807B4526}"/>
                </a:ext>
              </a:extLst>
            </p:cNvPr>
            <p:cNvSpPr/>
            <p:nvPr/>
          </p:nvSpPr>
          <p:spPr>
            <a:xfrm>
              <a:off x="4630994" y="6027174"/>
              <a:ext cx="2703871" cy="468416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925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2330;p68">
            <a:extLst>
              <a:ext uri="{FF2B5EF4-FFF2-40B4-BE49-F238E27FC236}">
                <a16:creationId xmlns:a16="http://schemas.microsoft.com/office/drawing/2014/main" id="{E9B32B20-B08D-4D02-8BE2-F1CD40106B8C}"/>
              </a:ext>
            </a:extLst>
          </p:cNvPr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50" name="Google Shape;2331;p68">
              <a:extLst>
                <a:ext uri="{FF2B5EF4-FFF2-40B4-BE49-F238E27FC236}">
                  <a16:creationId xmlns:a16="http://schemas.microsoft.com/office/drawing/2014/main" id="{14B5C9D7-FA53-4877-ADFE-1799EE962540}"/>
                </a:ext>
              </a:extLst>
            </p:cNvPr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332;p68">
              <a:extLst>
                <a:ext uri="{FF2B5EF4-FFF2-40B4-BE49-F238E27FC236}">
                  <a16:creationId xmlns:a16="http://schemas.microsoft.com/office/drawing/2014/main" id="{055491E3-7F91-43F9-9382-D9E9F6DEAC7F}"/>
                </a:ext>
              </a:extLst>
            </p:cNvPr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333;p68">
              <a:extLst>
                <a:ext uri="{FF2B5EF4-FFF2-40B4-BE49-F238E27FC236}">
                  <a16:creationId xmlns:a16="http://schemas.microsoft.com/office/drawing/2014/main" id="{A1243C9F-6B99-4EE8-915A-41B8FD2336C9}"/>
                </a:ext>
              </a:extLst>
            </p:cNvPr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334;p68">
              <a:extLst>
                <a:ext uri="{FF2B5EF4-FFF2-40B4-BE49-F238E27FC236}">
                  <a16:creationId xmlns:a16="http://schemas.microsoft.com/office/drawing/2014/main" id="{E584B791-B59C-4890-8898-2796EAF6550C}"/>
                </a:ext>
              </a:extLst>
            </p:cNvPr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335;p68">
              <a:extLst>
                <a:ext uri="{FF2B5EF4-FFF2-40B4-BE49-F238E27FC236}">
                  <a16:creationId xmlns:a16="http://schemas.microsoft.com/office/drawing/2014/main" id="{27AD388F-689F-4819-9145-517568F8EF0D}"/>
                </a:ext>
              </a:extLst>
            </p:cNvPr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336;p68">
              <a:extLst>
                <a:ext uri="{FF2B5EF4-FFF2-40B4-BE49-F238E27FC236}">
                  <a16:creationId xmlns:a16="http://schemas.microsoft.com/office/drawing/2014/main" id="{2C17E473-A7FE-4FDD-A652-E9C91CA1CD4C}"/>
                </a:ext>
              </a:extLst>
            </p:cNvPr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337;p68">
              <a:extLst>
                <a:ext uri="{FF2B5EF4-FFF2-40B4-BE49-F238E27FC236}">
                  <a16:creationId xmlns:a16="http://schemas.microsoft.com/office/drawing/2014/main" id="{BC54EAD3-2195-461C-BE57-5CE49D8733AB}"/>
                </a:ext>
              </a:extLst>
            </p:cNvPr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338;p68">
              <a:extLst>
                <a:ext uri="{FF2B5EF4-FFF2-40B4-BE49-F238E27FC236}">
                  <a16:creationId xmlns:a16="http://schemas.microsoft.com/office/drawing/2014/main" id="{090D29FC-FF8C-409E-A4CD-8D0033DE369E}"/>
                </a:ext>
              </a:extLst>
            </p:cNvPr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339;p68">
              <a:extLst>
                <a:ext uri="{FF2B5EF4-FFF2-40B4-BE49-F238E27FC236}">
                  <a16:creationId xmlns:a16="http://schemas.microsoft.com/office/drawing/2014/main" id="{EF0FA510-C9CA-43CF-9CB3-71CBC0569CB7}"/>
                </a:ext>
              </a:extLst>
            </p:cNvPr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340;p68">
              <a:extLst>
                <a:ext uri="{FF2B5EF4-FFF2-40B4-BE49-F238E27FC236}">
                  <a16:creationId xmlns:a16="http://schemas.microsoft.com/office/drawing/2014/main" id="{41E8E656-DBFC-4457-A8C9-20F22A89E112}"/>
                </a:ext>
              </a:extLst>
            </p:cNvPr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341;p68">
              <a:extLst>
                <a:ext uri="{FF2B5EF4-FFF2-40B4-BE49-F238E27FC236}">
                  <a16:creationId xmlns:a16="http://schemas.microsoft.com/office/drawing/2014/main" id="{7C33FBE4-6230-4CE9-8915-C27ACAB6C3BC}"/>
                </a:ext>
              </a:extLst>
            </p:cNvPr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342;p68">
              <a:extLst>
                <a:ext uri="{FF2B5EF4-FFF2-40B4-BE49-F238E27FC236}">
                  <a16:creationId xmlns:a16="http://schemas.microsoft.com/office/drawing/2014/main" id="{3533A27B-7FB1-4504-8EE9-EA6FBEA14453}"/>
                </a:ext>
              </a:extLst>
            </p:cNvPr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343;p68">
              <a:extLst>
                <a:ext uri="{FF2B5EF4-FFF2-40B4-BE49-F238E27FC236}">
                  <a16:creationId xmlns:a16="http://schemas.microsoft.com/office/drawing/2014/main" id="{194F35B1-97F4-4799-B0BE-7260C3BEE635}"/>
                </a:ext>
              </a:extLst>
            </p:cNvPr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344;p68">
              <a:extLst>
                <a:ext uri="{FF2B5EF4-FFF2-40B4-BE49-F238E27FC236}">
                  <a16:creationId xmlns:a16="http://schemas.microsoft.com/office/drawing/2014/main" id="{01891081-7BF2-4B9B-A151-796255A7FC63}"/>
                </a:ext>
              </a:extLst>
            </p:cNvPr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345;p68">
              <a:extLst>
                <a:ext uri="{FF2B5EF4-FFF2-40B4-BE49-F238E27FC236}">
                  <a16:creationId xmlns:a16="http://schemas.microsoft.com/office/drawing/2014/main" id="{7D079FF6-DAD5-4ECE-9E9E-8E570B1306D4}"/>
                </a:ext>
              </a:extLst>
            </p:cNvPr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346;p68">
              <a:extLst>
                <a:ext uri="{FF2B5EF4-FFF2-40B4-BE49-F238E27FC236}">
                  <a16:creationId xmlns:a16="http://schemas.microsoft.com/office/drawing/2014/main" id="{00C9DE5A-2B84-4402-BF7B-8B09A531A63B}"/>
                </a:ext>
              </a:extLst>
            </p:cNvPr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347;p68">
              <a:extLst>
                <a:ext uri="{FF2B5EF4-FFF2-40B4-BE49-F238E27FC236}">
                  <a16:creationId xmlns:a16="http://schemas.microsoft.com/office/drawing/2014/main" id="{8A50255B-5115-47F1-8414-A11035913565}"/>
                </a:ext>
              </a:extLst>
            </p:cNvPr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348;p68">
              <a:extLst>
                <a:ext uri="{FF2B5EF4-FFF2-40B4-BE49-F238E27FC236}">
                  <a16:creationId xmlns:a16="http://schemas.microsoft.com/office/drawing/2014/main" id="{9AEF3CFE-FF0F-4CB3-AAF2-F86C1C654514}"/>
                </a:ext>
              </a:extLst>
            </p:cNvPr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349;p68">
              <a:extLst>
                <a:ext uri="{FF2B5EF4-FFF2-40B4-BE49-F238E27FC236}">
                  <a16:creationId xmlns:a16="http://schemas.microsoft.com/office/drawing/2014/main" id="{511A4185-EDD3-4F01-9A95-3879F0CDC930}"/>
                </a:ext>
              </a:extLst>
            </p:cNvPr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350;p68">
              <a:extLst>
                <a:ext uri="{FF2B5EF4-FFF2-40B4-BE49-F238E27FC236}">
                  <a16:creationId xmlns:a16="http://schemas.microsoft.com/office/drawing/2014/main" id="{D6F37F96-D82B-41E9-B744-69007D1A5275}"/>
                </a:ext>
              </a:extLst>
            </p:cNvPr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2351;p68">
              <a:extLst>
                <a:ext uri="{FF2B5EF4-FFF2-40B4-BE49-F238E27FC236}">
                  <a16:creationId xmlns:a16="http://schemas.microsoft.com/office/drawing/2014/main" id="{AAF7FF0B-E8F8-47A0-B010-32D76145B899}"/>
                </a:ext>
              </a:extLst>
            </p:cNvPr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2352;p68">
              <a:extLst>
                <a:ext uri="{FF2B5EF4-FFF2-40B4-BE49-F238E27FC236}">
                  <a16:creationId xmlns:a16="http://schemas.microsoft.com/office/drawing/2014/main" id="{29845D2A-685E-48AD-803F-51085C1260C8}"/>
                </a:ext>
              </a:extLst>
            </p:cNvPr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2353;p68">
              <a:extLst>
                <a:ext uri="{FF2B5EF4-FFF2-40B4-BE49-F238E27FC236}">
                  <a16:creationId xmlns:a16="http://schemas.microsoft.com/office/drawing/2014/main" id="{9CB1B59F-445A-4CD9-A562-CECAB43D8857}"/>
                </a:ext>
              </a:extLst>
            </p:cNvPr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4" name="Rounded Rectangle 44">
            <a:extLst>
              <a:ext uri="{FF2B5EF4-FFF2-40B4-BE49-F238E27FC236}">
                <a16:creationId xmlns:a16="http://schemas.microsoft.com/office/drawing/2014/main" id="{23624069-59F9-4367-8B46-8EC2F1F33E05}"/>
              </a:ext>
            </a:extLst>
          </p:cNvPr>
          <p:cNvSpPr/>
          <p:nvPr/>
        </p:nvSpPr>
        <p:spPr>
          <a:xfrm>
            <a:off x="4759286" y="1010916"/>
            <a:ext cx="7337926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bừa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" name="Rounded Rectangle 47">
            <a:extLst>
              <a:ext uri="{FF2B5EF4-FFF2-40B4-BE49-F238E27FC236}">
                <a16:creationId xmlns:a16="http://schemas.microsoft.com/office/drawing/2014/main" id="{BA97BBA8-7073-4EC0-8B70-28F31D6EC5D5}"/>
              </a:ext>
            </a:extLst>
          </p:cNvPr>
          <p:cNvSpPr/>
          <p:nvPr/>
        </p:nvSpPr>
        <p:spPr>
          <a:xfrm>
            <a:off x="4837024" y="1831720"/>
            <a:ext cx="6662163" cy="105560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en-US" sz="2800" b="1" dirty="0">
                <a:solidFill>
                  <a:srgbClr val="002060"/>
                </a:solidFill>
              </a:rPr>
              <a:t>=&gt; </a:t>
            </a:r>
            <a:r>
              <a:rPr lang="vi-VN" sz="2800" b="1" dirty="0">
                <a:solidFill>
                  <a:srgbClr val="002060"/>
                </a:solidFill>
              </a:rPr>
              <a:t>Xả rác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vứt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rác</a:t>
            </a:r>
            <a:r>
              <a:rPr lang="vi-VN" sz="2800" b="1" dirty="0">
                <a:solidFill>
                  <a:srgbClr val="002060"/>
                </a:solidFill>
              </a:rPr>
              <a:t> gây ô nhiễm đất nước, nước không khí…</a:t>
            </a:r>
          </a:p>
        </p:txBody>
      </p:sp>
      <p:pic>
        <p:nvPicPr>
          <p:cNvPr id="76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44815C6C-62FA-440E-869C-436D0948CE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BF5E3B5-A693-4014-AEF2-7D22ED11F9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75" y="1010123"/>
            <a:ext cx="3807494" cy="384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1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2330;p68">
            <a:extLst>
              <a:ext uri="{FF2B5EF4-FFF2-40B4-BE49-F238E27FC236}">
                <a16:creationId xmlns:a16="http://schemas.microsoft.com/office/drawing/2014/main" id="{E9B32B20-B08D-4D02-8BE2-F1CD40106B8C}"/>
              </a:ext>
            </a:extLst>
          </p:cNvPr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50" name="Google Shape;2331;p68">
              <a:extLst>
                <a:ext uri="{FF2B5EF4-FFF2-40B4-BE49-F238E27FC236}">
                  <a16:creationId xmlns:a16="http://schemas.microsoft.com/office/drawing/2014/main" id="{14B5C9D7-FA53-4877-ADFE-1799EE962540}"/>
                </a:ext>
              </a:extLst>
            </p:cNvPr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332;p68">
              <a:extLst>
                <a:ext uri="{FF2B5EF4-FFF2-40B4-BE49-F238E27FC236}">
                  <a16:creationId xmlns:a16="http://schemas.microsoft.com/office/drawing/2014/main" id="{055491E3-7F91-43F9-9382-D9E9F6DEAC7F}"/>
                </a:ext>
              </a:extLst>
            </p:cNvPr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333;p68">
              <a:extLst>
                <a:ext uri="{FF2B5EF4-FFF2-40B4-BE49-F238E27FC236}">
                  <a16:creationId xmlns:a16="http://schemas.microsoft.com/office/drawing/2014/main" id="{A1243C9F-6B99-4EE8-915A-41B8FD2336C9}"/>
                </a:ext>
              </a:extLst>
            </p:cNvPr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334;p68">
              <a:extLst>
                <a:ext uri="{FF2B5EF4-FFF2-40B4-BE49-F238E27FC236}">
                  <a16:creationId xmlns:a16="http://schemas.microsoft.com/office/drawing/2014/main" id="{E584B791-B59C-4890-8898-2796EAF6550C}"/>
                </a:ext>
              </a:extLst>
            </p:cNvPr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335;p68">
              <a:extLst>
                <a:ext uri="{FF2B5EF4-FFF2-40B4-BE49-F238E27FC236}">
                  <a16:creationId xmlns:a16="http://schemas.microsoft.com/office/drawing/2014/main" id="{27AD388F-689F-4819-9145-517568F8EF0D}"/>
                </a:ext>
              </a:extLst>
            </p:cNvPr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336;p68">
              <a:extLst>
                <a:ext uri="{FF2B5EF4-FFF2-40B4-BE49-F238E27FC236}">
                  <a16:creationId xmlns:a16="http://schemas.microsoft.com/office/drawing/2014/main" id="{2C17E473-A7FE-4FDD-A652-E9C91CA1CD4C}"/>
                </a:ext>
              </a:extLst>
            </p:cNvPr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337;p68">
              <a:extLst>
                <a:ext uri="{FF2B5EF4-FFF2-40B4-BE49-F238E27FC236}">
                  <a16:creationId xmlns:a16="http://schemas.microsoft.com/office/drawing/2014/main" id="{BC54EAD3-2195-461C-BE57-5CE49D8733AB}"/>
                </a:ext>
              </a:extLst>
            </p:cNvPr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338;p68">
              <a:extLst>
                <a:ext uri="{FF2B5EF4-FFF2-40B4-BE49-F238E27FC236}">
                  <a16:creationId xmlns:a16="http://schemas.microsoft.com/office/drawing/2014/main" id="{090D29FC-FF8C-409E-A4CD-8D0033DE369E}"/>
                </a:ext>
              </a:extLst>
            </p:cNvPr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339;p68">
              <a:extLst>
                <a:ext uri="{FF2B5EF4-FFF2-40B4-BE49-F238E27FC236}">
                  <a16:creationId xmlns:a16="http://schemas.microsoft.com/office/drawing/2014/main" id="{EF0FA510-C9CA-43CF-9CB3-71CBC0569CB7}"/>
                </a:ext>
              </a:extLst>
            </p:cNvPr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340;p68">
              <a:extLst>
                <a:ext uri="{FF2B5EF4-FFF2-40B4-BE49-F238E27FC236}">
                  <a16:creationId xmlns:a16="http://schemas.microsoft.com/office/drawing/2014/main" id="{41E8E656-DBFC-4457-A8C9-20F22A89E112}"/>
                </a:ext>
              </a:extLst>
            </p:cNvPr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341;p68">
              <a:extLst>
                <a:ext uri="{FF2B5EF4-FFF2-40B4-BE49-F238E27FC236}">
                  <a16:creationId xmlns:a16="http://schemas.microsoft.com/office/drawing/2014/main" id="{7C33FBE4-6230-4CE9-8915-C27ACAB6C3BC}"/>
                </a:ext>
              </a:extLst>
            </p:cNvPr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342;p68">
              <a:extLst>
                <a:ext uri="{FF2B5EF4-FFF2-40B4-BE49-F238E27FC236}">
                  <a16:creationId xmlns:a16="http://schemas.microsoft.com/office/drawing/2014/main" id="{3533A27B-7FB1-4504-8EE9-EA6FBEA14453}"/>
                </a:ext>
              </a:extLst>
            </p:cNvPr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343;p68">
              <a:extLst>
                <a:ext uri="{FF2B5EF4-FFF2-40B4-BE49-F238E27FC236}">
                  <a16:creationId xmlns:a16="http://schemas.microsoft.com/office/drawing/2014/main" id="{194F35B1-97F4-4799-B0BE-7260C3BEE635}"/>
                </a:ext>
              </a:extLst>
            </p:cNvPr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344;p68">
              <a:extLst>
                <a:ext uri="{FF2B5EF4-FFF2-40B4-BE49-F238E27FC236}">
                  <a16:creationId xmlns:a16="http://schemas.microsoft.com/office/drawing/2014/main" id="{01891081-7BF2-4B9B-A151-796255A7FC63}"/>
                </a:ext>
              </a:extLst>
            </p:cNvPr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345;p68">
              <a:extLst>
                <a:ext uri="{FF2B5EF4-FFF2-40B4-BE49-F238E27FC236}">
                  <a16:creationId xmlns:a16="http://schemas.microsoft.com/office/drawing/2014/main" id="{7D079FF6-DAD5-4ECE-9E9E-8E570B1306D4}"/>
                </a:ext>
              </a:extLst>
            </p:cNvPr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346;p68">
              <a:extLst>
                <a:ext uri="{FF2B5EF4-FFF2-40B4-BE49-F238E27FC236}">
                  <a16:creationId xmlns:a16="http://schemas.microsoft.com/office/drawing/2014/main" id="{00C9DE5A-2B84-4402-BF7B-8B09A531A63B}"/>
                </a:ext>
              </a:extLst>
            </p:cNvPr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347;p68">
              <a:extLst>
                <a:ext uri="{FF2B5EF4-FFF2-40B4-BE49-F238E27FC236}">
                  <a16:creationId xmlns:a16="http://schemas.microsoft.com/office/drawing/2014/main" id="{8A50255B-5115-47F1-8414-A11035913565}"/>
                </a:ext>
              </a:extLst>
            </p:cNvPr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348;p68">
              <a:extLst>
                <a:ext uri="{FF2B5EF4-FFF2-40B4-BE49-F238E27FC236}">
                  <a16:creationId xmlns:a16="http://schemas.microsoft.com/office/drawing/2014/main" id="{9AEF3CFE-FF0F-4CB3-AAF2-F86C1C654514}"/>
                </a:ext>
              </a:extLst>
            </p:cNvPr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349;p68">
              <a:extLst>
                <a:ext uri="{FF2B5EF4-FFF2-40B4-BE49-F238E27FC236}">
                  <a16:creationId xmlns:a16="http://schemas.microsoft.com/office/drawing/2014/main" id="{511A4185-EDD3-4F01-9A95-3879F0CDC930}"/>
                </a:ext>
              </a:extLst>
            </p:cNvPr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350;p68">
              <a:extLst>
                <a:ext uri="{FF2B5EF4-FFF2-40B4-BE49-F238E27FC236}">
                  <a16:creationId xmlns:a16="http://schemas.microsoft.com/office/drawing/2014/main" id="{D6F37F96-D82B-41E9-B744-69007D1A5275}"/>
                </a:ext>
              </a:extLst>
            </p:cNvPr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2351;p68">
              <a:extLst>
                <a:ext uri="{FF2B5EF4-FFF2-40B4-BE49-F238E27FC236}">
                  <a16:creationId xmlns:a16="http://schemas.microsoft.com/office/drawing/2014/main" id="{AAF7FF0B-E8F8-47A0-B010-32D76145B899}"/>
                </a:ext>
              </a:extLst>
            </p:cNvPr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2352;p68">
              <a:extLst>
                <a:ext uri="{FF2B5EF4-FFF2-40B4-BE49-F238E27FC236}">
                  <a16:creationId xmlns:a16="http://schemas.microsoft.com/office/drawing/2014/main" id="{29845D2A-685E-48AD-803F-51085C1260C8}"/>
                </a:ext>
              </a:extLst>
            </p:cNvPr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2353;p68">
              <a:extLst>
                <a:ext uri="{FF2B5EF4-FFF2-40B4-BE49-F238E27FC236}">
                  <a16:creationId xmlns:a16="http://schemas.microsoft.com/office/drawing/2014/main" id="{9CB1B59F-445A-4CD9-A562-CECAB43D8857}"/>
                </a:ext>
              </a:extLst>
            </p:cNvPr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4" name="Rounded Rectangle 44">
            <a:extLst>
              <a:ext uri="{FF2B5EF4-FFF2-40B4-BE49-F238E27FC236}">
                <a16:creationId xmlns:a16="http://schemas.microsoft.com/office/drawing/2014/main" id="{23624069-59F9-4367-8B46-8EC2F1F33E05}"/>
              </a:ext>
            </a:extLst>
          </p:cNvPr>
          <p:cNvSpPr/>
          <p:nvPr/>
        </p:nvSpPr>
        <p:spPr>
          <a:xfrm>
            <a:off x="4759286" y="1010916"/>
            <a:ext cx="7337926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rừng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bừa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" name="Rounded Rectangle 47">
            <a:extLst>
              <a:ext uri="{FF2B5EF4-FFF2-40B4-BE49-F238E27FC236}">
                <a16:creationId xmlns:a16="http://schemas.microsoft.com/office/drawing/2014/main" id="{BA97BBA8-7073-4EC0-8B70-28F31D6EC5D5}"/>
              </a:ext>
            </a:extLst>
          </p:cNvPr>
          <p:cNvSpPr/>
          <p:nvPr/>
        </p:nvSpPr>
        <p:spPr>
          <a:xfrm>
            <a:off x="4898674" y="2095660"/>
            <a:ext cx="6662163" cy="153233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</a:t>
            </a:r>
            <a:r>
              <a:rPr lang="vi-VN" sz="2800" b="1" dirty="0">
                <a:solidFill>
                  <a:srgbClr val="002060"/>
                </a:solidFill>
              </a:rPr>
              <a:t>Chặt phá rừng làm mất rừng, phá cây, mất nơi ở của các con vật và sinh vật.</a:t>
            </a:r>
          </a:p>
        </p:txBody>
      </p:sp>
      <p:pic>
        <p:nvPicPr>
          <p:cNvPr id="76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44815C6C-62FA-440E-869C-436D0948CE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1EF2911-FC8C-4422-A964-28E651A448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320" y="1168421"/>
            <a:ext cx="3675321" cy="380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61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2330;p68">
            <a:extLst>
              <a:ext uri="{FF2B5EF4-FFF2-40B4-BE49-F238E27FC236}">
                <a16:creationId xmlns:a16="http://schemas.microsoft.com/office/drawing/2014/main" id="{E9B32B20-B08D-4D02-8BE2-F1CD40106B8C}"/>
              </a:ext>
            </a:extLst>
          </p:cNvPr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50" name="Google Shape;2331;p68">
              <a:extLst>
                <a:ext uri="{FF2B5EF4-FFF2-40B4-BE49-F238E27FC236}">
                  <a16:creationId xmlns:a16="http://schemas.microsoft.com/office/drawing/2014/main" id="{14B5C9D7-FA53-4877-ADFE-1799EE962540}"/>
                </a:ext>
              </a:extLst>
            </p:cNvPr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332;p68">
              <a:extLst>
                <a:ext uri="{FF2B5EF4-FFF2-40B4-BE49-F238E27FC236}">
                  <a16:creationId xmlns:a16="http://schemas.microsoft.com/office/drawing/2014/main" id="{055491E3-7F91-43F9-9382-D9E9F6DEAC7F}"/>
                </a:ext>
              </a:extLst>
            </p:cNvPr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333;p68">
              <a:extLst>
                <a:ext uri="{FF2B5EF4-FFF2-40B4-BE49-F238E27FC236}">
                  <a16:creationId xmlns:a16="http://schemas.microsoft.com/office/drawing/2014/main" id="{A1243C9F-6B99-4EE8-915A-41B8FD2336C9}"/>
                </a:ext>
              </a:extLst>
            </p:cNvPr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334;p68">
              <a:extLst>
                <a:ext uri="{FF2B5EF4-FFF2-40B4-BE49-F238E27FC236}">
                  <a16:creationId xmlns:a16="http://schemas.microsoft.com/office/drawing/2014/main" id="{E584B791-B59C-4890-8898-2796EAF6550C}"/>
                </a:ext>
              </a:extLst>
            </p:cNvPr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335;p68">
              <a:extLst>
                <a:ext uri="{FF2B5EF4-FFF2-40B4-BE49-F238E27FC236}">
                  <a16:creationId xmlns:a16="http://schemas.microsoft.com/office/drawing/2014/main" id="{27AD388F-689F-4819-9145-517568F8EF0D}"/>
                </a:ext>
              </a:extLst>
            </p:cNvPr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336;p68">
              <a:extLst>
                <a:ext uri="{FF2B5EF4-FFF2-40B4-BE49-F238E27FC236}">
                  <a16:creationId xmlns:a16="http://schemas.microsoft.com/office/drawing/2014/main" id="{2C17E473-A7FE-4FDD-A652-E9C91CA1CD4C}"/>
                </a:ext>
              </a:extLst>
            </p:cNvPr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337;p68">
              <a:extLst>
                <a:ext uri="{FF2B5EF4-FFF2-40B4-BE49-F238E27FC236}">
                  <a16:creationId xmlns:a16="http://schemas.microsoft.com/office/drawing/2014/main" id="{BC54EAD3-2195-461C-BE57-5CE49D8733AB}"/>
                </a:ext>
              </a:extLst>
            </p:cNvPr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338;p68">
              <a:extLst>
                <a:ext uri="{FF2B5EF4-FFF2-40B4-BE49-F238E27FC236}">
                  <a16:creationId xmlns:a16="http://schemas.microsoft.com/office/drawing/2014/main" id="{090D29FC-FF8C-409E-A4CD-8D0033DE369E}"/>
                </a:ext>
              </a:extLst>
            </p:cNvPr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339;p68">
              <a:extLst>
                <a:ext uri="{FF2B5EF4-FFF2-40B4-BE49-F238E27FC236}">
                  <a16:creationId xmlns:a16="http://schemas.microsoft.com/office/drawing/2014/main" id="{EF0FA510-C9CA-43CF-9CB3-71CBC0569CB7}"/>
                </a:ext>
              </a:extLst>
            </p:cNvPr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340;p68">
              <a:extLst>
                <a:ext uri="{FF2B5EF4-FFF2-40B4-BE49-F238E27FC236}">
                  <a16:creationId xmlns:a16="http://schemas.microsoft.com/office/drawing/2014/main" id="{41E8E656-DBFC-4457-A8C9-20F22A89E112}"/>
                </a:ext>
              </a:extLst>
            </p:cNvPr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341;p68">
              <a:extLst>
                <a:ext uri="{FF2B5EF4-FFF2-40B4-BE49-F238E27FC236}">
                  <a16:creationId xmlns:a16="http://schemas.microsoft.com/office/drawing/2014/main" id="{7C33FBE4-6230-4CE9-8915-C27ACAB6C3BC}"/>
                </a:ext>
              </a:extLst>
            </p:cNvPr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342;p68">
              <a:extLst>
                <a:ext uri="{FF2B5EF4-FFF2-40B4-BE49-F238E27FC236}">
                  <a16:creationId xmlns:a16="http://schemas.microsoft.com/office/drawing/2014/main" id="{3533A27B-7FB1-4504-8EE9-EA6FBEA14453}"/>
                </a:ext>
              </a:extLst>
            </p:cNvPr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343;p68">
              <a:extLst>
                <a:ext uri="{FF2B5EF4-FFF2-40B4-BE49-F238E27FC236}">
                  <a16:creationId xmlns:a16="http://schemas.microsoft.com/office/drawing/2014/main" id="{194F35B1-97F4-4799-B0BE-7260C3BEE635}"/>
                </a:ext>
              </a:extLst>
            </p:cNvPr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344;p68">
              <a:extLst>
                <a:ext uri="{FF2B5EF4-FFF2-40B4-BE49-F238E27FC236}">
                  <a16:creationId xmlns:a16="http://schemas.microsoft.com/office/drawing/2014/main" id="{01891081-7BF2-4B9B-A151-796255A7FC63}"/>
                </a:ext>
              </a:extLst>
            </p:cNvPr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345;p68">
              <a:extLst>
                <a:ext uri="{FF2B5EF4-FFF2-40B4-BE49-F238E27FC236}">
                  <a16:creationId xmlns:a16="http://schemas.microsoft.com/office/drawing/2014/main" id="{7D079FF6-DAD5-4ECE-9E9E-8E570B1306D4}"/>
                </a:ext>
              </a:extLst>
            </p:cNvPr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346;p68">
              <a:extLst>
                <a:ext uri="{FF2B5EF4-FFF2-40B4-BE49-F238E27FC236}">
                  <a16:creationId xmlns:a16="http://schemas.microsoft.com/office/drawing/2014/main" id="{00C9DE5A-2B84-4402-BF7B-8B09A531A63B}"/>
                </a:ext>
              </a:extLst>
            </p:cNvPr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347;p68">
              <a:extLst>
                <a:ext uri="{FF2B5EF4-FFF2-40B4-BE49-F238E27FC236}">
                  <a16:creationId xmlns:a16="http://schemas.microsoft.com/office/drawing/2014/main" id="{8A50255B-5115-47F1-8414-A11035913565}"/>
                </a:ext>
              </a:extLst>
            </p:cNvPr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348;p68">
              <a:extLst>
                <a:ext uri="{FF2B5EF4-FFF2-40B4-BE49-F238E27FC236}">
                  <a16:creationId xmlns:a16="http://schemas.microsoft.com/office/drawing/2014/main" id="{9AEF3CFE-FF0F-4CB3-AAF2-F86C1C654514}"/>
                </a:ext>
              </a:extLst>
            </p:cNvPr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349;p68">
              <a:extLst>
                <a:ext uri="{FF2B5EF4-FFF2-40B4-BE49-F238E27FC236}">
                  <a16:creationId xmlns:a16="http://schemas.microsoft.com/office/drawing/2014/main" id="{511A4185-EDD3-4F01-9A95-3879F0CDC930}"/>
                </a:ext>
              </a:extLst>
            </p:cNvPr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350;p68">
              <a:extLst>
                <a:ext uri="{FF2B5EF4-FFF2-40B4-BE49-F238E27FC236}">
                  <a16:creationId xmlns:a16="http://schemas.microsoft.com/office/drawing/2014/main" id="{D6F37F96-D82B-41E9-B744-69007D1A5275}"/>
                </a:ext>
              </a:extLst>
            </p:cNvPr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2351;p68">
              <a:extLst>
                <a:ext uri="{FF2B5EF4-FFF2-40B4-BE49-F238E27FC236}">
                  <a16:creationId xmlns:a16="http://schemas.microsoft.com/office/drawing/2014/main" id="{AAF7FF0B-E8F8-47A0-B010-32D76145B899}"/>
                </a:ext>
              </a:extLst>
            </p:cNvPr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2352;p68">
              <a:extLst>
                <a:ext uri="{FF2B5EF4-FFF2-40B4-BE49-F238E27FC236}">
                  <a16:creationId xmlns:a16="http://schemas.microsoft.com/office/drawing/2014/main" id="{29845D2A-685E-48AD-803F-51085C1260C8}"/>
                </a:ext>
              </a:extLst>
            </p:cNvPr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2353;p68">
              <a:extLst>
                <a:ext uri="{FF2B5EF4-FFF2-40B4-BE49-F238E27FC236}">
                  <a16:creationId xmlns:a16="http://schemas.microsoft.com/office/drawing/2014/main" id="{9CB1B59F-445A-4CD9-A562-CECAB43D8857}"/>
                </a:ext>
              </a:extLst>
            </p:cNvPr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4" name="Rounded Rectangle 44">
            <a:extLst>
              <a:ext uri="{FF2B5EF4-FFF2-40B4-BE49-F238E27FC236}">
                <a16:creationId xmlns:a16="http://schemas.microsoft.com/office/drawing/2014/main" id="{23624069-59F9-4367-8B46-8EC2F1F33E05}"/>
              </a:ext>
            </a:extLst>
          </p:cNvPr>
          <p:cNvSpPr/>
          <p:nvPr/>
        </p:nvSpPr>
        <p:spPr>
          <a:xfrm>
            <a:off x="5211570" y="1391240"/>
            <a:ext cx="7337926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Sử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dụng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thuốc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nhiều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" name="Rounded Rectangle 47">
            <a:extLst>
              <a:ext uri="{FF2B5EF4-FFF2-40B4-BE49-F238E27FC236}">
                <a16:creationId xmlns:a16="http://schemas.microsoft.com/office/drawing/2014/main" id="{BA97BBA8-7073-4EC0-8B70-28F31D6EC5D5}"/>
              </a:ext>
            </a:extLst>
          </p:cNvPr>
          <p:cNvSpPr/>
          <p:nvPr/>
        </p:nvSpPr>
        <p:spPr>
          <a:xfrm>
            <a:off x="5174400" y="2452245"/>
            <a:ext cx="6662163" cy="153233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</a:t>
            </a:r>
            <a:r>
              <a:rPr lang="vi-VN" sz="2800" b="1" dirty="0">
                <a:solidFill>
                  <a:srgbClr val="002060"/>
                </a:solidFill>
              </a:rPr>
              <a:t>Sử dụng nhiều thuốc trừ sâu làm chết động vật, thực vật, ô nhiễm môi trường.</a:t>
            </a:r>
          </a:p>
        </p:txBody>
      </p:sp>
      <p:pic>
        <p:nvPicPr>
          <p:cNvPr id="76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44815C6C-62FA-440E-869C-436D0948CE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0F018A2-E45E-4A32-84F1-5D86038397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15" y="860523"/>
            <a:ext cx="4392039" cy="427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18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2330;p68">
            <a:extLst>
              <a:ext uri="{FF2B5EF4-FFF2-40B4-BE49-F238E27FC236}">
                <a16:creationId xmlns:a16="http://schemas.microsoft.com/office/drawing/2014/main" id="{E9B32B20-B08D-4D02-8BE2-F1CD40106B8C}"/>
              </a:ext>
            </a:extLst>
          </p:cNvPr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50" name="Google Shape;2331;p68">
              <a:extLst>
                <a:ext uri="{FF2B5EF4-FFF2-40B4-BE49-F238E27FC236}">
                  <a16:creationId xmlns:a16="http://schemas.microsoft.com/office/drawing/2014/main" id="{14B5C9D7-FA53-4877-ADFE-1799EE962540}"/>
                </a:ext>
              </a:extLst>
            </p:cNvPr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332;p68">
              <a:extLst>
                <a:ext uri="{FF2B5EF4-FFF2-40B4-BE49-F238E27FC236}">
                  <a16:creationId xmlns:a16="http://schemas.microsoft.com/office/drawing/2014/main" id="{055491E3-7F91-43F9-9382-D9E9F6DEAC7F}"/>
                </a:ext>
              </a:extLst>
            </p:cNvPr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333;p68">
              <a:extLst>
                <a:ext uri="{FF2B5EF4-FFF2-40B4-BE49-F238E27FC236}">
                  <a16:creationId xmlns:a16="http://schemas.microsoft.com/office/drawing/2014/main" id="{A1243C9F-6B99-4EE8-915A-41B8FD2336C9}"/>
                </a:ext>
              </a:extLst>
            </p:cNvPr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334;p68">
              <a:extLst>
                <a:ext uri="{FF2B5EF4-FFF2-40B4-BE49-F238E27FC236}">
                  <a16:creationId xmlns:a16="http://schemas.microsoft.com/office/drawing/2014/main" id="{E584B791-B59C-4890-8898-2796EAF6550C}"/>
                </a:ext>
              </a:extLst>
            </p:cNvPr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335;p68">
              <a:extLst>
                <a:ext uri="{FF2B5EF4-FFF2-40B4-BE49-F238E27FC236}">
                  <a16:creationId xmlns:a16="http://schemas.microsoft.com/office/drawing/2014/main" id="{27AD388F-689F-4819-9145-517568F8EF0D}"/>
                </a:ext>
              </a:extLst>
            </p:cNvPr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336;p68">
              <a:extLst>
                <a:ext uri="{FF2B5EF4-FFF2-40B4-BE49-F238E27FC236}">
                  <a16:creationId xmlns:a16="http://schemas.microsoft.com/office/drawing/2014/main" id="{2C17E473-A7FE-4FDD-A652-E9C91CA1CD4C}"/>
                </a:ext>
              </a:extLst>
            </p:cNvPr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337;p68">
              <a:extLst>
                <a:ext uri="{FF2B5EF4-FFF2-40B4-BE49-F238E27FC236}">
                  <a16:creationId xmlns:a16="http://schemas.microsoft.com/office/drawing/2014/main" id="{BC54EAD3-2195-461C-BE57-5CE49D8733AB}"/>
                </a:ext>
              </a:extLst>
            </p:cNvPr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338;p68">
              <a:extLst>
                <a:ext uri="{FF2B5EF4-FFF2-40B4-BE49-F238E27FC236}">
                  <a16:creationId xmlns:a16="http://schemas.microsoft.com/office/drawing/2014/main" id="{090D29FC-FF8C-409E-A4CD-8D0033DE369E}"/>
                </a:ext>
              </a:extLst>
            </p:cNvPr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339;p68">
              <a:extLst>
                <a:ext uri="{FF2B5EF4-FFF2-40B4-BE49-F238E27FC236}">
                  <a16:creationId xmlns:a16="http://schemas.microsoft.com/office/drawing/2014/main" id="{EF0FA510-C9CA-43CF-9CB3-71CBC0569CB7}"/>
                </a:ext>
              </a:extLst>
            </p:cNvPr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340;p68">
              <a:extLst>
                <a:ext uri="{FF2B5EF4-FFF2-40B4-BE49-F238E27FC236}">
                  <a16:creationId xmlns:a16="http://schemas.microsoft.com/office/drawing/2014/main" id="{41E8E656-DBFC-4457-A8C9-20F22A89E112}"/>
                </a:ext>
              </a:extLst>
            </p:cNvPr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341;p68">
              <a:extLst>
                <a:ext uri="{FF2B5EF4-FFF2-40B4-BE49-F238E27FC236}">
                  <a16:creationId xmlns:a16="http://schemas.microsoft.com/office/drawing/2014/main" id="{7C33FBE4-6230-4CE9-8915-C27ACAB6C3BC}"/>
                </a:ext>
              </a:extLst>
            </p:cNvPr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342;p68">
              <a:extLst>
                <a:ext uri="{FF2B5EF4-FFF2-40B4-BE49-F238E27FC236}">
                  <a16:creationId xmlns:a16="http://schemas.microsoft.com/office/drawing/2014/main" id="{3533A27B-7FB1-4504-8EE9-EA6FBEA14453}"/>
                </a:ext>
              </a:extLst>
            </p:cNvPr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343;p68">
              <a:extLst>
                <a:ext uri="{FF2B5EF4-FFF2-40B4-BE49-F238E27FC236}">
                  <a16:creationId xmlns:a16="http://schemas.microsoft.com/office/drawing/2014/main" id="{194F35B1-97F4-4799-B0BE-7260C3BEE635}"/>
                </a:ext>
              </a:extLst>
            </p:cNvPr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344;p68">
              <a:extLst>
                <a:ext uri="{FF2B5EF4-FFF2-40B4-BE49-F238E27FC236}">
                  <a16:creationId xmlns:a16="http://schemas.microsoft.com/office/drawing/2014/main" id="{01891081-7BF2-4B9B-A151-796255A7FC63}"/>
                </a:ext>
              </a:extLst>
            </p:cNvPr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345;p68">
              <a:extLst>
                <a:ext uri="{FF2B5EF4-FFF2-40B4-BE49-F238E27FC236}">
                  <a16:creationId xmlns:a16="http://schemas.microsoft.com/office/drawing/2014/main" id="{7D079FF6-DAD5-4ECE-9E9E-8E570B1306D4}"/>
                </a:ext>
              </a:extLst>
            </p:cNvPr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346;p68">
              <a:extLst>
                <a:ext uri="{FF2B5EF4-FFF2-40B4-BE49-F238E27FC236}">
                  <a16:creationId xmlns:a16="http://schemas.microsoft.com/office/drawing/2014/main" id="{00C9DE5A-2B84-4402-BF7B-8B09A531A63B}"/>
                </a:ext>
              </a:extLst>
            </p:cNvPr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347;p68">
              <a:extLst>
                <a:ext uri="{FF2B5EF4-FFF2-40B4-BE49-F238E27FC236}">
                  <a16:creationId xmlns:a16="http://schemas.microsoft.com/office/drawing/2014/main" id="{8A50255B-5115-47F1-8414-A11035913565}"/>
                </a:ext>
              </a:extLst>
            </p:cNvPr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348;p68">
              <a:extLst>
                <a:ext uri="{FF2B5EF4-FFF2-40B4-BE49-F238E27FC236}">
                  <a16:creationId xmlns:a16="http://schemas.microsoft.com/office/drawing/2014/main" id="{9AEF3CFE-FF0F-4CB3-AAF2-F86C1C654514}"/>
                </a:ext>
              </a:extLst>
            </p:cNvPr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349;p68">
              <a:extLst>
                <a:ext uri="{FF2B5EF4-FFF2-40B4-BE49-F238E27FC236}">
                  <a16:creationId xmlns:a16="http://schemas.microsoft.com/office/drawing/2014/main" id="{511A4185-EDD3-4F01-9A95-3879F0CDC930}"/>
                </a:ext>
              </a:extLst>
            </p:cNvPr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350;p68">
              <a:extLst>
                <a:ext uri="{FF2B5EF4-FFF2-40B4-BE49-F238E27FC236}">
                  <a16:creationId xmlns:a16="http://schemas.microsoft.com/office/drawing/2014/main" id="{D6F37F96-D82B-41E9-B744-69007D1A5275}"/>
                </a:ext>
              </a:extLst>
            </p:cNvPr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2351;p68">
              <a:extLst>
                <a:ext uri="{FF2B5EF4-FFF2-40B4-BE49-F238E27FC236}">
                  <a16:creationId xmlns:a16="http://schemas.microsoft.com/office/drawing/2014/main" id="{AAF7FF0B-E8F8-47A0-B010-32D76145B899}"/>
                </a:ext>
              </a:extLst>
            </p:cNvPr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2352;p68">
              <a:extLst>
                <a:ext uri="{FF2B5EF4-FFF2-40B4-BE49-F238E27FC236}">
                  <a16:creationId xmlns:a16="http://schemas.microsoft.com/office/drawing/2014/main" id="{29845D2A-685E-48AD-803F-51085C1260C8}"/>
                </a:ext>
              </a:extLst>
            </p:cNvPr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2353;p68">
              <a:extLst>
                <a:ext uri="{FF2B5EF4-FFF2-40B4-BE49-F238E27FC236}">
                  <a16:creationId xmlns:a16="http://schemas.microsoft.com/office/drawing/2014/main" id="{9CB1B59F-445A-4CD9-A562-CECAB43D8857}"/>
                </a:ext>
              </a:extLst>
            </p:cNvPr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4" name="Rounded Rectangle 44">
            <a:extLst>
              <a:ext uri="{FF2B5EF4-FFF2-40B4-BE49-F238E27FC236}">
                <a16:creationId xmlns:a16="http://schemas.microsoft.com/office/drawing/2014/main" id="{23624069-59F9-4367-8B46-8EC2F1F33E05}"/>
              </a:ext>
            </a:extLst>
          </p:cNvPr>
          <p:cNvSpPr/>
          <p:nvPr/>
        </p:nvSpPr>
        <p:spPr>
          <a:xfrm>
            <a:off x="5194397" y="1439420"/>
            <a:ext cx="6462138" cy="105560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nước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môi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" name="Rounded Rectangle 47">
            <a:extLst>
              <a:ext uri="{FF2B5EF4-FFF2-40B4-BE49-F238E27FC236}">
                <a16:creationId xmlns:a16="http://schemas.microsoft.com/office/drawing/2014/main" id="{BA97BBA8-7073-4EC0-8B70-28F31D6EC5D5}"/>
              </a:ext>
            </a:extLst>
          </p:cNvPr>
          <p:cNvSpPr/>
          <p:nvPr/>
        </p:nvSpPr>
        <p:spPr>
          <a:xfrm>
            <a:off x="5362575" y="2882955"/>
            <a:ext cx="6662163" cy="153233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Arial"/>
              </a:rPr>
              <a:t>Thải nước bẩn ra môi trường làm ảnh hưởng đến môi trường sống của động vật và thực vật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</p:txBody>
      </p:sp>
      <p:pic>
        <p:nvPicPr>
          <p:cNvPr id="76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44815C6C-62FA-440E-869C-436D0948CE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7F43FF7-B506-44B7-8EA2-A359FF6FD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165" y="1060364"/>
            <a:ext cx="4263656" cy="440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04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2">
            <a:extLst>
              <a:ext uri="{FF2B5EF4-FFF2-40B4-BE49-F238E27FC236}">
                <a16:creationId xmlns:a16="http://schemas.microsoft.com/office/drawing/2014/main" id="{AF454E1E-91A5-48B5-84AB-422B350D7CE4}"/>
              </a:ext>
            </a:extLst>
          </p:cNvPr>
          <p:cNvSpPr/>
          <p:nvPr/>
        </p:nvSpPr>
        <p:spPr>
          <a:xfrm>
            <a:off x="2705100" y="1633537"/>
            <a:ext cx="8493125" cy="1736725"/>
          </a:xfrm>
          <a:prstGeom prst="wedgeRoundRectCallout">
            <a:avLst>
              <a:gd name="adj1" fmla="val -57375"/>
              <a:gd name="adj2" fmla="val 4814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>
              <a:defRPr/>
            </a:pPr>
            <a:r>
              <a:rPr lang="vi-VN" altLang="en-US" sz="320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Ngoài những việc làm trên còn có những việc làm nào ảnh hưởng đến môi trường sống của động vật và thực vật?</a:t>
            </a:r>
            <a:endParaRPr lang="vi-VN" altLang="en-US" sz="3200" dirty="0">
              <a:solidFill>
                <a:prstClr val="black"/>
              </a:solidFill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2C48573D-5FE7-40BD-8E3F-CA1A6C448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3148012"/>
            <a:ext cx="26574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3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9" name="Picture 19" descr="1-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1052425"/>
            <a:ext cx="12140809" cy="5805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81" name="Text Box 21"/>
          <p:cNvSpPr txBox="1"/>
          <p:nvPr/>
        </p:nvSpPr>
        <p:spPr>
          <a:xfrm>
            <a:off x="2637205" y="5205410"/>
            <a:ext cx="731520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Hẹn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gặp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lại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em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黑体" pitchFamily="2" charset="-122"/>
              <a:cs typeface="Calibri" panose="020F0502020204030204" pitchFamily="34" charset="0"/>
            </a:endParaRPr>
          </a:p>
        </p:txBody>
      </p:sp>
      <p:pic>
        <p:nvPicPr>
          <p:cNvPr id="15382" name="Picture 22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2405" y="458426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3" name="Picture 23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6660" y="406723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4" name="Picture 24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086" y="719234"/>
            <a:ext cx="1412042" cy="65719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5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3516" y1="19518" x2="55273" y2="19956"/>
                        <a14:foregroundMark x1="53320" y1="41228" x2="52930" y2="43421"/>
                        <a14:foregroundMark x1="81836" y1="35088" x2="83984" y2="39693"/>
                        <a14:foregroundMark x1="88281" y1="33772" x2="88672" y2="36623"/>
                        <a14:foregroundMark x1="87109" y1="38158" x2="87305" y2="43202"/>
                        <a14:foregroundMark x1="23438" y1="31140" x2="21289" y2="32895"/>
                        <a14:foregroundMark x1="50977" y1="25219" x2="48828" y2="26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16815" r="16324" b="53562"/>
          <a:stretch/>
        </p:blipFill>
        <p:spPr>
          <a:xfrm>
            <a:off x="1981200" y="-114407"/>
            <a:ext cx="8686800" cy="173209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>
            <a:off x="9296873" y="-273484"/>
            <a:ext cx="1851860" cy="30868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 rot="163765">
            <a:off x="637710" y="326556"/>
            <a:ext cx="2359139" cy="3932481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99865" y="199979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4371838" y="139627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342579" y="79276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>
            <a:hlinkClick r:id="rId8" action="ppaction://hlinksldjump"/>
          </p:cNvPr>
          <p:cNvSpPr/>
          <p:nvPr/>
        </p:nvSpPr>
        <p:spPr>
          <a:xfrm>
            <a:off x="4610493" y="2432018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29" name="Oval 28">
            <a:hlinkClick r:id="rId9" action="ppaction://hlinksldjump"/>
          </p:cNvPr>
          <p:cNvSpPr/>
          <p:nvPr/>
        </p:nvSpPr>
        <p:spPr>
          <a:xfrm>
            <a:off x="9502917" y="2971799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1" name="Oval 30">
            <a:hlinkClick r:id="rId10" action="ppaction://hlinksldjump"/>
          </p:cNvPr>
          <p:cNvSpPr/>
          <p:nvPr/>
        </p:nvSpPr>
        <p:spPr>
          <a:xfrm>
            <a:off x="6068397" y="5650340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11" action="ppaction://hlinksldjump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Oval 31">
            <a:hlinkClick r:id="rId12" action="ppaction://hlinksldjump"/>
          </p:cNvPr>
          <p:cNvSpPr/>
          <p:nvPr/>
        </p:nvSpPr>
        <p:spPr>
          <a:xfrm>
            <a:off x="2607561" y="6305336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139" y="1412586"/>
            <a:ext cx="600441" cy="3719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538" b="97615" l="9953" r="98460">
                        <a14:foregroundMark x1="55332" y1="27077" x2="58649" y2="28846"/>
                        <a14:foregroundMark x1="71564" y1="28462" x2="75355" y2="31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3998" y="891200"/>
            <a:ext cx="725628" cy="1501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" b="90575" l="1438" r="96965">
                        <a14:foregroundMark x1="18850" y1="10863" x2="37700" y2="45687"/>
                        <a14:foregroundMark x1="31629" y1="41534" x2="37380" y2="67732"/>
                        <a14:foregroundMark x1="27157" y1="64696" x2="41374" y2="46805"/>
                        <a14:foregroundMark x1="29393" y1="22524" x2="30990" y2="27636"/>
                        <a14:foregroundMark x1="20767" y1="22045" x2="21246" y2="27796"/>
                        <a14:foregroundMark x1="19808" y1="13578" x2="16933" y2="21086"/>
                        <a14:foregroundMark x1="36741" y1="20767" x2="39617" y2="21086"/>
                        <a14:foregroundMark x1="36102" y1="26198" x2="37859" y2="32428"/>
                        <a14:foregroundMark x1="43291" y1="29393" x2="46805" y2="31310"/>
                        <a14:foregroundMark x1="44409" y1="45527" x2="48083" y2="43610"/>
                        <a14:foregroundMark x1="49042" y1="41534" x2="50479" y2="44089"/>
                        <a14:foregroundMark x1="27157" y1="80990" x2="30032" y2="84665"/>
                        <a14:foregroundMark x1="35623" y1="79233" x2="37061" y2="82907"/>
                        <a14:foregroundMark x1="55591" y1="65016" x2="57668" y2="64537"/>
                        <a14:foregroundMark x1="60224" y1="63099" x2="64217" y2="68211"/>
                        <a14:foregroundMark x1="57508" y1="74281" x2="62300" y2="74441"/>
                        <a14:foregroundMark x1="55751" y1="70288" x2="58307" y2="75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 t="3146" r="10901" b="9984"/>
          <a:stretch/>
        </p:blipFill>
        <p:spPr>
          <a:xfrm>
            <a:off x="1474081" y="3352800"/>
            <a:ext cx="1824781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759" b="96552" l="1250" r="92841">
                        <a14:foregroundMark x1="32159" y1="68448" x2="32500" y2="71724"/>
                        <a14:foregroundMark x1="81932" y1="65862" x2="81705" y2="67414"/>
                        <a14:foregroundMark x1="81250" y1="64655" x2="80227" y2="65172"/>
                        <a14:backgroundMark x1="21364" y1="48103" x2="21364" y2="49138"/>
                        <a14:backgroundMark x1="76591" y1="52931" x2="79205" y2="55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4464" r="10893"/>
          <a:stretch/>
        </p:blipFill>
        <p:spPr>
          <a:xfrm>
            <a:off x="5543714" y="2731775"/>
            <a:ext cx="2186690" cy="224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6385" r="99077">
                        <a14:foregroundMark x1="56615" y1="25385" x2="55846" y2="39308"/>
                        <a14:foregroundMark x1="43077" y1="30462" x2="50769" y2="40000"/>
                        <a14:foregroundMark x1="57692" y1="30462" x2="59538" y2="39308"/>
                        <a14:foregroundMark x1="45231" y1="88000" x2="41231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9395"/>
          <a:stretch/>
        </p:blipFill>
        <p:spPr>
          <a:xfrm flipH="1">
            <a:off x="4303258" y="1011179"/>
            <a:ext cx="737603" cy="11365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8538" l="0" r="94308">
                        <a14:foregroundMark x1="10615" y1="13538" x2="35000" y2="58385"/>
                        <a14:foregroundMark x1="22154" y1="47154" x2="40308" y2="63308"/>
                        <a14:foregroundMark x1="30692" y1="61385" x2="36000" y2="67615"/>
                        <a14:foregroundMark x1="23769" y1="66615" x2="40923" y2="67923"/>
                        <a14:foregroundMark x1="35692" y1="70615" x2="37615" y2="76154"/>
                        <a14:foregroundMark x1="38923" y1="79846" x2="41923" y2="84462"/>
                        <a14:foregroundMark x1="29077" y1="39615" x2="34000" y2="41923"/>
                        <a14:foregroundMark x1="25769" y1="63308" x2="20154" y2="67308"/>
                        <a14:foregroundMark x1="17538" y1="77538" x2="17538" y2="79462"/>
                        <a14:foregroundMark x1="11615" y1="42923" x2="10308" y2="45231"/>
                        <a14:foregroundMark x1="77231" y1="38308" x2="77538" y2="45846"/>
                        <a14:foregroundMark x1="61692" y1="54769" x2="70615" y2="66000"/>
                        <a14:foregroundMark x1="70308" y1="58077" x2="65692" y2="72538"/>
                        <a14:foregroundMark x1="68308" y1="55077" x2="65692" y2="62692"/>
                        <a14:foregroundMark x1="59692" y1="65615" x2="67615" y2="71538"/>
                        <a14:foregroundMark x1="61077" y1="60000" x2="62385" y2="65615"/>
                        <a14:foregroundMark x1="71615" y1="60385" x2="68923" y2="70231"/>
                        <a14:foregroundMark x1="84462" y1="78462" x2="89077" y2="78846"/>
                        <a14:foregroundMark x1="17538" y1="42923" x2="24154" y2="64615"/>
                        <a14:foregroundMark x1="26462" y1="71538" x2="21462" y2="77846"/>
                        <a14:foregroundMark x1="19538" y1="76154" x2="19538" y2="78462"/>
                        <a14:backgroundMark x1="27769" y1="80769" x2="25769" y2="90000"/>
                        <a14:backgroundMark x1="30385" y1="84077" x2="37000" y2="98923"/>
                        <a14:backgroundMark x1="33385" y1="80154" x2="34692" y2="95308"/>
                        <a14:backgroundMark x1="52154" y1="79462" x2="53769" y2="97923"/>
                        <a14:backgroundMark x1="31692" y1="91385" x2="88769" y2="91692"/>
                        <a14:backgroundMark x1="77846" y1="85769" x2="91077" y2="92692"/>
                        <a14:backgroundMark x1="92385" y1="83462" x2="90385" y2="8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160" y="944661"/>
            <a:ext cx="1346044" cy="13460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674" b="89936" l="9904" r="95847">
                        <a14:backgroundMark x1="62300" y1="69329" x2="75399" y2="71086"/>
                        <a14:backgroundMark x1="60543" y1="65815" x2="72524" y2="87540"/>
                        <a14:backgroundMark x1="77157" y1="60703" x2="77157" y2="83546"/>
                        <a14:backgroundMark x1="59425" y1="64217" x2="80032" y2="59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4153" r="25046" b="9639"/>
          <a:stretch/>
        </p:blipFill>
        <p:spPr>
          <a:xfrm flipH="1">
            <a:off x="2813605" y="3226095"/>
            <a:ext cx="1273988" cy="21737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2610" l="36700" r="100000">
                        <a14:foregroundMark x1="52200" y1="51056" x2="55400" y2="69866"/>
                        <a14:foregroundMark x1="66900" y1="15643" x2="66700" y2="20345"/>
                        <a14:foregroundMark x1="72200" y1="14107" x2="75200" y2="21497"/>
                        <a14:foregroundMark x1="47400" y1="59789" x2="49000" y2="86084"/>
                        <a14:foregroundMark x1="43300" y1="63052" x2="46600" y2="86660"/>
                        <a14:foregroundMark x1="57500" y1="67083" x2="52600" y2="90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38" b="4406"/>
          <a:stretch/>
        </p:blipFill>
        <p:spPr>
          <a:xfrm flipH="1">
            <a:off x="8794783" y="1111479"/>
            <a:ext cx="1004181" cy="1507273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154233" y="5659007"/>
            <a:ext cx="1296366" cy="741793"/>
            <a:chOff x="268695" y="5485181"/>
            <a:chExt cx="1391225" cy="83576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5400000" flipV="1">
              <a:off x="656598" y="5656605"/>
              <a:ext cx="209549" cy="539225"/>
            </a:xfrm>
            <a:prstGeom prst="rect">
              <a:avLst/>
            </a:prstGeom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5273" b="98633" l="9961" r="972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2" t="3065" r="10979"/>
            <a:stretch/>
          </p:blipFill>
          <p:spPr bwMode="auto">
            <a:xfrm>
              <a:off x="1083561" y="5485181"/>
              <a:ext cx="576359" cy="835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2701250" flipH="1" flipV="1">
              <a:off x="571620" y="5390807"/>
              <a:ext cx="385090" cy="990939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365504" y="2102425"/>
            <a:ext cx="1428762" cy="432840"/>
            <a:chOff x="2841504" y="2102425"/>
            <a:chExt cx="1428762" cy="336984"/>
          </a:xfrm>
        </p:grpSpPr>
        <p:grpSp>
          <p:nvGrpSpPr>
            <p:cNvPr id="48" name="Group 47"/>
            <p:cNvGrpSpPr/>
            <p:nvPr/>
          </p:nvGrpSpPr>
          <p:grpSpPr>
            <a:xfrm>
              <a:off x="3515357" y="2148928"/>
              <a:ext cx="754909" cy="290481"/>
              <a:chOff x="3148058" y="2171641"/>
              <a:chExt cx="754909" cy="290481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34" cstate="print">
                <a:extLst>
                  <a:ext uri="{BEBA8EAE-BF5A-486C-A8C5-ECC9F3942E4B}">
                    <a14:imgProps xmlns:a14="http://schemas.microsoft.com/office/drawing/2010/main">
                      <a14:imgLayer r:embed="rId35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36" cstate="print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2841504" y="2102425"/>
              <a:ext cx="754909" cy="290481"/>
              <a:chOff x="3148058" y="2171641"/>
              <a:chExt cx="754909" cy="290481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34" cstate="print">
                <a:extLst>
                  <a:ext uri="{BEBA8EAE-BF5A-486C-A8C5-ECC9F3942E4B}">
                    <a14:imgProps xmlns:a14="http://schemas.microsoft.com/office/drawing/2010/main">
                      <a14:imgLayer r:embed="rId35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36" cstate="print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</p:grpSp>
      <p:grpSp>
        <p:nvGrpSpPr>
          <p:cNvPr id="55" name="Group 54"/>
          <p:cNvGrpSpPr/>
          <p:nvPr/>
        </p:nvGrpSpPr>
        <p:grpSpPr>
          <a:xfrm>
            <a:off x="5275208" y="4704323"/>
            <a:ext cx="1168745" cy="773532"/>
            <a:chOff x="4546255" y="4794241"/>
            <a:chExt cx="912992" cy="54083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8" cstate="print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ackgroundRemoval t="31250" b="73125" l="1515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2" t="31361" r="12651" b="27196"/>
            <a:stretch/>
          </p:blipFill>
          <p:spPr bwMode="auto">
            <a:xfrm>
              <a:off x="4546255" y="4935629"/>
              <a:ext cx="324692" cy="188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40" cstate="print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6308" b="100000" l="10000" r="95846">
                          <a14:foregroundMark x1="36077" y1="36846" x2="37846" y2="44154"/>
                          <a14:foregroundMark x1="55462" y1="36385" x2="59308" y2="42385"/>
                          <a14:foregroundMark x1="62308" y1="38538" x2="61462" y2="42000"/>
                          <a14:foregroundMark x1="45538" y1="42385" x2="51154" y2="42846"/>
                          <a14:foregroundMark x1="60154" y1="12385" x2="49846" y2="18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1" t="7404" r="27681"/>
            <a:stretch/>
          </p:blipFill>
          <p:spPr bwMode="auto">
            <a:xfrm rot="17886312" flipH="1">
              <a:off x="5003292" y="4621062"/>
              <a:ext cx="282776" cy="629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Cloud 50"/>
            <p:cNvSpPr/>
            <p:nvPr/>
          </p:nvSpPr>
          <p:spPr>
            <a:xfrm>
              <a:off x="4821873" y="5081996"/>
              <a:ext cx="269224" cy="253079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687183" y="2581611"/>
            <a:ext cx="1111780" cy="390188"/>
            <a:chOff x="6629400" y="2640529"/>
            <a:chExt cx="958712" cy="306117"/>
          </a:xfrm>
        </p:grpSpPr>
        <p:grpSp>
          <p:nvGrpSpPr>
            <p:cNvPr id="49" name="Group 48"/>
            <p:cNvGrpSpPr/>
            <p:nvPr/>
          </p:nvGrpSpPr>
          <p:grpSpPr>
            <a:xfrm>
              <a:off x="7167587" y="2703864"/>
              <a:ext cx="420525" cy="242782"/>
              <a:chOff x="10049021" y="3553103"/>
              <a:chExt cx="990939" cy="385090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42" cstate="print">
                <a:extLst>
                  <a:ext uri="{BEBA8EAE-BF5A-486C-A8C5-ECC9F3942E4B}">
                    <a14:imgProps xmlns:a14="http://schemas.microsoft.com/office/drawing/2010/main">
                      <a14:imgLayer r:embed="rId43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5400000" flipV="1">
                <a:off x="10451839" y="3470353"/>
                <a:ext cx="209549" cy="539225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44" cstate="print">
                <a:extLst>
                  <a:ext uri="{BEBA8EAE-BF5A-486C-A8C5-ECC9F3942E4B}">
                    <a14:imgProps xmlns:a14="http://schemas.microsoft.com/office/drawing/2010/main">
                      <a14:imgLayer r:embed="rId45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2701250" flipH="1" flipV="1">
                <a:off x="10351946" y="3250178"/>
                <a:ext cx="385090" cy="990939"/>
              </a:xfrm>
              <a:prstGeom prst="rect">
                <a:avLst/>
              </a:prstGeom>
            </p:spPr>
          </p:pic>
        </p:grpSp>
        <p:grpSp>
          <p:nvGrpSpPr>
            <p:cNvPr id="64" name="Group 63"/>
            <p:cNvGrpSpPr/>
            <p:nvPr/>
          </p:nvGrpSpPr>
          <p:grpSpPr>
            <a:xfrm>
              <a:off x="6629400" y="2640529"/>
              <a:ext cx="724174" cy="242782"/>
              <a:chOff x="7426976" y="2692016"/>
              <a:chExt cx="724174" cy="242782"/>
            </a:xfrm>
          </p:grpSpPr>
          <p:sp>
            <p:nvSpPr>
              <p:cNvPr id="66" name="Cloud 65"/>
              <p:cNvSpPr/>
              <p:nvPr/>
            </p:nvSpPr>
            <p:spPr>
              <a:xfrm>
                <a:off x="7426976" y="2726968"/>
                <a:ext cx="139853" cy="126540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7730625" y="2692016"/>
                <a:ext cx="420525" cy="242782"/>
                <a:chOff x="10049021" y="3553103"/>
                <a:chExt cx="990939" cy="385090"/>
              </a:xfrm>
            </p:grpSpPr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 rotWithShape="1">
                <a:blip r:embed="rId42" cstate="print">
                  <a:extLst>
                    <a:ext uri="{BEBA8EAE-BF5A-486C-A8C5-ECC9F3942E4B}">
                      <a14:imgProps xmlns:a14="http://schemas.microsoft.com/office/drawing/2010/main">
                        <a14:imgLayer r:embed="rId43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5400000" flipV="1">
                  <a:off x="10451839" y="3470353"/>
                  <a:ext cx="209549" cy="539225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 rotWithShape="1">
                <a:blip r:embed="rId44" cstate="print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2701250" flipH="1" flipV="1">
                  <a:off x="10351946" y="3250178"/>
                  <a:ext cx="385090" cy="990939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" name="Rectangle 3">
            <a:hlinkClick r:id="rId46" action="ppaction://hlinksldjump"/>
            <a:extLst>
              <a:ext uri="{FF2B5EF4-FFF2-40B4-BE49-F238E27FC236}">
                <a16:creationId xmlns:a16="http://schemas.microsoft.com/office/drawing/2014/main" id="{4F835347-7489-4B84-A4AE-DB4693CC1B2D}"/>
              </a:ext>
            </a:extLst>
          </p:cNvPr>
          <p:cNvSpPr/>
          <p:nvPr/>
        </p:nvSpPr>
        <p:spPr>
          <a:xfrm>
            <a:off x="9502917" y="6075766"/>
            <a:ext cx="2231883" cy="65499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78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-0.11389 -0.1199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0.0842 -0.1423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0.03924 -0.1097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0" y="4185814"/>
            <a:ext cx="3389267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324601" y="4185814"/>
            <a:ext cx="4038599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90799" y="509349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324601" y="5129495"/>
            <a:ext cx="4393018" cy="6283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520" y="5167206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463" y="430053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8" y="512006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2" action="ppaction://hlinksldjump"/>
          </p:cNvPr>
          <p:cNvSpPr/>
          <p:nvPr/>
        </p:nvSpPr>
        <p:spPr>
          <a:xfrm>
            <a:off x="11148649" y="5979105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49668" y="818204"/>
            <a:ext cx="57695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6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460034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13939" y="4938129"/>
            <a:ext cx="497353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460033" y="493813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13940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362" y="4136982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406" y="4964696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48649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89637" y="5498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89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673206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673205" y="48756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764774" y="493820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73" y="406832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5039296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4915868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403276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66585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76400" y="990601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39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673206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673205" y="48756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764774" y="493820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73" y="406832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5039296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4915868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403276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66585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76400" y="990601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47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C0EB93-3A62-43D1-80BB-426C7B71DC72}"/>
              </a:ext>
            </a:extLst>
          </p:cNvPr>
          <p:cNvPicPr/>
          <p:nvPr/>
        </p:nvPicPr>
        <p:blipFill>
          <a:blip r:embed="rId3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4435571" y="700405"/>
            <a:ext cx="4245610" cy="15995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圆角矩形 1">
            <a:extLst>
              <a:ext uri="{FF2B5EF4-FFF2-40B4-BE49-F238E27FC236}">
                <a16:creationId xmlns:a16="http://schemas.microsoft.com/office/drawing/2014/main" id="{9BA1932E-48E6-4911-9EFA-D7C382C1B939}"/>
              </a:ext>
            </a:extLst>
          </p:cNvPr>
          <p:cNvSpPr/>
          <p:nvPr/>
        </p:nvSpPr>
        <p:spPr>
          <a:xfrm>
            <a:off x="3419475" y="0"/>
            <a:ext cx="681672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1700AB-4BE7-4294-872F-DF9ADCEBB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292" y="1265644"/>
            <a:ext cx="3706689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9A933D-412B-48DA-B7A8-994696F6AB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7944" y="2865209"/>
            <a:ext cx="8858256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27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73AE05-7BBD-4B70-A03E-2D8B1FC49336}"/>
              </a:ext>
            </a:extLst>
          </p:cNvPr>
          <p:cNvSpPr/>
          <p:nvPr/>
        </p:nvSpPr>
        <p:spPr>
          <a:xfrm>
            <a:off x="3205908" y="2434728"/>
            <a:ext cx="5541485" cy="14101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618571-EEFA-47CA-A53B-08D7F1560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332" y="2434728"/>
            <a:ext cx="568806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0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E7CB5D8-2E5B-479A-B511-D39DCA8EDDEF}"/>
              </a:ext>
            </a:extLst>
          </p:cNvPr>
          <p:cNvSpPr txBox="1"/>
          <p:nvPr/>
        </p:nvSpPr>
        <p:spPr>
          <a:xfrm>
            <a:off x="3043512" y="322636"/>
            <a:ext cx="7519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Hoạt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1: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341338-69C0-4649-B7B5-5452FE8E63A2}"/>
              </a:ext>
            </a:extLst>
          </p:cNvPr>
          <p:cNvSpPr txBox="1"/>
          <p:nvPr/>
        </p:nvSpPr>
        <p:spPr>
          <a:xfrm>
            <a:off x="0" y="968968"/>
            <a:ext cx="115469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dưới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58F04C-CF8D-40F0-AED1-487070437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50" y="1894900"/>
            <a:ext cx="6169543" cy="37145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093124-5DDA-4D36-89B0-A170739A7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693" y="1894900"/>
            <a:ext cx="5771307" cy="371452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2880C2B-42F1-4D36-AF54-3E2286690ACF}"/>
              </a:ext>
            </a:extLst>
          </p:cNvPr>
          <p:cNvSpPr/>
          <p:nvPr/>
        </p:nvSpPr>
        <p:spPr>
          <a:xfrm>
            <a:off x="890505" y="5609429"/>
            <a:ext cx="4625163" cy="84137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ôi trường trong xanh, sạch 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0765FF8-6C33-47A1-9EAF-5A1B95131BC4}"/>
              </a:ext>
            </a:extLst>
          </p:cNvPr>
          <p:cNvSpPr/>
          <p:nvPr/>
        </p:nvSpPr>
        <p:spPr>
          <a:xfrm>
            <a:off x="6499353" y="5693986"/>
            <a:ext cx="5372983" cy="84137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ôi trường bị ô nhiễm, đầy rác thải, không còn động vật sống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55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438</Words>
  <Application>Microsoft Office PowerPoint</Application>
  <PresentationFormat>Widescreen</PresentationFormat>
  <Paragraphs>65</Paragraphs>
  <Slides>18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Antic</vt:lpstr>
      <vt:lpstr>等线</vt:lpstr>
      <vt:lpstr>等线 Light</vt:lpstr>
      <vt:lpstr>Neucha</vt:lpstr>
      <vt:lpstr>字魂105号-简雅黑</vt:lpstr>
      <vt:lpstr>Arial</vt:lpstr>
      <vt:lpstr>Arial-Rounded</vt:lpstr>
      <vt:lpstr>Calibri</vt:lpstr>
      <vt:lpstr>Roboto Condensed Light</vt:lpstr>
      <vt:lpstr>Times New Roman</vt:lpstr>
      <vt:lpstr>Utm AVO</vt:lpstr>
      <vt:lpstr>5_Office Theme</vt:lpstr>
      <vt:lpstr>4_Office Theme</vt:lpstr>
      <vt:lpstr>默认设计模板</vt:lpstr>
      <vt:lpstr>3_Office 主题</vt:lpstr>
      <vt:lpstr>1_Office 主题​​</vt:lpstr>
      <vt:lpstr>2_Office 主题​​</vt:lpstr>
      <vt:lpstr>Lawn and Garden Month by Slidesgo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16</cp:revision>
  <dcterms:created xsi:type="dcterms:W3CDTF">2021-09-15T15:07:23Z</dcterms:created>
  <dcterms:modified xsi:type="dcterms:W3CDTF">2022-01-08T01:48:44Z</dcterms:modified>
</cp:coreProperties>
</file>