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4" r:id="rId2"/>
    <p:sldId id="3086" r:id="rId3"/>
    <p:sldId id="3087" r:id="rId4"/>
    <p:sldId id="3088" r:id="rId5"/>
    <p:sldId id="3089" r:id="rId6"/>
    <p:sldId id="3090" r:id="rId7"/>
    <p:sldId id="2943" r:id="rId8"/>
    <p:sldId id="3092" r:id="rId9"/>
    <p:sldId id="3091" r:id="rId10"/>
    <p:sldId id="310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4309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6"/>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7"/>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6"/>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Khi đang sử dụng máy tính em phát hiện mùi khét từ dây điện, em cần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chạy ra ngoài báo với người lớn.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Khi em đi học muộn, lớp em sẽ bị trừ thi đua</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c) Khi đi bộ đi học, em cần đi trên vỉa hè.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d) Khi máy tính xách tách tay báo hiệu pin không đủ, em cần thông báo</a:t>
            </a:r>
          </a:p>
          <a:p>
            <a:pPr algn="just" defTabSz="342900">
              <a:lnSpc>
                <a:spcPct val="150000"/>
              </a:lnSpc>
            </a:pPr>
            <a:r>
              <a:rPr lang="vi-VN" sz="2200">
                <a:latin typeface="UTM Avo" panose="02040603050506020204" pitchFamily="18" charset="0"/>
                <a:cs typeface="Times New Roman" panose="02020603050405020304" pitchFamily="18" charset="0"/>
              </a:rPr>
              <a:t>cho người lớn để cắm dây sạc.</a:t>
            </a:r>
            <a:r>
              <a:rPr lang="en-US"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396121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C4189C-8D01-4510-8AA7-A9858504856D}"/>
              </a:ext>
            </a:extLst>
          </p:cNvPr>
          <p:cNvSpPr/>
          <p:nvPr/>
        </p:nvSpPr>
        <p:spPr>
          <a:xfrm>
            <a:off x="635645" y="368310"/>
            <a:ext cx="10920710"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a:latin typeface="UTM Avo" panose="02040603050506020204" pitchFamily="18" charset="0"/>
                <a:cs typeface="Times New Roman" panose="02020603050405020304" pitchFamily="18" charset="0"/>
              </a:rPr>
              <a:t> c</a:t>
            </a:r>
            <a:r>
              <a:rPr lang="vi-VN" sz="220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B6ABEA-4037-4AB8-A64F-7F747124DE18}"/>
              </a:ext>
            </a:extLst>
          </p:cNvPr>
          <p:cNvPicPr>
            <a:picLocks noChangeAspect="1"/>
          </p:cNvPicPr>
          <p:nvPr/>
        </p:nvPicPr>
        <p:blipFill>
          <a:blip r:embed="rId4"/>
          <a:stretch>
            <a:fillRect/>
          </a:stretch>
        </p:blipFill>
        <p:spPr>
          <a:xfrm>
            <a:off x="3654785" y="2031077"/>
            <a:ext cx="4882429" cy="2830988"/>
          </a:xfrm>
          <a:prstGeom prst="rect">
            <a:avLst/>
          </a:prstGeom>
        </p:spPr>
      </p:pic>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208F-556C-4050-A17F-80F06C2D3F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749</Words>
  <Application>Microsoft Office PowerPoint</Application>
  <PresentationFormat>Widescreen</PresentationFormat>
  <Paragraphs>66</Paragraphs>
  <Slides>11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182</cp:revision>
  <dcterms:created xsi:type="dcterms:W3CDTF">2021-11-14T08:33:55Z</dcterms:created>
  <dcterms:modified xsi:type="dcterms:W3CDTF">2022-03-18T17:21:45Z</dcterms:modified>
</cp:coreProperties>
</file>