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cho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bánh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6BEC212-A68A-4BDB-972E-94F1CC78D4C3}">
  <ds:schemaRefs>
    <ds:schemaRef ds:uri="http://schemas.microsoft.com/sharepoint/v3/contenttype/forms"/>
  </ds:schemaRefs>
</ds:datastoreItem>
</file>

<file path=customXml/itemProps3.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5736</TotalTime>
  <Words>1034</Words>
  <Application>Microsoft Office PowerPoint</Application>
  <PresentationFormat>Widescreen</PresentationFormat>
  <Paragraphs>111</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等线</vt:lpstr>
      <vt:lpstr>Arial</vt:lpstr>
      <vt:lpstr>Calibri</vt:lpstr>
      <vt:lpstr>iCiel Cadena</vt:lpstr>
      <vt:lpstr>Segoe Print</vt:lpstr>
      <vt:lpstr>Segoe UI Black</vt:lpstr>
      <vt:lpstr>Sitka Text</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Admin</cp:lastModifiedBy>
  <cp:revision>194</cp:revision>
  <dcterms:created xsi:type="dcterms:W3CDTF">2021-11-14T08:33:55Z</dcterms:created>
  <dcterms:modified xsi:type="dcterms:W3CDTF">2023-10-03T07:34:54Z</dcterms:modified>
  <cp:category>Giáo án Powerpoint Tin học 4 Kết nối tri thức (Cả năm) - HoaTieu.vn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