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dạng lại phông chữ, kiểu chữ, cỡ chữ, màu chữ và thêm gạch đầu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900</Words>
  <Application>Microsoft Office PowerPoint</Application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Arial</vt:lpstr>
      <vt:lpstr>Calibri</vt:lpstr>
      <vt:lpstr>等线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HoaTieu.vn</dc:title>
  <dc:subject>Giáo án Powerpoint Tin học 4 Kết nối tri thức (Cả năm) - HoaTieu.vn</dc:subject>
  <dc:creator>HoaTieu.vn</dc:creator>
  <cp:lastModifiedBy>LENOVO</cp:lastModifiedBy>
  <cp:revision>197</cp:revision>
  <dcterms:created xsi:type="dcterms:W3CDTF">2021-11-14T08:33:00Z</dcterms:created>
  <dcterms:modified xsi:type="dcterms:W3CDTF">2023-02-27T19:46:56Z</dcterms:modified>
  <cp:category>Giáo án Powerpoint Tin học 4 Kết nối tri thức (Cả năm) - HoaTieu.vn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