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omic Sans MS" panose="030F0702030302020204" pitchFamily="66" charset="0"/>
      <p:regular r:id="rId24"/>
      <p:bold r:id="rId25"/>
      <p:italic r:id="rId26"/>
      <p:boldItalic r:id="rId27"/>
    </p:embeddedFont>
    <p:embeddedFont>
      <p:font typeface="Sigmar One"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girIt3VUk/Df2ANSuogqksBRhP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US" sz="1800" b="1">
                <a:latin typeface="Calibri"/>
                <a:ea typeface="Calibri"/>
                <a:cs typeface="Calibri"/>
                <a:sym typeface="Calibri"/>
              </a:rPr>
              <a:t>Step 1</a:t>
            </a:r>
            <a:r>
              <a:rPr lang="en-US" sz="1800">
                <a:latin typeface="Calibri"/>
                <a:ea typeface="Calibri"/>
                <a:cs typeface="Calibri"/>
                <a:sym typeface="Calibri"/>
              </a:rPr>
              <a:t>: Draw two columns on the board like the input. Tell pupils to read the words for numbers and draw lines to match with the target numbers. Use number one as an example: Have pupils read the word in chorus and draw a line to match with Number one.</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2</a:t>
            </a:r>
            <a:r>
              <a:rPr lang="en-US" sz="1800">
                <a:latin typeface="Calibri"/>
                <a:ea typeface="Calibri"/>
                <a:cs typeface="Calibri"/>
                <a:sym typeface="Calibri"/>
              </a:rPr>
              <a:t>: Give pupils time to do the task individually or in pairs. Go around the classroom to offer support where necessary.</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3</a:t>
            </a:r>
            <a:r>
              <a:rPr lang="en-US" sz="1800">
                <a:latin typeface="Calibri"/>
                <a:ea typeface="Calibri"/>
                <a:cs typeface="Calibri"/>
                <a:sym typeface="Calibri"/>
              </a:rPr>
              <a:t>: Check the answers as a class. Then invite a pupil to come to the front and draw a line on the board to match the words with the relevant numbers.</a:t>
            </a: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258" name="Google Shape;25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Goal: Match the words with the numbers.</a:t>
            </a:r>
            <a:endParaRPr/>
          </a:p>
          <a:p>
            <a:pPr marL="0" lvl="0" indent="0" algn="l" rtl="0">
              <a:lnSpc>
                <a:spcPct val="100000"/>
              </a:lnSpc>
              <a:spcBef>
                <a:spcPts val="0"/>
              </a:spcBef>
              <a:spcAft>
                <a:spcPts val="0"/>
              </a:spcAft>
              <a:buSzPts val="1400"/>
              <a:buNone/>
            </a:pPr>
            <a:r>
              <a:rPr lang="en-US"/>
              <a:t>Step 1: Let the pupils say the numbers and the words.</a:t>
            </a:r>
            <a:endParaRPr/>
          </a:p>
          <a:p>
            <a:pPr marL="0" lvl="0" indent="0" algn="l" rtl="0">
              <a:lnSpc>
                <a:spcPct val="100000"/>
              </a:lnSpc>
              <a:spcBef>
                <a:spcPts val="0"/>
              </a:spcBef>
              <a:spcAft>
                <a:spcPts val="0"/>
              </a:spcAft>
              <a:buSzPts val="1400"/>
              <a:buNone/>
            </a:pPr>
            <a:r>
              <a:rPr lang="en-US"/>
              <a:t>Step 2: Click to each cloud of word to let it go below the numbers.</a:t>
            </a:r>
            <a:endParaRPr/>
          </a:p>
          <a:p>
            <a:pPr marL="0" lvl="0" indent="0" algn="l" rtl="0">
              <a:lnSpc>
                <a:spcPct val="100000"/>
              </a:lnSpc>
              <a:spcBef>
                <a:spcPts val="0"/>
              </a:spcBef>
              <a:spcAft>
                <a:spcPts val="0"/>
              </a:spcAft>
              <a:buSzPts val="1400"/>
              <a:buNone/>
            </a:pPr>
            <a:r>
              <a:rPr lang="en-US"/>
              <a:t>Step 3: Ask pupils to say the numbers and words again.</a:t>
            </a:r>
            <a:endParaRPr/>
          </a:p>
        </p:txBody>
      </p:sp>
      <p:sp>
        <p:nvSpPr>
          <p:cNvPr id="290" name="Google Shape;2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Goal: Match the words with the numbers.</a:t>
            </a:r>
            <a:endParaRPr/>
          </a:p>
          <a:p>
            <a:pPr marL="0" lvl="0" indent="0" algn="l" rtl="0">
              <a:lnSpc>
                <a:spcPct val="100000"/>
              </a:lnSpc>
              <a:spcBef>
                <a:spcPts val="0"/>
              </a:spcBef>
              <a:spcAft>
                <a:spcPts val="0"/>
              </a:spcAft>
              <a:buSzPts val="1400"/>
              <a:buNone/>
            </a:pPr>
            <a:r>
              <a:rPr lang="en-US"/>
              <a:t>Step 1: Let the pupils say the numbers and the words.</a:t>
            </a:r>
            <a:endParaRPr/>
          </a:p>
          <a:p>
            <a:pPr marL="0" lvl="0" indent="0" algn="l" rtl="0">
              <a:lnSpc>
                <a:spcPct val="100000"/>
              </a:lnSpc>
              <a:spcBef>
                <a:spcPts val="0"/>
              </a:spcBef>
              <a:spcAft>
                <a:spcPts val="0"/>
              </a:spcAft>
              <a:buSzPts val="1400"/>
              <a:buNone/>
            </a:pPr>
            <a:r>
              <a:rPr lang="en-US"/>
              <a:t>Step 2: Click to each cloud of word to let it go below the numbers.</a:t>
            </a:r>
            <a:endParaRPr/>
          </a:p>
          <a:p>
            <a:pPr marL="0" lvl="0" indent="0" algn="l" rtl="0">
              <a:lnSpc>
                <a:spcPct val="100000"/>
              </a:lnSpc>
              <a:spcBef>
                <a:spcPts val="0"/>
              </a:spcBef>
              <a:spcAft>
                <a:spcPts val="0"/>
              </a:spcAft>
              <a:buSzPts val="1400"/>
              <a:buNone/>
            </a:pPr>
            <a:r>
              <a:rPr lang="en-US"/>
              <a:t>Step 3: Ask pupils to say the numbers and words again.</a:t>
            </a:r>
            <a:endParaRPr/>
          </a:p>
          <a:p>
            <a:pPr marL="0" lvl="0" indent="0" algn="l" rtl="0">
              <a:lnSpc>
                <a:spcPct val="100000"/>
              </a:lnSpc>
              <a:spcBef>
                <a:spcPts val="0"/>
              </a:spcBef>
              <a:spcAft>
                <a:spcPts val="0"/>
              </a:spcAft>
              <a:buSzPts val="1400"/>
              <a:buNone/>
            </a:pPr>
            <a:endParaRPr/>
          </a:p>
        </p:txBody>
      </p:sp>
      <p:sp>
        <p:nvSpPr>
          <p:cNvPr id="299" name="Google Shape;2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p>
        </p:txBody>
      </p:sp>
      <p:sp>
        <p:nvSpPr>
          <p:cNvPr id="180" name="Google Shape;18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US" sz="1800" b="1">
                <a:latin typeface="Calibri"/>
                <a:ea typeface="Calibri"/>
                <a:cs typeface="Calibri"/>
                <a:sym typeface="Calibri"/>
              </a:rPr>
              <a:t>Step 1</a:t>
            </a:r>
            <a:r>
              <a:rPr lang="en-US" sz="1800">
                <a:latin typeface="Calibri"/>
                <a:ea typeface="Calibri"/>
                <a:cs typeface="Calibri"/>
                <a:sym typeface="Calibri"/>
              </a:rPr>
              <a:t>: Draw pupils’ attention to the numbers. Tell them to listen, point at the numbers and repeat. Play the recording for pupils to listen to the numbers, and familiarise themselves with their stress and intonation.</a:t>
            </a:r>
            <a:endParaRPr sz="1800">
              <a:latin typeface="Times New Roman"/>
              <a:ea typeface="Times New Roman"/>
              <a:cs typeface="Times New Roman"/>
              <a:sym typeface="Times New Roman"/>
            </a:endParaRPr>
          </a:p>
          <a:p>
            <a:pPr marL="0" lvl="0" indent="0" algn="just" rtl="0">
              <a:lnSpc>
                <a:spcPct val="100000"/>
              </a:lnSpc>
              <a:spcBef>
                <a:spcPts val="300"/>
              </a:spcBef>
              <a:spcAft>
                <a:spcPts val="0"/>
              </a:spcAft>
              <a:buSzPts val="1400"/>
              <a:buNone/>
            </a:pPr>
            <a:r>
              <a:rPr lang="en-US" sz="1800" b="1">
                <a:latin typeface="Calibri"/>
                <a:ea typeface="Calibri"/>
                <a:cs typeface="Calibri"/>
                <a:sym typeface="Calibri"/>
              </a:rPr>
              <a:t>Step 2</a:t>
            </a:r>
            <a:r>
              <a:rPr lang="en-US" sz="1800">
                <a:latin typeface="Calibri"/>
                <a:ea typeface="Calibri"/>
                <a:cs typeface="Calibri"/>
                <a:sym typeface="Calibri"/>
              </a:rPr>
              <a:t>: Play the recording again for pupils to listen and repeat. Remind them to point at the numbers while listening. Do this several times until they feel confident. Correct their pronunciation where necessary.</a:t>
            </a: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Step 3</a:t>
            </a:r>
            <a:r>
              <a:rPr lang="en-US" sz="1800">
                <a:latin typeface="Calibri"/>
                <a:ea typeface="Calibri"/>
                <a:cs typeface="Calibri"/>
                <a:sym typeface="Calibri"/>
              </a:rPr>
              <a:t>: Put pupils into pairs to practise listening, pointing at and repeating the numbers 1 − 10. Go around the classroom to offer support. </a:t>
            </a:r>
            <a:endParaRPr/>
          </a:p>
        </p:txBody>
      </p:sp>
      <p:sp>
        <p:nvSpPr>
          <p:cNvPr id="194" name="Google Shape;1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19" descr="图片包含 事情&#10;&#10;已生成极高可信度的说明"/>
          <p:cNvPicPr preferRelativeResize="0"/>
          <p:nvPr/>
        </p:nvPicPr>
        <p:blipFill rotWithShape="1">
          <a:blip r:embed="rId2">
            <a:alphaModFix/>
          </a:blip>
          <a:srcRect l="39150" r="16406"/>
          <a:stretch/>
        </p:blipFill>
        <p:spPr>
          <a:xfrm>
            <a:off x="20" y="10"/>
            <a:ext cx="12191980"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8"/>
        <p:cNvGrpSpPr/>
        <p:nvPr/>
      </p:nvGrpSpPr>
      <p:grpSpPr>
        <a:xfrm>
          <a:off x="0" y="0"/>
          <a:ext cx="0" cy="0"/>
          <a:chOff x="0" y="0"/>
          <a:chExt cx="0" cy="0"/>
        </a:xfrm>
      </p:grpSpPr>
      <p:sp>
        <p:nvSpPr>
          <p:cNvPr id="89" name="Google Shape;8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8"/>
          <p:cNvSpPr>
            <a:spLocks noGrp="1"/>
          </p:cNvSpPr>
          <p:nvPr>
            <p:ph type="pic" idx="2"/>
          </p:nvPr>
        </p:nvSpPr>
        <p:spPr>
          <a:xfrm>
            <a:off x="5183188" y="987425"/>
            <a:ext cx="6172200" cy="4873625"/>
          </a:xfrm>
          <a:prstGeom prst="rect">
            <a:avLst/>
          </a:prstGeom>
          <a:noFill/>
          <a:ln>
            <a:noFill/>
          </a:ln>
        </p:spPr>
      </p:sp>
      <p:sp>
        <p:nvSpPr>
          <p:cNvPr id="91" name="Google Shape;91;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5"/>
        <p:cNvGrpSpPr/>
        <p:nvPr/>
      </p:nvGrpSpPr>
      <p:grpSpPr>
        <a:xfrm>
          <a:off x="0" y="0"/>
          <a:ext cx="0" cy="0"/>
          <a:chOff x="0" y="0"/>
          <a:chExt cx="0" cy="0"/>
        </a:xfrm>
      </p:grpSpPr>
      <p:sp>
        <p:nvSpPr>
          <p:cNvPr id="96" name="Google Shape;9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1"/>
        <p:cNvGrpSpPr/>
        <p:nvPr/>
      </p:nvGrpSpPr>
      <p:grpSpPr>
        <a:xfrm>
          <a:off x="0" y="0"/>
          <a:ext cx="0" cy="0"/>
          <a:chOff x="0" y="0"/>
          <a:chExt cx="0" cy="0"/>
        </a:xfrm>
      </p:grpSpPr>
      <p:sp>
        <p:nvSpPr>
          <p:cNvPr id="102" name="Google Shape;102;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21"/>
          <p:cNvSpPr txBox="1">
            <a:spLocks noGrp="1"/>
          </p:cNvSpPr>
          <p:nvPr>
            <p:ph type="title"/>
          </p:nvPr>
        </p:nvSpPr>
        <p:spPr>
          <a:xfrm>
            <a:off x="2260067" y="3109367"/>
            <a:ext cx="7672000" cy="1435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Arial"/>
              <a:buNone/>
              <a:defRPr sz="6667"/>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0" name="Google Shape;30;p21"/>
          <p:cNvSpPr txBox="1">
            <a:spLocks noGrp="1"/>
          </p:cNvSpPr>
          <p:nvPr>
            <p:ph type="title" idx="2"/>
          </p:nvPr>
        </p:nvSpPr>
        <p:spPr>
          <a:xfrm>
            <a:off x="5332228" y="1682167"/>
            <a:ext cx="1508000" cy="1122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accent5"/>
              </a:buClr>
              <a:buSzPts val="6000"/>
              <a:buFont typeface="Arial"/>
              <a:buNone/>
              <a:defRPr sz="8000">
                <a:solidFill>
                  <a:schemeClr val="accent5"/>
                </a:solidFill>
              </a:defRPr>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31" name="Google Shape;31;p21"/>
          <p:cNvSpPr txBox="1">
            <a:spLocks noGrp="1"/>
          </p:cNvSpPr>
          <p:nvPr>
            <p:ph type="subTitle" idx="1"/>
          </p:nvPr>
        </p:nvSpPr>
        <p:spPr>
          <a:xfrm>
            <a:off x="4204200" y="4481033"/>
            <a:ext cx="3783600" cy="95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2133"/>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a:endParaRPr/>
          </a:p>
        </p:txBody>
      </p:sp>
      <p:sp>
        <p:nvSpPr>
          <p:cNvPr id="32" name="Google Shape;32;p21"/>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 name="Google Shape;33;p21"/>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 name="Google Shape;34;p21"/>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5" name="Google Shape;35;p21"/>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6" name="Google Shape;36;p21"/>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7" name="Google Shape;37;p21"/>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8" name="Google Shape;38;p21"/>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39" name="Google Shape;39;p21"/>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0" name="Google Shape;40;p21"/>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1" name="Google Shape;41;p21"/>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2" name="Google Shape;42;p21"/>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3" name="Google Shape;43;p21"/>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4" name="Google Shape;44;p21"/>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45" name="Google Shape;45;p21"/>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46" name="Google Shape;46;p21"/>
          <p:cNvPicPr preferRelativeResize="0"/>
          <p:nvPr/>
        </p:nvPicPr>
        <p:blipFill rotWithShape="1">
          <a:blip r:embed="rId2">
            <a:alphaModFix/>
          </a:blip>
          <a:srcRect/>
          <a:stretch/>
        </p:blipFill>
        <p:spPr>
          <a:xfrm rot="5400000">
            <a:off x="-3615" y="3629843"/>
            <a:ext cx="3231764" cy="3224551"/>
          </a:xfrm>
          <a:prstGeom prst="rect">
            <a:avLst/>
          </a:prstGeom>
          <a:noFill/>
          <a:ln>
            <a:noFill/>
          </a:ln>
        </p:spPr>
      </p:pic>
      <p:pic>
        <p:nvPicPr>
          <p:cNvPr id="47" name="Google Shape;47;p21"/>
          <p:cNvPicPr preferRelativeResize="0"/>
          <p:nvPr/>
        </p:nvPicPr>
        <p:blipFill rotWithShape="1">
          <a:blip r:embed="rId2">
            <a:alphaModFix/>
          </a:blip>
          <a:srcRect/>
          <a:stretch/>
        </p:blipFill>
        <p:spPr>
          <a:xfrm rot="-5400000">
            <a:off x="8963851" y="3610"/>
            <a:ext cx="3231764" cy="3224551"/>
          </a:xfrm>
          <a:prstGeom prst="rect">
            <a:avLst/>
          </a:prstGeom>
          <a:noFill/>
          <a:ln>
            <a:noFill/>
          </a:ln>
        </p:spPr>
      </p:pic>
      <p:pic>
        <p:nvPicPr>
          <p:cNvPr id="48" name="Google Shape;48;p21"/>
          <p:cNvPicPr preferRelativeResize="0"/>
          <p:nvPr/>
        </p:nvPicPr>
        <p:blipFill rotWithShape="1">
          <a:blip r:embed="rId3">
            <a:alphaModFix/>
          </a:blip>
          <a:srcRect/>
          <a:stretch/>
        </p:blipFill>
        <p:spPr>
          <a:xfrm>
            <a:off x="-369733" y="720000"/>
            <a:ext cx="1793400" cy="1220000"/>
          </a:xfrm>
          <a:prstGeom prst="rect">
            <a:avLst/>
          </a:prstGeom>
          <a:noFill/>
          <a:ln>
            <a:noFill/>
          </a:ln>
        </p:spPr>
      </p:pic>
      <p:pic>
        <p:nvPicPr>
          <p:cNvPr id="49" name="Google Shape;49;p21"/>
          <p:cNvPicPr preferRelativeResize="0"/>
          <p:nvPr/>
        </p:nvPicPr>
        <p:blipFill rotWithShape="1">
          <a:blip r:embed="rId4">
            <a:alphaModFix/>
          </a:blip>
          <a:srcRect/>
          <a:stretch/>
        </p:blipFill>
        <p:spPr>
          <a:xfrm>
            <a:off x="9697234" y="4669768"/>
            <a:ext cx="3069533" cy="14682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50"/>
        <p:cNvGrpSpPr/>
        <p:nvPr/>
      </p:nvGrpSpPr>
      <p:grpSpPr>
        <a:xfrm>
          <a:off x="0" y="0"/>
          <a:ext cx="0" cy="0"/>
          <a:chOff x="0" y="0"/>
          <a:chExt cx="0" cy="0"/>
        </a:xfrm>
      </p:grpSpPr>
      <p:sp>
        <p:nvSpPr>
          <p:cNvPr id="51" name="Google Shape;51;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7"/>
        <p:cNvGrpSpPr/>
        <p:nvPr/>
      </p:nvGrpSpPr>
      <p:grpSpPr>
        <a:xfrm>
          <a:off x="0" y="0"/>
          <a:ext cx="0" cy="0"/>
          <a:chOff x="0" y="0"/>
          <a:chExt cx="0" cy="0"/>
        </a:xfrm>
      </p:grpSpPr>
      <p:sp>
        <p:nvSpPr>
          <p:cNvPr id="78" name="Google Shape;7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1"/>
        <p:cNvGrpSpPr/>
        <p:nvPr/>
      </p:nvGrpSpPr>
      <p:grpSpPr>
        <a:xfrm>
          <a:off x="0" y="0"/>
          <a:ext cx="0" cy="0"/>
          <a:chOff x="0" y="0"/>
          <a:chExt cx="0" cy="0"/>
        </a:xfrm>
      </p:grpSpPr>
      <p:sp>
        <p:nvSpPr>
          <p:cNvPr id="82" name="Google Shape;8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5" name="Google Shape;115;p1"/>
          <p:cNvPicPr preferRelativeResize="0"/>
          <p:nvPr/>
        </p:nvPicPr>
        <p:blipFill rotWithShape="1">
          <a:blip r:embed="rId3">
            <a:alphaModFix/>
          </a:blip>
          <a:srcRect/>
          <a:stretch/>
        </p:blipFill>
        <p:spPr>
          <a:xfrm>
            <a:off x="0" y="0"/>
            <a:ext cx="12166712" cy="6843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p10"/>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p10"/>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10"/>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10"/>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0"/>
          <p:cNvSpPr/>
          <p:nvPr/>
        </p:nvSpPr>
        <p:spPr>
          <a:xfrm flipH="1">
            <a:off x="7976344" y="6115501"/>
            <a:ext cx="1494513" cy="742499"/>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4" name="Google Shape;234;p10" descr="Graphical user interface, application&#10;&#10;Description automatically generated with medium confidence"/>
          <p:cNvPicPr preferRelativeResize="0"/>
          <p:nvPr/>
        </p:nvPicPr>
        <p:blipFill rotWithShape="1">
          <a:blip r:embed="rId5">
            <a:alphaModFix/>
          </a:blip>
          <a:srcRect/>
          <a:stretch/>
        </p:blipFill>
        <p:spPr>
          <a:xfrm>
            <a:off x="98214" y="1809597"/>
            <a:ext cx="11995573" cy="3238805"/>
          </a:xfrm>
          <a:prstGeom prst="rect">
            <a:avLst/>
          </a:prstGeom>
          <a:noFill/>
          <a:ln>
            <a:noFill/>
          </a:ln>
        </p:spPr>
      </p:pic>
      <p:sp>
        <p:nvSpPr>
          <p:cNvPr id="235" name="Google Shape;235;p10"/>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p10"/>
          <p:cNvSpPr txBox="1"/>
          <p:nvPr/>
        </p:nvSpPr>
        <p:spPr>
          <a:xfrm>
            <a:off x="3051007" y="3874008"/>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7" name="Google Shape;237;p10"/>
          <p:cNvSpPr txBox="1"/>
          <p:nvPr/>
        </p:nvSpPr>
        <p:spPr>
          <a:xfrm>
            <a:off x="5184607" y="3877414"/>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8" name="Google Shape;238;p10"/>
          <p:cNvSpPr txBox="1"/>
          <p:nvPr/>
        </p:nvSpPr>
        <p:spPr>
          <a:xfrm>
            <a:off x="8346309" y="3896464"/>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sp>
        <p:nvSpPr>
          <p:cNvPr id="239" name="Google Shape;239;p10"/>
          <p:cNvSpPr txBox="1"/>
          <p:nvPr/>
        </p:nvSpPr>
        <p:spPr>
          <a:xfrm>
            <a:off x="10479909" y="3874007"/>
            <a:ext cx="97223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0000"/>
                </a:solidFill>
                <a:latin typeface="Arial"/>
                <a:ea typeface="Arial"/>
                <a:cs typeface="Arial"/>
                <a:sym typeface="Arial"/>
              </a:rPr>
              <a:t>✔</a:t>
            </a:r>
            <a:endParaRPr sz="4800" b="1" i="0" u="none" strike="noStrike" cap="none">
              <a:solidFill>
                <a:srgbClr val="FF0000"/>
              </a:solidFill>
              <a:latin typeface="Arial"/>
              <a:ea typeface="Arial"/>
              <a:cs typeface="Arial"/>
              <a:sym typeface="Arial"/>
            </a:endParaRPr>
          </a:p>
        </p:txBody>
      </p:sp>
      <p:pic>
        <p:nvPicPr>
          <p:cNvPr id="2" name="Track 3">
            <a:hlinkClick r:id="" action="ppaction://media"/>
            <a:extLst>
              <a:ext uri="{FF2B5EF4-FFF2-40B4-BE49-F238E27FC236}">
                <a16:creationId xmlns:a16="http://schemas.microsoft.com/office/drawing/2014/main" id="{D2BBF269-0B0F-5604-A385-4F433CF43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4607" y="21678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fade">
                                      <p:cBhvr>
                                        <p:cTn id="17" dur="500"/>
                                        <p:tgtEl>
                                          <p:spTgt spid="2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gtEl>
                                        <p:attrNameLst>
                                          <p:attrName>style.visibility</p:attrName>
                                        </p:attrNameLst>
                                      </p:cBhvr>
                                      <p:to>
                                        <p:strVal val="visible"/>
                                      </p:to>
                                    </p:set>
                                    <p:animEffect transition="in" filter="fade">
                                      <p:cBhvr>
                                        <p:cTn id="22" dur="500"/>
                                        <p:tgtEl>
                                          <p:spTgt spid="23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1"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47" name="Google Shape;247;p11"/>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48" name="Google Shape;248;p11"/>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49" name="Google Shape;249;p11"/>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50" name="Google Shape;250;p11"/>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51" name="Google Shape;251;p11"/>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52" name="Google Shape;252;p11"/>
          <p:cNvSpPr/>
          <p:nvPr/>
        </p:nvSpPr>
        <p:spPr>
          <a:xfrm>
            <a:off x="1482230" y="2433012"/>
            <a:ext cx="51629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4. Read and match.</a:t>
            </a:r>
            <a:endParaRPr sz="1400" b="0" i="0" u="none" strike="noStrike" cap="none">
              <a:solidFill>
                <a:srgbClr val="000000"/>
              </a:solidFill>
              <a:latin typeface="Arial"/>
              <a:ea typeface="Arial"/>
              <a:cs typeface="Arial"/>
              <a:sym typeface="Arial"/>
            </a:endParaRPr>
          </a:p>
        </p:txBody>
      </p:sp>
      <p:pic>
        <p:nvPicPr>
          <p:cNvPr id="253" name="Google Shape;253;p11"/>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54" name="Google Shape;254;p11"/>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par>
                                <p:cTn id="8" presetID="10" presetClass="entr" presetSubtype="0"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fade">
                                      <p:cBhvr>
                                        <p:cTn id="10" dur="1000"/>
                                        <p:tgtEl>
                                          <p:spTgt spid="250"/>
                                        </p:tgtEl>
                                      </p:cBhvr>
                                    </p:animEffect>
                                  </p:childTnLst>
                                </p:cTn>
                              </p:par>
                              <p:par>
                                <p:cTn id="11" presetID="10"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animEffect transition="in" filter="fade">
                                      <p:cBhvr>
                                        <p:cTn id="13" dur="1000"/>
                                        <p:tgtEl>
                                          <p:spTgt spid="253"/>
                                        </p:tgtEl>
                                      </p:cBhvr>
                                    </p:animEffect>
                                  </p:childTnLst>
                                </p:cTn>
                              </p:par>
                              <p:par>
                                <p:cTn id="14" presetID="10" presetClass="entr" presetSubtype="0" fill="hold" nodeType="withEffect">
                                  <p:stCondLst>
                                    <p:cond delay="0"/>
                                  </p:stCondLst>
                                  <p:childTnLst>
                                    <p:set>
                                      <p:cBhvr>
                                        <p:cTn id="15" dur="1" fill="hold">
                                          <p:stCondLst>
                                            <p:cond delay="0"/>
                                          </p:stCondLst>
                                        </p:cTn>
                                        <p:tgtEl>
                                          <p:spTgt spid="249"/>
                                        </p:tgtEl>
                                        <p:attrNameLst>
                                          <p:attrName>style.visibility</p:attrName>
                                        </p:attrNameLst>
                                      </p:cBhvr>
                                      <p:to>
                                        <p:strVal val="visible"/>
                                      </p:to>
                                    </p:set>
                                    <p:animEffect transition="in" filter="fade">
                                      <p:cBhvr>
                                        <p:cTn id="16" dur="1000"/>
                                        <p:tgtEl>
                                          <p:spTgt spid="249"/>
                                        </p:tgtEl>
                                      </p:cBhvr>
                                    </p:animEffect>
                                  </p:childTnLst>
                                </p:cTn>
                              </p:par>
                              <p:par>
                                <p:cTn id="17" presetID="10"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par>
                                <p:cTn id="20" presetID="10" presetClass="entr" presetSubtype="0" fill="hold" nodeType="withEffect">
                                  <p:stCondLst>
                                    <p:cond delay="0"/>
                                  </p:stCondLst>
                                  <p:childTnLst>
                                    <p:set>
                                      <p:cBhvr>
                                        <p:cTn id="21" dur="1" fill="hold">
                                          <p:stCondLst>
                                            <p:cond delay="0"/>
                                          </p:stCondLst>
                                        </p:cTn>
                                        <p:tgtEl>
                                          <p:spTgt spid="252"/>
                                        </p:tgtEl>
                                        <p:attrNameLst>
                                          <p:attrName>style.visibility</p:attrName>
                                        </p:attrNameLst>
                                      </p:cBhvr>
                                      <p:to>
                                        <p:strVal val="visible"/>
                                      </p:to>
                                    </p:set>
                                    <p:animEffect transition="in" filter="fade">
                                      <p:cBhvr>
                                        <p:cTn id="22" dur="500"/>
                                        <p:tgtEl>
                                          <p:spTgt spid="252"/>
                                        </p:tgtEl>
                                      </p:cBhvr>
                                    </p:animEffect>
                                  </p:childTnLst>
                                </p:cTn>
                              </p:par>
                              <p:par>
                                <p:cTn id="23" presetID="10" presetClass="entr" presetSubtype="0" fill="hold" nodeType="withEffect">
                                  <p:stCondLst>
                                    <p:cond delay="0"/>
                                  </p:stCondLst>
                                  <p:childTnLst>
                                    <p:set>
                                      <p:cBhvr>
                                        <p:cTn id="24" dur="1" fill="hold">
                                          <p:stCondLst>
                                            <p:cond delay="0"/>
                                          </p:stCondLst>
                                        </p:cTn>
                                        <p:tgtEl>
                                          <p:spTgt spid="254"/>
                                        </p:tgtEl>
                                        <p:attrNameLst>
                                          <p:attrName>style.visibility</p:attrName>
                                        </p:attrNameLst>
                                      </p:cBhvr>
                                      <p:to>
                                        <p:strVal val="visible"/>
                                      </p:to>
                                    </p:set>
                                    <p:animEffect transition="in" filter="fade">
                                      <p:cBhvr>
                                        <p:cTn id="25"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p12"/>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2" name="Google Shape;262;p12"/>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3" name="Google Shape;263;p12"/>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4" name="Google Shape;264;p12"/>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5" name="Google Shape;265;p12"/>
          <p:cNvSpPr/>
          <p:nvPr/>
        </p:nvSpPr>
        <p:spPr>
          <a:xfrm flipH="1">
            <a:off x="7976344" y="6115501"/>
            <a:ext cx="1494513" cy="742499"/>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6" name="Google Shape;266;p12"/>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7" name="Google Shape;267;p12"/>
          <p:cNvPicPr preferRelativeResize="0"/>
          <p:nvPr/>
        </p:nvPicPr>
        <p:blipFill rotWithShape="1">
          <a:blip r:embed="rId3">
            <a:alphaModFix/>
          </a:blip>
          <a:srcRect/>
          <a:stretch/>
        </p:blipFill>
        <p:spPr>
          <a:xfrm>
            <a:off x="1971099" y="718759"/>
            <a:ext cx="8249801" cy="5420481"/>
          </a:xfrm>
          <a:prstGeom prst="rect">
            <a:avLst/>
          </a:prstGeom>
          <a:noFill/>
          <a:ln>
            <a:noFill/>
          </a:ln>
        </p:spPr>
      </p:pic>
      <p:cxnSp>
        <p:nvCxnSpPr>
          <p:cNvPr id="268" name="Google Shape;268;p12"/>
          <p:cNvCxnSpPr/>
          <p:nvPr/>
        </p:nvCxnSpPr>
        <p:spPr>
          <a:xfrm>
            <a:off x="4796589" y="2919663"/>
            <a:ext cx="2839575" cy="2534653"/>
          </a:xfrm>
          <a:prstGeom prst="straightConnector1">
            <a:avLst/>
          </a:prstGeom>
          <a:noFill/>
          <a:ln w="38100" cap="flat" cmpd="sng">
            <a:solidFill>
              <a:srgbClr val="00B0F0"/>
            </a:solidFill>
            <a:prstDash val="solid"/>
            <a:miter lim="800000"/>
            <a:headEnd type="none" w="sm" len="sm"/>
            <a:tailEnd type="none" w="sm" len="sm"/>
          </a:ln>
        </p:spPr>
      </p:cxnSp>
      <p:cxnSp>
        <p:nvCxnSpPr>
          <p:cNvPr id="269" name="Google Shape;269;p12"/>
          <p:cNvCxnSpPr/>
          <p:nvPr/>
        </p:nvCxnSpPr>
        <p:spPr>
          <a:xfrm rot="10800000" flipH="1">
            <a:off x="4796589" y="2919663"/>
            <a:ext cx="2839575" cy="890924"/>
          </a:xfrm>
          <a:prstGeom prst="straightConnector1">
            <a:avLst/>
          </a:prstGeom>
          <a:noFill/>
          <a:ln w="38100" cap="flat" cmpd="sng">
            <a:solidFill>
              <a:srgbClr val="00B0F0"/>
            </a:solidFill>
            <a:prstDash val="solid"/>
            <a:miter lim="800000"/>
            <a:headEnd type="none" w="sm" len="sm"/>
            <a:tailEnd type="none" w="sm" len="sm"/>
          </a:ln>
        </p:spPr>
      </p:cxnSp>
      <p:cxnSp>
        <p:nvCxnSpPr>
          <p:cNvPr id="270" name="Google Shape;270;p12"/>
          <p:cNvCxnSpPr/>
          <p:nvPr/>
        </p:nvCxnSpPr>
        <p:spPr>
          <a:xfrm rot="10800000" flipH="1">
            <a:off x="4796588" y="2170571"/>
            <a:ext cx="2839576" cy="2431070"/>
          </a:xfrm>
          <a:prstGeom prst="straightConnector1">
            <a:avLst/>
          </a:prstGeom>
          <a:noFill/>
          <a:ln w="38100" cap="flat" cmpd="sng">
            <a:solidFill>
              <a:srgbClr val="00B0F0"/>
            </a:solidFill>
            <a:prstDash val="solid"/>
            <a:miter lim="800000"/>
            <a:headEnd type="none" w="sm" len="sm"/>
            <a:tailEnd type="none" w="sm" len="sm"/>
          </a:ln>
        </p:spPr>
      </p:cxnSp>
      <p:cxnSp>
        <p:nvCxnSpPr>
          <p:cNvPr id="271" name="Google Shape;271;p12"/>
          <p:cNvCxnSpPr/>
          <p:nvPr/>
        </p:nvCxnSpPr>
        <p:spPr>
          <a:xfrm rot="10800000" flipH="1">
            <a:off x="4780545" y="4711389"/>
            <a:ext cx="2839577" cy="803627"/>
          </a:xfrm>
          <a:prstGeom prst="straightConnector1">
            <a:avLst/>
          </a:prstGeom>
          <a:noFill/>
          <a:ln w="38100" cap="flat" cmpd="sng">
            <a:solidFill>
              <a:srgbClr val="00B0F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0"/>
                                        </p:tgtEl>
                                        <p:attrNameLst>
                                          <p:attrName>style.visibility</p:attrName>
                                        </p:attrNameLst>
                                      </p:cBhvr>
                                      <p:to>
                                        <p:strVal val="visible"/>
                                      </p:to>
                                    </p:set>
                                    <p:animEffect transition="in" filter="fade">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3"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78" name="Google Shape;278;p13"/>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79" name="Google Shape;279;p13"/>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80" name="Google Shape;280;p13"/>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81" name="Google Shape;281;p13"/>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82" name="Google Shape;282;p13"/>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83" name="Google Shape;283;p13"/>
          <p:cNvSpPr/>
          <p:nvPr/>
        </p:nvSpPr>
        <p:spPr>
          <a:xfrm>
            <a:off x="1073684" y="2433012"/>
            <a:ext cx="6137233"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5. Fun corner and wrap-up</a:t>
            </a:r>
            <a:endParaRPr sz="5400" b="1" i="1" u="none" strike="noStrike" cap="none">
              <a:solidFill>
                <a:schemeClr val="dk1"/>
              </a:solidFill>
              <a:latin typeface="Sigmar One"/>
              <a:ea typeface="Sigmar One"/>
              <a:cs typeface="Sigmar One"/>
              <a:sym typeface="Sigmar One"/>
            </a:endParaRPr>
          </a:p>
        </p:txBody>
      </p:sp>
      <p:pic>
        <p:nvPicPr>
          <p:cNvPr id="284" name="Google Shape;284;p13"/>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85" name="Google Shape;285;p13"/>
          <p:cNvPicPr preferRelativeResize="0"/>
          <p:nvPr/>
        </p:nvPicPr>
        <p:blipFill rotWithShape="1">
          <a:blip r:embed="rId6">
            <a:alphaModFix/>
          </a:blip>
          <a:srcRect/>
          <a:stretch/>
        </p:blipFill>
        <p:spPr>
          <a:xfrm>
            <a:off x="7763661" y="-648929"/>
            <a:ext cx="5041402" cy="5041402"/>
          </a:xfrm>
          <a:prstGeom prst="rect">
            <a:avLst/>
          </a:prstGeom>
          <a:noFill/>
          <a:ln>
            <a:noFill/>
          </a:ln>
        </p:spPr>
      </p:pic>
      <p:sp>
        <p:nvSpPr>
          <p:cNvPr id="286" name="Google Shape;286;p13"/>
          <p:cNvSpPr/>
          <p:nvPr/>
        </p:nvSpPr>
        <p:spPr>
          <a:xfrm>
            <a:off x="1985141" y="6084176"/>
            <a:ext cx="992619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dk1"/>
                </a:solidFill>
                <a:latin typeface="Arial"/>
                <a:ea typeface="Arial"/>
                <a:cs typeface="Arial"/>
                <a:sym typeface="Arial"/>
              </a:rPr>
              <a:t>Game: Let’s look and say the numbers.</a:t>
            </a:r>
            <a:endParaRPr sz="3200" b="1" i="1"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81"/>
                                        </p:tgtEl>
                                        <p:attrNameLst>
                                          <p:attrName>style.visibility</p:attrName>
                                        </p:attrNameLst>
                                      </p:cBhvr>
                                      <p:to>
                                        <p:strVal val="visible"/>
                                      </p:to>
                                    </p:set>
                                    <p:animEffect transition="in" filter="fade">
                                      <p:cBhvr>
                                        <p:cTn id="10" dur="1000"/>
                                        <p:tgtEl>
                                          <p:spTgt spid="281"/>
                                        </p:tgtEl>
                                      </p:cBhvr>
                                    </p:animEffect>
                                  </p:childTnLst>
                                </p:cTn>
                              </p:par>
                              <p:par>
                                <p:cTn id="11" presetID="10" presetClass="entr" presetSubtype="0" fill="hold"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fade">
                                      <p:cBhvr>
                                        <p:cTn id="13" dur="1000"/>
                                        <p:tgtEl>
                                          <p:spTgt spid="284"/>
                                        </p:tgtEl>
                                      </p:cBhvr>
                                    </p:animEffect>
                                  </p:childTnLst>
                                </p:cTn>
                              </p:par>
                              <p:par>
                                <p:cTn id="14" presetID="10" presetClass="entr" presetSubtype="0" fill="hold" nodeType="withEffect">
                                  <p:stCondLst>
                                    <p:cond delay="0"/>
                                  </p:stCondLst>
                                  <p:childTnLst>
                                    <p:set>
                                      <p:cBhvr>
                                        <p:cTn id="15" dur="1" fill="hold">
                                          <p:stCondLst>
                                            <p:cond delay="0"/>
                                          </p:stCondLst>
                                        </p:cTn>
                                        <p:tgtEl>
                                          <p:spTgt spid="280"/>
                                        </p:tgtEl>
                                        <p:attrNameLst>
                                          <p:attrName>style.visibility</p:attrName>
                                        </p:attrNameLst>
                                      </p:cBhvr>
                                      <p:to>
                                        <p:strVal val="visible"/>
                                      </p:to>
                                    </p:set>
                                    <p:animEffect transition="in" filter="fade">
                                      <p:cBhvr>
                                        <p:cTn id="16" dur="1000"/>
                                        <p:tgtEl>
                                          <p:spTgt spid="280"/>
                                        </p:tgtEl>
                                      </p:cBhvr>
                                    </p:animEffec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500"/>
                                        <p:tgtEl>
                                          <p:spTgt spid="279"/>
                                        </p:tgtEl>
                                      </p:cBhvr>
                                    </p:animEffect>
                                  </p:childTnLst>
                                </p:cTn>
                              </p:par>
                              <p:par>
                                <p:cTn id="20" presetID="10" presetClass="entr" presetSubtype="0" fill="hold" nodeType="withEffect">
                                  <p:stCondLst>
                                    <p:cond delay="0"/>
                                  </p:stCondLst>
                                  <p:childTnLst>
                                    <p:set>
                                      <p:cBhvr>
                                        <p:cTn id="21" dur="1" fill="hold">
                                          <p:stCondLst>
                                            <p:cond delay="0"/>
                                          </p:stCondLst>
                                        </p:cTn>
                                        <p:tgtEl>
                                          <p:spTgt spid="283"/>
                                        </p:tgtEl>
                                        <p:attrNameLst>
                                          <p:attrName>style.visibility</p:attrName>
                                        </p:attrNameLst>
                                      </p:cBhvr>
                                      <p:to>
                                        <p:strVal val="visible"/>
                                      </p:to>
                                    </p:set>
                                    <p:animEffect transition="in" filter="fade">
                                      <p:cBhvr>
                                        <p:cTn id="22" dur="500"/>
                                        <p:tgtEl>
                                          <p:spTgt spid="283"/>
                                        </p:tgtEl>
                                      </p:cBhvr>
                                    </p:animEffect>
                                  </p:childTnLst>
                                </p:cTn>
                              </p:par>
                              <p:par>
                                <p:cTn id="23" presetID="10"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animEffect transition="in" filter="fade">
                                      <p:cBhvr>
                                        <p:cTn id="25" dur="500"/>
                                        <p:tgtEl>
                                          <p:spTgt spid="28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pic>
        <p:nvPicPr>
          <p:cNvPr id="292" name="Google Shape;292;p14" descr="Animal Number Train Activity | Playtime Learning |"/>
          <p:cNvPicPr preferRelativeResize="0"/>
          <p:nvPr/>
        </p:nvPicPr>
        <p:blipFill rotWithShape="1">
          <a:blip r:embed="rId3">
            <a:alphaModFix/>
          </a:blip>
          <a:srcRect b="55474"/>
          <a:stretch/>
        </p:blipFill>
        <p:spPr>
          <a:xfrm>
            <a:off x="257175" y="465406"/>
            <a:ext cx="11287125" cy="3084575"/>
          </a:xfrm>
          <a:prstGeom prst="rect">
            <a:avLst/>
          </a:prstGeom>
          <a:noFill/>
          <a:ln>
            <a:noFill/>
          </a:ln>
        </p:spPr>
      </p:pic>
      <p:sp>
        <p:nvSpPr>
          <p:cNvPr id="293" name="Google Shape;293;p14"/>
          <p:cNvSpPr/>
          <p:nvPr/>
        </p:nvSpPr>
        <p:spPr>
          <a:xfrm>
            <a:off x="5654842" y="4307301"/>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one</a:t>
            </a:r>
            <a:endParaRPr sz="1400" b="0" i="0" u="none" strike="noStrike" cap="none">
              <a:solidFill>
                <a:srgbClr val="000000"/>
              </a:solidFill>
              <a:latin typeface="Arial"/>
              <a:ea typeface="Arial"/>
              <a:cs typeface="Arial"/>
              <a:sym typeface="Arial"/>
            </a:endParaRPr>
          </a:p>
        </p:txBody>
      </p:sp>
      <p:sp>
        <p:nvSpPr>
          <p:cNvPr id="294" name="Google Shape;294;p14"/>
          <p:cNvSpPr/>
          <p:nvPr/>
        </p:nvSpPr>
        <p:spPr>
          <a:xfrm>
            <a:off x="8905374" y="5378113"/>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four</a:t>
            </a:r>
            <a:endParaRPr sz="1400" b="0" i="0" u="none" strike="noStrike" cap="none">
              <a:solidFill>
                <a:srgbClr val="000000"/>
              </a:solidFill>
              <a:latin typeface="Arial"/>
              <a:ea typeface="Arial"/>
              <a:cs typeface="Arial"/>
              <a:sym typeface="Arial"/>
            </a:endParaRPr>
          </a:p>
        </p:txBody>
      </p:sp>
      <p:sp>
        <p:nvSpPr>
          <p:cNvPr id="295" name="Google Shape;295;p14"/>
          <p:cNvSpPr/>
          <p:nvPr/>
        </p:nvSpPr>
        <p:spPr>
          <a:xfrm>
            <a:off x="1122947" y="4888829"/>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five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pic>
        <p:nvPicPr>
          <p:cNvPr id="301" name="Google Shape;301;p15" descr="Animal Number Train Activity | Playtime Learning |"/>
          <p:cNvPicPr preferRelativeResize="0"/>
          <p:nvPr/>
        </p:nvPicPr>
        <p:blipFill rotWithShape="1">
          <a:blip r:embed="rId3">
            <a:alphaModFix/>
          </a:blip>
          <a:srcRect l="-210" t="43950" r="208" b="-1242"/>
          <a:stretch/>
        </p:blipFill>
        <p:spPr>
          <a:xfrm>
            <a:off x="2505075" y="344425"/>
            <a:ext cx="9618742" cy="3382399"/>
          </a:xfrm>
          <a:prstGeom prst="rect">
            <a:avLst/>
          </a:prstGeom>
          <a:noFill/>
          <a:ln>
            <a:noFill/>
          </a:ln>
        </p:spPr>
      </p:pic>
      <p:sp>
        <p:nvSpPr>
          <p:cNvPr id="302" name="Google Shape;302;p15"/>
          <p:cNvSpPr/>
          <p:nvPr/>
        </p:nvSpPr>
        <p:spPr>
          <a:xfrm>
            <a:off x="6336634" y="5012149"/>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two</a:t>
            </a:r>
            <a:endParaRPr sz="1400" b="0" i="0" u="none" strike="noStrike" cap="none">
              <a:solidFill>
                <a:srgbClr val="000000"/>
              </a:solidFill>
              <a:latin typeface="Arial"/>
              <a:ea typeface="Arial"/>
              <a:cs typeface="Arial"/>
              <a:sym typeface="Arial"/>
            </a:endParaRPr>
          </a:p>
        </p:txBody>
      </p:sp>
      <p:sp>
        <p:nvSpPr>
          <p:cNvPr id="303" name="Google Shape;303;p15"/>
          <p:cNvSpPr/>
          <p:nvPr/>
        </p:nvSpPr>
        <p:spPr>
          <a:xfrm>
            <a:off x="8905374" y="5378113"/>
            <a:ext cx="1972176" cy="1135462"/>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three</a:t>
            </a:r>
            <a:endParaRPr sz="1400" b="0" i="0" u="none" strike="noStrike" cap="none">
              <a:solidFill>
                <a:srgbClr val="000000"/>
              </a:solidFill>
              <a:latin typeface="Arial"/>
              <a:ea typeface="Arial"/>
              <a:cs typeface="Arial"/>
              <a:sym typeface="Arial"/>
            </a:endParaRPr>
          </a:p>
        </p:txBody>
      </p:sp>
      <p:sp>
        <p:nvSpPr>
          <p:cNvPr id="304" name="Google Shape;304;p15"/>
          <p:cNvSpPr/>
          <p:nvPr/>
        </p:nvSpPr>
        <p:spPr>
          <a:xfrm>
            <a:off x="1314450" y="4888828"/>
            <a:ext cx="1682416" cy="978569"/>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six</a:t>
            </a:r>
            <a:endParaRPr sz="1400" b="0" i="0" u="none" strike="noStrike" cap="none">
              <a:solidFill>
                <a:srgbClr val="000000"/>
              </a:solidFill>
              <a:latin typeface="Arial"/>
              <a:ea typeface="Arial"/>
              <a:cs typeface="Arial"/>
              <a:sym typeface="Arial"/>
            </a:endParaRPr>
          </a:p>
        </p:txBody>
      </p:sp>
      <p:pic>
        <p:nvPicPr>
          <p:cNvPr id="305" name="Google Shape;305;p15" descr="Animal Number Train Activity | Playtime Learning |"/>
          <p:cNvPicPr preferRelativeResize="0"/>
          <p:nvPr/>
        </p:nvPicPr>
        <p:blipFill rotWithShape="1">
          <a:blip r:embed="rId3">
            <a:alphaModFix/>
          </a:blip>
          <a:srcRect r="75527" b="55474"/>
          <a:stretch/>
        </p:blipFill>
        <p:spPr>
          <a:xfrm>
            <a:off x="-76200" y="344425"/>
            <a:ext cx="2762250" cy="3084575"/>
          </a:xfrm>
          <a:prstGeom prst="rect">
            <a:avLst/>
          </a:prstGeom>
          <a:noFill/>
          <a:ln>
            <a:noFill/>
          </a:ln>
        </p:spPr>
      </p:pic>
      <p:sp>
        <p:nvSpPr>
          <p:cNvPr id="306" name="Google Shape;306;p15"/>
          <p:cNvSpPr/>
          <p:nvPr/>
        </p:nvSpPr>
        <p:spPr>
          <a:xfrm>
            <a:off x="3883192" y="5722538"/>
            <a:ext cx="1972176" cy="1135462"/>
          </a:xfrm>
          <a:prstGeom prst="cloud">
            <a:avLst/>
          </a:prstGeom>
          <a:solidFill>
            <a:srgbClr val="F2F2F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seven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6"/>
          <p:cNvPicPr preferRelativeResize="0"/>
          <p:nvPr/>
        </p:nvPicPr>
        <p:blipFill rotWithShape="1">
          <a:blip r:embed="rId3">
            <a:alphaModFix/>
          </a:blip>
          <a:srcRect/>
          <a:stretch/>
        </p:blipFill>
        <p:spPr>
          <a:xfrm>
            <a:off x="7036794" y="1081948"/>
            <a:ext cx="6858000" cy="6858000"/>
          </a:xfrm>
          <a:prstGeom prst="rect">
            <a:avLst/>
          </a:prstGeom>
          <a:noFill/>
          <a:ln>
            <a:noFill/>
          </a:ln>
        </p:spPr>
      </p:pic>
      <p:pic>
        <p:nvPicPr>
          <p:cNvPr id="313" name="Google Shape;313;p16" descr="A picture containing text&#10;&#10;Description automatically generated"/>
          <p:cNvPicPr preferRelativeResize="0"/>
          <p:nvPr/>
        </p:nvPicPr>
        <p:blipFill rotWithShape="1">
          <a:blip r:embed="rId4">
            <a:alphaModFix/>
          </a:blip>
          <a:srcRect/>
          <a:stretch/>
        </p:blipFill>
        <p:spPr>
          <a:xfrm>
            <a:off x="6096000" y="5409454"/>
            <a:ext cx="2143125" cy="1734296"/>
          </a:xfrm>
          <a:prstGeom prst="rect">
            <a:avLst/>
          </a:prstGeom>
          <a:noFill/>
          <a:ln>
            <a:noFill/>
          </a:ln>
        </p:spPr>
      </p:pic>
      <p:pic>
        <p:nvPicPr>
          <p:cNvPr id="314" name="Google Shape;314;p16"/>
          <p:cNvPicPr preferRelativeResize="0"/>
          <p:nvPr/>
        </p:nvPicPr>
        <p:blipFill rotWithShape="1">
          <a:blip r:embed="rId5">
            <a:alphaModFix/>
          </a:blip>
          <a:srcRect/>
          <a:stretch/>
        </p:blipFill>
        <p:spPr>
          <a:xfrm>
            <a:off x="-256013" y="423121"/>
            <a:ext cx="8795487" cy="5667760"/>
          </a:xfrm>
          <a:prstGeom prst="rect">
            <a:avLst/>
          </a:prstGeom>
          <a:noFill/>
          <a:ln>
            <a:noFill/>
          </a:ln>
        </p:spPr>
      </p:pic>
      <p:sp>
        <p:nvSpPr>
          <p:cNvPr id="315" name="Google Shape;315;p16"/>
          <p:cNvSpPr/>
          <p:nvPr/>
        </p:nvSpPr>
        <p:spPr>
          <a:xfrm>
            <a:off x="1560277" y="2637057"/>
            <a:ext cx="5162906"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Well done!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500"/>
                                        <p:tgtEl>
                                          <p:spTgt spid="313"/>
                                        </p:tgtEl>
                                      </p:cBhvr>
                                    </p:animEffect>
                                  </p:childTnLst>
                                </p:cTn>
                              </p:par>
                              <p:par>
                                <p:cTn id="13" presetID="10" presetClass="entr" presetSubtype="0" fill="hold" nodeType="withEffect">
                                  <p:stCondLst>
                                    <p:cond delay="0"/>
                                  </p:stCondLst>
                                  <p:childTnLst>
                                    <p:set>
                                      <p:cBhvr>
                                        <p:cTn id="14" dur="1" fill="hold">
                                          <p:stCondLst>
                                            <p:cond delay="0"/>
                                          </p:stCondLst>
                                        </p:cTn>
                                        <p:tgtEl>
                                          <p:spTgt spid="314"/>
                                        </p:tgtEl>
                                        <p:attrNameLst>
                                          <p:attrName>style.visibility</p:attrName>
                                        </p:attrNameLst>
                                      </p:cBhvr>
                                      <p:to>
                                        <p:strVal val="visible"/>
                                      </p:to>
                                    </p:set>
                                    <p:animEffect transition="in" filter="fade">
                                      <p:cBhvr>
                                        <p:cTn id="15" dur="500"/>
                                        <p:tgtEl>
                                          <p:spTgt spid="314"/>
                                        </p:tgtEl>
                                      </p:cBhvr>
                                    </p:animEffect>
                                  </p:childTnLst>
                                </p:cTn>
                              </p:par>
                              <p:par>
                                <p:cTn id="16" presetID="10" presetClass="entr" presetSubtype="0" fill="hold" nodeType="withEffect">
                                  <p:stCondLst>
                                    <p:cond delay="0"/>
                                  </p:stCondLst>
                                  <p:childTnLst>
                                    <p:set>
                                      <p:cBhvr>
                                        <p:cTn id="17" dur="1" fill="hold">
                                          <p:stCondLst>
                                            <p:cond delay="0"/>
                                          </p:stCondLst>
                                        </p:cTn>
                                        <p:tgtEl>
                                          <p:spTgt spid="315"/>
                                        </p:tgtEl>
                                        <p:attrNameLst>
                                          <p:attrName>style.visibility</p:attrName>
                                        </p:attrNameLst>
                                      </p:cBhvr>
                                      <p:to>
                                        <p:strVal val="visible"/>
                                      </p:to>
                                    </p:set>
                                    <p:animEffect transition="in" filter="fade">
                                      <p:cBhvr>
                                        <p:cTn id="18"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7"/>
          <p:cNvPicPr preferRelativeResize="0">
            <a:picLocks noGrp="1"/>
          </p:cNvPicPr>
          <p:nvPr>
            <p:ph type="body" idx="4294967295"/>
          </p:nvPr>
        </p:nvPicPr>
        <p:blipFill rotWithShape="1">
          <a:blip r:embed="rId3">
            <a:alphaModFix/>
          </a:blip>
          <a:srcRect/>
          <a:stretch/>
        </p:blipFill>
        <p:spPr>
          <a:xfrm>
            <a:off x="31750" y="19050"/>
            <a:ext cx="12160250" cy="6838950"/>
          </a:xfrm>
          <a:prstGeom prst="rect">
            <a:avLst/>
          </a:prstGeom>
          <a:noFill/>
          <a:ln>
            <a:noFill/>
          </a:ln>
        </p:spPr>
      </p:pic>
      <p:sp>
        <p:nvSpPr>
          <p:cNvPr id="321" name="Google Shape;321;p17"/>
          <p:cNvSpPr txBox="1"/>
          <p:nvPr/>
        </p:nvSpPr>
        <p:spPr>
          <a:xfrm>
            <a:off x="2296271" y="5908298"/>
            <a:ext cx="7942216"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dirty="0">
                <a:solidFill>
                  <a:srgbClr val="0070C0"/>
                </a:solidFill>
                <a:latin typeface="Arial"/>
                <a:ea typeface="Arial"/>
                <a:cs typeface="Arial"/>
                <a:sym typeface="Arial"/>
              </a:rPr>
              <a:t>Website</a:t>
            </a:r>
            <a:r>
              <a:rPr lang="en-US" sz="2400" b="0" i="0" u="none" strike="noStrike" cap="none" dirty="0">
                <a:solidFill>
                  <a:srgbClr val="0070C0"/>
                </a:solidFill>
                <a:latin typeface="Arial"/>
                <a:ea typeface="Arial"/>
                <a:cs typeface="Arial"/>
                <a:sym typeface="Arial"/>
              </a:rPr>
              <a:t>: </a:t>
            </a:r>
            <a:r>
              <a:rPr lang="en-US" sz="2400" b="0" i="1" u="none" strike="noStrike" cap="none" dirty="0">
                <a:solidFill>
                  <a:srgbClr val="FFFFFF"/>
                </a:solidFill>
                <a:latin typeface="Arial"/>
                <a:ea typeface="Arial"/>
                <a:cs typeface="Arial"/>
                <a:sym typeface="Arial"/>
              </a:rPr>
              <a:t>hoclieu.vn</a:t>
            </a:r>
            <a:endParaRPr dirty="0"/>
          </a:p>
          <a:p>
            <a:pPr marL="0" marR="0" lvl="0" indent="0" algn="ctr" rtl="0">
              <a:lnSpc>
                <a:spcPct val="100000"/>
              </a:lnSpc>
              <a:spcBef>
                <a:spcPts val="0"/>
              </a:spcBef>
              <a:spcAft>
                <a:spcPts val="0"/>
              </a:spcAft>
              <a:buNone/>
            </a:pPr>
            <a:r>
              <a:rPr lang="en-US" sz="2400" b="1" i="0" u="none" strike="noStrike" cap="none" dirty="0" err="1">
                <a:solidFill>
                  <a:srgbClr val="0070C0"/>
                </a:solidFill>
                <a:latin typeface="Arial"/>
                <a:ea typeface="Arial"/>
                <a:cs typeface="Arial"/>
                <a:sym typeface="Arial"/>
              </a:rPr>
              <a:t>Fanpage</a:t>
            </a:r>
            <a:r>
              <a:rPr lang="en-US" sz="2400" b="0" i="0" u="none" strike="noStrike" cap="none" dirty="0">
                <a:solidFill>
                  <a:srgbClr val="0070C0"/>
                </a:solidFill>
                <a:latin typeface="Arial"/>
                <a:ea typeface="Arial"/>
                <a:cs typeface="Arial"/>
                <a:sym typeface="Arial"/>
              </a:rPr>
              <a:t>: </a:t>
            </a:r>
            <a:r>
              <a:rPr lang="en-US" sz="2400" b="0" i="1" u="none" strike="noStrike" cap="none" dirty="0">
                <a:solidFill>
                  <a:srgbClr val="FFFFFF"/>
                </a:solidFill>
                <a:latin typeface="Arial"/>
                <a:ea typeface="Arial"/>
                <a:cs typeface="Arial"/>
                <a:sym typeface="Arial"/>
              </a:rPr>
              <a:t>facebook.com/www.tienganhglobalsuccess.vn</a:t>
            </a:r>
            <a:endParaRPr sz="2400" b="0" i="1" u="none" strike="noStrike" cap="none" dirty="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
          <p:cNvPicPr preferRelativeResize="0"/>
          <p:nvPr/>
        </p:nvPicPr>
        <p:blipFill rotWithShape="1">
          <a:blip r:embed="rId3">
            <a:alphaModFix/>
          </a:blip>
          <a:srcRect l="24342" t="22022"/>
          <a:stretch/>
        </p:blipFill>
        <p:spPr>
          <a:xfrm>
            <a:off x="-10633" y="-10633"/>
            <a:ext cx="1852153" cy="1911412"/>
          </a:xfrm>
          <a:prstGeom prst="rect">
            <a:avLst/>
          </a:prstGeom>
          <a:noFill/>
          <a:ln>
            <a:noFill/>
          </a:ln>
        </p:spPr>
      </p:pic>
      <p:sp>
        <p:nvSpPr>
          <p:cNvPr id="121" name="Google Shape;121;p2"/>
          <p:cNvSpPr txBox="1"/>
          <p:nvPr/>
        </p:nvSpPr>
        <p:spPr>
          <a:xfrm>
            <a:off x="-10633" y="540730"/>
            <a:ext cx="1739153" cy="584775"/>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omic Sans MS"/>
                <a:ea typeface="Comic Sans MS"/>
                <a:cs typeface="Comic Sans MS"/>
                <a:sym typeface="Comic Sans MS"/>
              </a:rPr>
              <a:t>Starter</a:t>
            </a:r>
            <a:r>
              <a:rPr lang="en-US" sz="2000" b="1" i="0" u="none" strike="noStrike" cap="none">
                <a:solidFill>
                  <a:schemeClr val="lt1"/>
                </a:solidFill>
                <a:latin typeface="Comic Sans MS"/>
                <a:ea typeface="Comic Sans MS"/>
                <a:cs typeface="Comic Sans MS"/>
                <a:sym typeface="Comic Sans MS"/>
              </a:rPr>
              <a:t> </a:t>
            </a:r>
            <a:endParaRPr sz="2000" b="1" i="0" u="none" strike="noStrike" cap="none">
              <a:solidFill>
                <a:schemeClr val="lt1"/>
              </a:solidFill>
              <a:latin typeface="Comic Sans MS"/>
              <a:ea typeface="Comic Sans MS"/>
              <a:cs typeface="Comic Sans MS"/>
              <a:sym typeface="Comic Sans MS"/>
            </a:endParaRPr>
          </a:p>
        </p:txBody>
      </p:sp>
      <p:pic>
        <p:nvPicPr>
          <p:cNvPr id="122" name="Google Shape;122;p2"/>
          <p:cNvPicPr preferRelativeResize="0"/>
          <p:nvPr/>
        </p:nvPicPr>
        <p:blipFill rotWithShape="1">
          <a:blip r:embed="rId4">
            <a:alphaModFix/>
          </a:blip>
          <a:srcRect/>
          <a:stretch/>
        </p:blipFill>
        <p:spPr>
          <a:xfrm>
            <a:off x="4549489" y="5967788"/>
            <a:ext cx="3205546" cy="794675"/>
          </a:xfrm>
          <a:prstGeom prst="rect">
            <a:avLst/>
          </a:prstGeom>
          <a:noFill/>
          <a:ln>
            <a:noFill/>
          </a:ln>
        </p:spPr>
      </p:pic>
      <p:sp>
        <p:nvSpPr>
          <p:cNvPr id="123" name="Google Shape;123;p2"/>
          <p:cNvSpPr txBox="1"/>
          <p:nvPr/>
        </p:nvSpPr>
        <p:spPr>
          <a:xfrm>
            <a:off x="4994840" y="6039038"/>
            <a:ext cx="23148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EADC"/>
                </a:solidFill>
                <a:latin typeface="Comic Sans MS"/>
                <a:ea typeface="Comic Sans MS"/>
                <a:cs typeface="Comic Sans MS"/>
                <a:sym typeface="Comic Sans MS"/>
              </a:rPr>
              <a:t>LESSON 1</a:t>
            </a:r>
            <a:endParaRPr sz="1400" b="0" i="0" u="none" strike="noStrike" cap="none">
              <a:solidFill>
                <a:srgbClr val="000000"/>
              </a:solidFill>
              <a:latin typeface="Arial"/>
              <a:ea typeface="Arial"/>
              <a:cs typeface="Arial"/>
              <a:sym typeface="Arial"/>
            </a:endParaRPr>
          </a:p>
        </p:txBody>
      </p:sp>
      <p:pic>
        <p:nvPicPr>
          <p:cNvPr id="124" name="Google Shape;124;p2"/>
          <p:cNvPicPr preferRelativeResize="0"/>
          <p:nvPr/>
        </p:nvPicPr>
        <p:blipFill rotWithShape="1">
          <a:blip r:embed="rId5">
            <a:alphaModFix/>
          </a:blip>
          <a:srcRect/>
          <a:stretch/>
        </p:blipFill>
        <p:spPr>
          <a:xfrm>
            <a:off x="2836647" y="1960463"/>
            <a:ext cx="6900405" cy="207730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2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3"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31" name="Google Shape;131;p3" descr="图片包含 蛋糕, 室内, 绿色&#10;&#10;已生成高可信度的说明"/>
          <p:cNvPicPr preferRelativeResize="0"/>
          <p:nvPr/>
        </p:nvPicPr>
        <p:blipFill rotWithShape="1">
          <a:blip r:embed="rId4">
            <a:alphaModFix/>
          </a:blip>
          <a:srcRect/>
          <a:stretch/>
        </p:blipFill>
        <p:spPr>
          <a:xfrm>
            <a:off x="-714564" y="338987"/>
            <a:ext cx="4623431" cy="6858000"/>
          </a:xfrm>
          <a:prstGeom prst="rect">
            <a:avLst/>
          </a:prstGeom>
          <a:noFill/>
          <a:ln>
            <a:noFill/>
          </a:ln>
        </p:spPr>
      </p:pic>
      <p:pic>
        <p:nvPicPr>
          <p:cNvPr id="132" name="Google Shape;132;p3"/>
          <p:cNvPicPr preferRelativeResize="0"/>
          <p:nvPr/>
        </p:nvPicPr>
        <p:blipFill rotWithShape="1">
          <a:blip r:embed="rId5">
            <a:alphaModFix/>
          </a:blip>
          <a:srcRect/>
          <a:stretch/>
        </p:blipFill>
        <p:spPr>
          <a:xfrm>
            <a:off x="9131856" y="-223160"/>
            <a:ext cx="3214687" cy="2071525"/>
          </a:xfrm>
          <a:prstGeom prst="rect">
            <a:avLst/>
          </a:prstGeom>
          <a:noFill/>
          <a:ln>
            <a:noFill/>
          </a:ln>
        </p:spPr>
      </p:pic>
      <p:pic>
        <p:nvPicPr>
          <p:cNvPr id="133" name="Google Shape;133;p3"/>
          <p:cNvPicPr preferRelativeResize="0"/>
          <p:nvPr/>
        </p:nvPicPr>
        <p:blipFill rotWithShape="1">
          <a:blip r:embed="rId6">
            <a:alphaModFix/>
          </a:blip>
          <a:srcRect/>
          <a:stretch/>
        </p:blipFill>
        <p:spPr>
          <a:xfrm rot="-508505" flipH="1">
            <a:off x="175516" y="133355"/>
            <a:ext cx="1830386" cy="1179491"/>
          </a:xfrm>
          <a:prstGeom prst="rect">
            <a:avLst/>
          </a:prstGeom>
          <a:noFill/>
          <a:ln>
            <a:noFill/>
          </a:ln>
        </p:spPr>
      </p:pic>
      <p:pic>
        <p:nvPicPr>
          <p:cNvPr id="134" name="Google Shape;134;p3"/>
          <p:cNvPicPr preferRelativeResize="0"/>
          <p:nvPr/>
        </p:nvPicPr>
        <p:blipFill rotWithShape="1">
          <a:blip r:embed="rId7">
            <a:alphaModFix/>
          </a:blip>
          <a:srcRect l="64636" t="4355" r="3042" b="50581"/>
          <a:stretch/>
        </p:blipFill>
        <p:spPr>
          <a:xfrm>
            <a:off x="10382570" y="3119995"/>
            <a:ext cx="1073964" cy="1046945"/>
          </a:xfrm>
          <a:prstGeom prst="rect">
            <a:avLst/>
          </a:prstGeom>
          <a:noFill/>
          <a:ln>
            <a:noFill/>
          </a:ln>
        </p:spPr>
      </p:pic>
      <p:pic>
        <p:nvPicPr>
          <p:cNvPr id="135" name="Google Shape;135;p3"/>
          <p:cNvPicPr preferRelativeResize="0"/>
          <p:nvPr/>
        </p:nvPicPr>
        <p:blipFill rotWithShape="1">
          <a:blip r:embed="rId7">
            <a:alphaModFix/>
          </a:blip>
          <a:srcRect l="5481" t="50582" r="62195" b="4354"/>
          <a:stretch/>
        </p:blipFill>
        <p:spPr>
          <a:xfrm>
            <a:off x="10003694" y="970438"/>
            <a:ext cx="999538" cy="974392"/>
          </a:xfrm>
          <a:prstGeom prst="rect">
            <a:avLst/>
          </a:prstGeom>
          <a:noFill/>
          <a:ln>
            <a:noFill/>
          </a:ln>
        </p:spPr>
      </p:pic>
      <p:pic>
        <p:nvPicPr>
          <p:cNvPr id="136" name="Google Shape;136;p3"/>
          <p:cNvPicPr preferRelativeResize="0"/>
          <p:nvPr/>
        </p:nvPicPr>
        <p:blipFill rotWithShape="1">
          <a:blip r:embed="rId7">
            <a:alphaModFix/>
          </a:blip>
          <a:srcRect l="6498" t="5227" r="66872" b="47673"/>
          <a:stretch/>
        </p:blipFill>
        <p:spPr>
          <a:xfrm>
            <a:off x="3486977" y="111841"/>
            <a:ext cx="827697" cy="1023565"/>
          </a:xfrm>
          <a:prstGeom prst="rect">
            <a:avLst/>
          </a:prstGeom>
          <a:noFill/>
          <a:ln>
            <a:noFill/>
          </a:ln>
        </p:spPr>
      </p:pic>
      <p:sp>
        <p:nvSpPr>
          <p:cNvPr id="137" name="Google Shape;137;p3"/>
          <p:cNvSpPr/>
          <p:nvPr/>
        </p:nvSpPr>
        <p:spPr>
          <a:xfrm>
            <a:off x="4573256" y="5810304"/>
            <a:ext cx="467067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Contents</a:t>
            </a:r>
            <a:endParaRPr sz="5400" b="1" i="1" u="none" strike="noStrike" cap="none">
              <a:solidFill>
                <a:schemeClr val="dk1"/>
              </a:solidFill>
              <a:latin typeface="Sigmar One"/>
              <a:ea typeface="Sigmar One"/>
              <a:cs typeface="Sigmar One"/>
              <a:sym typeface="Sigmar One"/>
            </a:endParaRPr>
          </a:p>
        </p:txBody>
      </p:sp>
      <p:pic>
        <p:nvPicPr>
          <p:cNvPr id="138" name="Google Shape;138;p3"/>
          <p:cNvPicPr preferRelativeResize="0"/>
          <p:nvPr/>
        </p:nvPicPr>
        <p:blipFill rotWithShape="1">
          <a:blip r:embed="rId7">
            <a:alphaModFix/>
          </a:blip>
          <a:srcRect l="33331" t="3192" r="34345" b="51744"/>
          <a:stretch/>
        </p:blipFill>
        <p:spPr>
          <a:xfrm>
            <a:off x="3813187" y="2142254"/>
            <a:ext cx="1002974" cy="977741"/>
          </a:xfrm>
          <a:prstGeom prst="rect">
            <a:avLst/>
          </a:prstGeom>
          <a:noFill/>
          <a:ln>
            <a:noFill/>
          </a:ln>
        </p:spPr>
      </p:pic>
      <p:pic>
        <p:nvPicPr>
          <p:cNvPr id="139" name="Google Shape;139;p3"/>
          <p:cNvPicPr preferRelativeResize="0"/>
          <p:nvPr/>
        </p:nvPicPr>
        <p:blipFill rotWithShape="1">
          <a:blip r:embed="rId7">
            <a:alphaModFix/>
          </a:blip>
          <a:srcRect l="5481" t="50582" r="62195" b="4354"/>
          <a:stretch/>
        </p:blipFill>
        <p:spPr>
          <a:xfrm rot="-1438254" flipH="1">
            <a:off x="3208146" y="4327963"/>
            <a:ext cx="999538" cy="974392"/>
          </a:xfrm>
          <a:prstGeom prst="rect">
            <a:avLst/>
          </a:prstGeom>
          <a:noFill/>
          <a:ln>
            <a:noFill/>
          </a:ln>
        </p:spPr>
      </p:pic>
      <p:sp>
        <p:nvSpPr>
          <p:cNvPr id="140" name="Google Shape;140;p3"/>
          <p:cNvSpPr/>
          <p:nvPr/>
        </p:nvSpPr>
        <p:spPr>
          <a:xfrm>
            <a:off x="4353882" y="364655"/>
            <a:ext cx="3638212"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Arial"/>
                <a:ea typeface="Arial"/>
                <a:cs typeface="Arial"/>
                <a:sym typeface="Arial"/>
              </a:rPr>
              <a:t>1. Warm-up</a:t>
            </a:r>
            <a:endParaRPr sz="4800" b="0" i="0" u="none" strike="noStrike" cap="none">
              <a:solidFill>
                <a:schemeClr val="dk1"/>
              </a:solidFill>
              <a:latin typeface="Arial"/>
              <a:ea typeface="Arial"/>
              <a:cs typeface="Arial"/>
              <a:sym typeface="Arial"/>
            </a:endParaRPr>
          </a:p>
        </p:txBody>
      </p:sp>
      <p:sp>
        <p:nvSpPr>
          <p:cNvPr id="141" name="Google Shape;141;p3"/>
          <p:cNvSpPr/>
          <p:nvPr/>
        </p:nvSpPr>
        <p:spPr>
          <a:xfrm>
            <a:off x="2565919" y="1400015"/>
            <a:ext cx="7494662" cy="695810"/>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2. Listen, point and repeat.</a:t>
            </a:r>
            <a:endParaRPr sz="1400" b="0" i="0" u="none" strike="noStrike" cap="none" dirty="0">
              <a:solidFill>
                <a:srgbClr val="000000"/>
              </a:solidFill>
              <a:latin typeface="Arial"/>
              <a:ea typeface="Arial"/>
              <a:cs typeface="Arial"/>
              <a:sym typeface="Arial"/>
            </a:endParaRPr>
          </a:p>
        </p:txBody>
      </p:sp>
      <p:sp>
        <p:nvSpPr>
          <p:cNvPr id="142" name="Google Shape;142;p3"/>
          <p:cNvSpPr/>
          <p:nvPr/>
        </p:nvSpPr>
        <p:spPr>
          <a:xfrm>
            <a:off x="4838180" y="2457998"/>
            <a:ext cx="5070930"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3. Listen and tick.</a:t>
            </a:r>
            <a:endParaRPr sz="1400" b="0" i="0" u="none" strike="noStrike" cap="none" dirty="0">
              <a:solidFill>
                <a:srgbClr val="000000"/>
              </a:solidFill>
              <a:latin typeface="Arial"/>
              <a:ea typeface="Arial"/>
              <a:cs typeface="Arial"/>
              <a:sym typeface="Arial"/>
            </a:endParaRPr>
          </a:p>
        </p:txBody>
      </p:sp>
      <p:sp>
        <p:nvSpPr>
          <p:cNvPr id="143" name="Google Shape;143;p3"/>
          <p:cNvSpPr/>
          <p:nvPr/>
        </p:nvSpPr>
        <p:spPr>
          <a:xfrm>
            <a:off x="4484893" y="3474622"/>
            <a:ext cx="5743133"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4. Read and match.</a:t>
            </a:r>
            <a:endParaRPr sz="1400" b="0" i="0" u="none" strike="noStrike" cap="none" dirty="0">
              <a:solidFill>
                <a:srgbClr val="000000"/>
              </a:solidFill>
              <a:latin typeface="Arial"/>
              <a:ea typeface="Arial"/>
              <a:cs typeface="Arial"/>
              <a:sym typeface="Arial"/>
            </a:endParaRPr>
          </a:p>
        </p:txBody>
      </p:sp>
      <p:sp>
        <p:nvSpPr>
          <p:cNvPr id="144" name="Google Shape;144;p3"/>
          <p:cNvSpPr/>
          <p:nvPr/>
        </p:nvSpPr>
        <p:spPr>
          <a:xfrm>
            <a:off x="4484893" y="4481284"/>
            <a:ext cx="7626425" cy="632015"/>
          </a:xfrm>
          <a:prstGeom prst="round2DiagRect">
            <a:avLst>
              <a:gd name="adj1" fmla="val 16667"/>
              <a:gd name="adj2" fmla="val 0"/>
            </a:avLst>
          </a:prstGeom>
          <a:solidFill>
            <a:srgbClr val="F2F2F2"/>
          </a:solid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Arial"/>
                <a:ea typeface="Arial"/>
                <a:cs typeface="Arial"/>
                <a:sym typeface="Arial"/>
              </a:rPr>
              <a:t>5. Fun corner and wrap-up</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4"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51" name="Google Shape;151;p4"/>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52" name="Google Shape;152;p4"/>
          <p:cNvPicPr preferRelativeResize="0"/>
          <p:nvPr/>
        </p:nvPicPr>
        <p:blipFill rotWithShape="1">
          <a:blip r:embed="rId4">
            <a:alphaModFix/>
          </a:blip>
          <a:srcRect/>
          <a:stretch/>
        </p:blipFill>
        <p:spPr>
          <a:xfrm>
            <a:off x="100810" y="144617"/>
            <a:ext cx="8410575" cy="5419725"/>
          </a:xfrm>
          <a:prstGeom prst="rect">
            <a:avLst/>
          </a:prstGeom>
          <a:noFill/>
          <a:ln>
            <a:noFill/>
          </a:ln>
        </p:spPr>
      </p:pic>
      <p:pic>
        <p:nvPicPr>
          <p:cNvPr id="153" name="Google Shape;153;p4"/>
          <p:cNvPicPr preferRelativeResize="0"/>
          <p:nvPr/>
        </p:nvPicPr>
        <p:blipFill rotWithShape="1">
          <a:blip r:embed="rId5">
            <a:alphaModFix/>
          </a:blip>
          <a:srcRect l="64636" t="4355" r="3042" b="50581"/>
          <a:stretch/>
        </p:blipFill>
        <p:spPr>
          <a:xfrm>
            <a:off x="5798720" y="4014679"/>
            <a:ext cx="1299496" cy="1266804"/>
          </a:xfrm>
          <a:prstGeom prst="rect">
            <a:avLst/>
          </a:prstGeom>
          <a:noFill/>
          <a:ln>
            <a:noFill/>
          </a:ln>
        </p:spPr>
      </p:pic>
      <p:pic>
        <p:nvPicPr>
          <p:cNvPr id="154" name="Google Shape;154;p4"/>
          <p:cNvPicPr preferRelativeResize="0"/>
          <p:nvPr/>
        </p:nvPicPr>
        <p:blipFill rotWithShape="1">
          <a:blip r:embed="rId5">
            <a:alphaModFix/>
          </a:blip>
          <a:srcRect l="5481" t="50582" r="62195" b="4354"/>
          <a:stretch/>
        </p:blipFill>
        <p:spPr>
          <a:xfrm>
            <a:off x="6448468" y="663372"/>
            <a:ext cx="999538" cy="974392"/>
          </a:xfrm>
          <a:prstGeom prst="rect">
            <a:avLst/>
          </a:prstGeom>
          <a:noFill/>
          <a:ln>
            <a:noFill/>
          </a:ln>
        </p:spPr>
      </p:pic>
      <p:pic>
        <p:nvPicPr>
          <p:cNvPr id="155" name="Google Shape;155;p4"/>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56" name="Google Shape;156;p4"/>
          <p:cNvSpPr/>
          <p:nvPr/>
        </p:nvSpPr>
        <p:spPr>
          <a:xfrm>
            <a:off x="1501914" y="2321009"/>
            <a:ext cx="5725512"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000" b="1" i="1" u="none" strike="noStrike" cap="none" dirty="0">
                <a:solidFill>
                  <a:schemeClr val="dk1"/>
                </a:solidFill>
                <a:latin typeface="Sigmar One"/>
                <a:ea typeface="Sigmar One"/>
                <a:cs typeface="Sigmar One"/>
                <a:sym typeface="Sigmar One"/>
              </a:rPr>
              <a:t>1. Warm-up</a:t>
            </a:r>
            <a:endParaRPr sz="6000" b="1" i="1" u="none" strike="noStrike" cap="none" dirty="0">
              <a:solidFill>
                <a:schemeClr val="dk1"/>
              </a:solidFill>
              <a:latin typeface="Sigmar One"/>
              <a:ea typeface="Sigmar One"/>
              <a:cs typeface="Sigmar One"/>
              <a:sym typeface="Sigmar One"/>
            </a:endParaRPr>
          </a:p>
        </p:txBody>
      </p:sp>
      <p:pic>
        <p:nvPicPr>
          <p:cNvPr id="157" name="Google Shape;157;p4"/>
          <p:cNvPicPr preferRelativeResize="0"/>
          <p:nvPr/>
        </p:nvPicPr>
        <p:blipFill rotWithShape="1">
          <a:blip r:embed="rId5">
            <a:alphaModFix/>
          </a:blip>
          <a:srcRect l="33331" t="3192" r="34345" b="51744"/>
          <a:stretch/>
        </p:blipFill>
        <p:spPr>
          <a:xfrm>
            <a:off x="153841" y="3721834"/>
            <a:ext cx="1002974" cy="977741"/>
          </a:xfrm>
          <a:prstGeom prst="rect">
            <a:avLst/>
          </a:prstGeom>
          <a:noFill/>
          <a:ln>
            <a:noFill/>
          </a:ln>
        </p:spPr>
      </p:pic>
      <p:pic>
        <p:nvPicPr>
          <p:cNvPr id="158" name="Google Shape;158;p4"/>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1000"/>
                                        <p:tgtEl>
                                          <p:spTgt spid="154"/>
                                        </p:tgtEl>
                                      </p:cBhvr>
                                    </p:animEffect>
                                  </p:childTnLst>
                                </p:cTn>
                              </p:par>
                              <p:par>
                                <p:cTn id="11" presetID="10"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10" presetClass="entr" presetSubtype="0" fill="hold" nodeType="withEffect">
                                  <p:stCondLst>
                                    <p:cond delay="0"/>
                                  </p:stCondLst>
                                  <p:childTnLst>
                                    <p:set>
                                      <p:cBhvr>
                                        <p:cTn id="15" dur="1" fill="hold">
                                          <p:stCondLst>
                                            <p:cond delay="0"/>
                                          </p:stCondLst>
                                        </p:cTn>
                                        <p:tgtEl>
                                          <p:spTgt spid="153"/>
                                        </p:tgtEl>
                                        <p:attrNameLst>
                                          <p:attrName>style.visibility</p:attrName>
                                        </p:attrNameLst>
                                      </p:cBhvr>
                                      <p:to>
                                        <p:strVal val="visible"/>
                                      </p:to>
                                    </p:set>
                                    <p:animEffect transition="in" filter="fade">
                                      <p:cBhvr>
                                        <p:cTn id="16" dur="1000"/>
                                        <p:tgtEl>
                                          <p:spTgt spid="153"/>
                                        </p:tgtEl>
                                      </p:cBhvr>
                                    </p:animEffect>
                                  </p:childTnLst>
                                </p:cTn>
                              </p:par>
                              <p:par>
                                <p:cTn id="17" presetID="10" presetClass="entr" presetSubtype="0"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Effect transition="in" filter="fade">
                                      <p:cBhvr>
                                        <p:cTn id="19" dur="500"/>
                                        <p:tgtEl>
                                          <p:spTgt spid="152"/>
                                        </p:tgtEl>
                                      </p:cBhvr>
                                    </p:animEffect>
                                  </p:childTnLst>
                                </p:cTn>
                              </p:par>
                              <p:par>
                                <p:cTn id="20" presetID="10" presetClass="entr" presetSubtype="0" fill="hold" nodeType="with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childTnLst>
                                </p:cTn>
                              </p:par>
                              <p:par>
                                <p:cTn id="23" presetID="10" presetClass="entr" presetSubtype="0" fill="hold"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fade">
                                      <p:cBhvr>
                                        <p:cTn id="25"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 descr="Logo&#10;&#10;Description automatically generated"/>
          <p:cNvPicPr preferRelativeResize="0"/>
          <p:nvPr/>
        </p:nvPicPr>
        <p:blipFill rotWithShape="1">
          <a:blip r:embed="rId3">
            <a:alphaModFix/>
          </a:blip>
          <a:srcRect/>
          <a:stretch/>
        </p:blipFill>
        <p:spPr>
          <a:xfrm>
            <a:off x="1018115" y="869949"/>
            <a:ext cx="3890433" cy="3890433"/>
          </a:xfrm>
          <a:prstGeom prst="rect">
            <a:avLst/>
          </a:prstGeom>
          <a:noFill/>
          <a:ln>
            <a:noFill/>
          </a:ln>
        </p:spPr>
      </p:pic>
      <p:pic>
        <p:nvPicPr>
          <p:cNvPr id="165" name="Google Shape;165;p5" descr="A picture containing logo&#10;&#10;Description automatically generated"/>
          <p:cNvPicPr preferRelativeResize="0"/>
          <p:nvPr/>
        </p:nvPicPr>
        <p:blipFill rotWithShape="1">
          <a:blip r:embed="rId4">
            <a:alphaModFix/>
          </a:blip>
          <a:srcRect/>
          <a:stretch/>
        </p:blipFill>
        <p:spPr>
          <a:xfrm>
            <a:off x="8123765" y="1607042"/>
            <a:ext cx="2350871" cy="1821958"/>
          </a:xfrm>
          <a:prstGeom prst="rect">
            <a:avLst/>
          </a:prstGeom>
          <a:noFill/>
          <a:ln>
            <a:noFill/>
          </a:ln>
        </p:spPr>
      </p:pic>
      <p:pic>
        <p:nvPicPr>
          <p:cNvPr id="166" name="Google Shape;166;p5"/>
          <p:cNvPicPr preferRelativeResize="0"/>
          <p:nvPr/>
        </p:nvPicPr>
        <p:blipFill rotWithShape="1">
          <a:blip r:embed="rId5">
            <a:alphaModFix/>
          </a:blip>
          <a:srcRect/>
          <a:stretch/>
        </p:blipFill>
        <p:spPr>
          <a:xfrm>
            <a:off x="1293941" y="4171949"/>
            <a:ext cx="3338780" cy="2352675"/>
          </a:xfrm>
          <a:prstGeom prst="rect">
            <a:avLst/>
          </a:prstGeom>
          <a:noFill/>
          <a:ln>
            <a:noFill/>
          </a:ln>
        </p:spPr>
      </p:pic>
      <p:pic>
        <p:nvPicPr>
          <p:cNvPr id="167" name="Google Shape;167;p5"/>
          <p:cNvPicPr preferRelativeResize="0"/>
          <p:nvPr/>
        </p:nvPicPr>
        <p:blipFill rotWithShape="1">
          <a:blip r:embed="rId6">
            <a:alphaModFix/>
          </a:blip>
          <a:srcRect/>
          <a:stretch/>
        </p:blipFill>
        <p:spPr>
          <a:xfrm>
            <a:off x="7700342" y="3750330"/>
            <a:ext cx="2774294" cy="27742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fade">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7"/>
                                        </p:tgtEl>
                                        <p:attrNameLst>
                                          <p:attrName>style.visibility</p:attrName>
                                        </p:attrNameLst>
                                      </p:cBhvr>
                                      <p:to>
                                        <p:strVal val="visible"/>
                                      </p:to>
                                    </p:set>
                                    <p:animEffect transition="in" filter="fade">
                                      <p:cBhvr>
                                        <p:cTn id="22"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pic>
        <p:nvPicPr>
          <p:cNvPr id="173" name="Google Shape;173;p6" descr="Logo&#10;&#10;Description automatically generated"/>
          <p:cNvPicPr preferRelativeResize="0"/>
          <p:nvPr/>
        </p:nvPicPr>
        <p:blipFill rotWithShape="1">
          <a:blip r:embed="rId3">
            <a:alphaModFix/>
          </a:blip>
          <a:srcRect/>
          <a:stretch/>
        </p:blipFill>
        <p:spPr>
          <a:xfrm>
            <a:off x="6468625" y="22471"/>
            <a:ext cx="3890433" cy="3890433"/>
          </a:xfrm>
          <a:prstGeom prst="rect">
            <a:avLst/>
          </a:prstGeom>
          <a:noFill/>
          <a:ln>
            <a:noFill/>
          </a:ln>
        </p:spPr>
      </p:pic>
      <p:pic>
        <p:nvPicPr>
          <p:cNvPr id="174" name="Google Shape;174;p6" descr="A picture containing logo&#10;&#10;Description automatically generated"/>
          <p:cNvPicPr preferRelativeResize="0"/>
          <p:nvPr/>
        </p:nvPicPr>
        <p:blipFill rotWithShape="1">
          <a:blip r:embed="rId4">
            <a:alphaModFix/>
          </a:blip>
          <a:srcRect/>
          <a:stretch/>
        </p:blipFill>
        <p:spPr>
          <a:xfrm>
            <a:off x="1265765" y="921242"/>
            <a:ext cx="2350871" cy="1821958"/>
          </a:xfrm>
          <a:prstGeom prst="rect">
            <a:avLst/>
          </a:prstGeom>
          <a:noFill/>
          <a:ln>
            <a:noFill/>
          </a:ln>
        </p:spPr>
      </p:pic>
      <p:pic>
        <p:nvPicPr>
          <p:cNvPr id="175" name="Google Shape;175;p6"/>
          <p:cNvPicPr preferRelativeResize="0"/>
          <p:nvPr/>
        </p:nvPicPr>
        <p:blipFill rotWithShape="1">
          <a:blip r:embed="rId5">
            <a:alphaModFix/>
          </a:blip>
          <a:srcRect/>
          <a:stretch/>
        </p:blipFill>
        <p:spPr>
          <a:xfrm>
            <a:off x="6744451" y="3912904"/>
            <a:ext cx="3338780" cy="2352675"/>
          </a:xfrm>
          <a:prstGeom prst="rect">
            <a:avLst/>
          </a:prstGeom>
          <a:noFill/>
          <a:ln>
            <a:noFill/>
          </a:ln>
        </p:spPr>
      </p:pic>
      <p:pic>
        <p:nvPicPr>
          <p:cNvPr id="176" name="Google Shape;176;p6"/>
          <p:cNvPicPr preferRelativeResize="0"/>
          <p:nvPr/>
        </p:nvPicPr>
        <p:blipFill rotWithShape="1">
          <a:blip r:embed="rId6">
            <a:alphaModFix/>
          </a:blip>
          <a:srcRect/>
          <a:stretch/>
        </p:blipFill>
        <p:spPr>
          <a:xfrm>
            <a:off x="842342" y="3064530"/>
            <a:ext cx="2774294" cy="27742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fade">
                                      <p:cBhvr>
                                        <p:cTn id="17" dur="10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7"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183" name="Google Shape;183;p7"/>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184" name="Google Shape;184;p7"/>
          <p:cNvPicPr preferRelativeResize="0"/>
          <p:nvPr/>
        </p:nvPicPr>
        <p:blipFill rotWithShape="1">
          <a:blip r:embed="rId4">
            <a:alphaModFix/>
          </a:blip>
          <a:srcRect/>
          <a:stretch/>
        </p:blipFill>
        <p:spPr>
          <a:xfrm>
            <a:off x="100810" y="144617"/>
            <a:ext cx="10642540" cy="6857990"/>
          </a:xfrm>
          <a:prstGeom prst="rect">
            <a:avLst/>
          </a:prstGeom>
          <a:noFill/>
          <a:ln>
            <a:noFill/>
          </a:ln>
        </p:spPr>
      </p:pic>
      <p:pic>
        <p:nvPicPr>
          <p:cNvPr id="185" name="Google Shape;185;p7"/>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186" name="Google Shape;186;p7"/>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187" name="Google Shape;187;p7"/>
          <p:cNvPicPr preferRelativeResize="0"/>
          <p:nvPr/>
        </p:nvPicPr>
        <p:blipFill rotWithShape="1">
          <a:blip r:embed="rId5">
            <a:alphaModFix/>
          </a:blip>
          <a:srcRect l="6498" t="5227" r="66872" b="47673"/>
          <a:stretch/>
        </p:blipFill>
        <p:spPr>
          <a:xfrm>
            <a:off x="290082" y="663442"/>
            <a:ext cx="1211832" cy="1498600"/>
          </a:xfrm>
          <a:prstGeom prst="rect">
            <a:avLst/>
          </a:prstGeom>
          <a:noFill/>
          <a:ln>
            <a:noFill/>
          </a:ln>
        </p:spPr>
      </p:pic>
      <p:sp>
        <p:nvSpPr>
          <p:cNvPr id="188" name="Google Shape;188;p7"/>
          <p:cNvSpPr/>
          <p:nvPr/>
        </p:nvSpPr>
        <p:spPr>
          <a:xfrm>
            <a:off x="2204290" y="2873998"/>
            <a:ext cx="6616267"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2. Listen, point and repeat.</a:t>
            </a:r>
            <a:endParaRPr sz="1400" b="0" i="0" u="none" strike="noStrike" cap="none">
              <a:solidFill>
                <a:srgbClr val="000000"/>
              </a:solidFill>
              <a:latin typeface="Arial"/>
              <a:ea typeface="Arial"/>
              <a:cs typeface="Arial"/>
              <a:sym typeface="Arial"/>
            </a:endParaRPr>
          </a:p>
        </p:txBody>
      </p:sp>
      <p:pic>
        <p:nvPicPr>
          <p:cNvPr id="189" name="Google Shape;189;p7"/>
          <p:cNvPicPr preferRelativeResize="0"/>
          <p:nvPr/>
        </p:nvPicPr>
        <p:blipFill rotWithShape="1">
          <a:blip r:embed="rId5">
            <a:alphaModFix/>
          </a:blip>
          <a:srcRect l="33331" t="3192" r="34345" b="51744"/>
          <a:stretch/>
        </p:blipFill>
        <p:spPr>
          <a:xfrm>
            <a:off x="3956841" y="4879941"/>
            <a:ext cx="1002974" cy="977741"/>
          </a:xfrm>
          <a:prstGeom prst="rect">
            <a:avLst/>
          </a:prstGeom>
          <a:noFill/>
          <a:ln>
            <a:noFill/>
          </a:ln>
        </p:spPr>
      </p:pic>
      <p:pic>
        <p:nvPicPr>
          <p:cNvPr id="190" name="Google Shape;190;p7"/>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1000"/>
                                        <p:tgtEl>
                                          <p:spTgt spid="186"/>
                                        </p:tgtEl>
                                      </p:cBhvr>
                                    </p:animEffect>
                                  </p:childTnLst>
                                </p:cTn>
                              </p:par>
                              <p:par>
                                <p:cTn id="11" presetID="10"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fade">
                                      <p:cBhvr>
                                        <p:cTn id="13" dur="1000"/>
                                        <p:tgtEl>
                                          <p:spTgt spid="189"/>
                                        </p:tgtEl>
                                      </p:cBhvr>
                                    </p:animEffect>
                                  </p:childTnLst>
                                </p:cTn>
                              </p:par>
                              <p:par>
                                <p:cTn id="14" presetID="10" presetClass="entr" presetSubtype="0" fill="hold" nodeType="withEffect">
                                  <p:stCondLst>
                                    <p:cond delay="0"/>
                                  </p:stCondLst>
                                  <p:childTnLst>
                                    <p:set>
                                      <p:cBhvr>
                                        <p:cTn id="15" dur="1" fill="hold">
                                          <p:stCondLst>
                                            <p:cond delay="0"/>
                                          </p:stCondLst>
                                        </p:cTn>
                                        <p:tgtEl>
                                          <p:spTgt spid="185"/>
                                        </p:tgtEl>
                                        <p:attrNameLst>
                                          <p:attrName>style.visibility</p:attrName>
                                        </p:attrNameLst>
                                      </p:cBhvr>
                                      <p:to>
                                        <p:strVal val="visible"/>
                                      </p:to>
                                    </p:set>
                                    <p:animEffect transition="in" filter="fade">
                                      <p:cBhvr>
                                        <p:cTn id="16" dur="1000"/>
                                        <p:tgtEl>
                                          <p:spTgt spid="185"/>
                                        </p:tgtEl>
                                      </p:cBhvr>
                                    </p:animEffect>
                                  </p:childTnLst>
                                </p:cTn>
                              </p:par>
                              <p:par>
                                <p:cTn id="17" presetID="10" presetClass="entr" presetSubtype="0" fill="hold" nodeType="withEffect">
                                  <p:stCondLst>
                                    <p:cond delay="0"/>
                                  </p:stCondLst>
                                  <p:childTnLst>
                                    <p:set>
                                      <p:cBhvr>
                                        <p:cTn id="18" dur="1" fill="hold">
                                          <p:stCondLst>
                                            <p:cond delay="0"/>
                                          </p:stCondLst>
                                        </p:cTn>
                                        <p:tgtEl>
                                          <p:spTgt spid="184"/>
                                        </p:tgtEl>
                                        <p:attrNameLst>
                                          <p:attrName>style.visibility</p:attrName>
                                        </p:attrNameLst>
                                      </p:cBhvr>
                                      <p:to>
                                        <p:strVal val="visible"/>
                                      </p:to>
                                    </p:set>
                                    <p:animEffect transition="in" filter="fade">
                                      <p:cBhvr>
                                        <p:cTn id="19" dur="500"/>
                                        <p:tgtEl>
                                          <p:spTgt spid="184"/>
                                        </p:tgtEl>
                                      </p:cBhvr>
                                    </p:animEffect>
                                  </p:childTnLst>
                                </p:cTn>
                              </p:par>
                              <p:par>
                                <p:cTn id="20" presetID="10" presetClass="entr" presetSubtype="0" fill="hold" nodeType="with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500"/>
                                        <p:tgtEl>
                                          <p:spTgt spid="188"/>
                                        </p:tgtEl>
                                      </p:cBhvr>
                                    </p:animEffect>
                                  </p:childTnLst>
                                </p:cTn>
                              </p:par>
                              <p:par>
                                <p:cTn id="23" presetID="10" presetClass="entr" presetSubtype="0" fill="hold" nodeType="with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fade">
                                      <p:cBhvr>
                                        <p:cTn id="25"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pic>
        <p:nvPicPr>
          <p:cNvPr id="196" name="Google Shape;196;p8" descr="图片包含 矢量图形, 事情&#10;&#10;已生成高可信度的说明"/>
          <p:cNvPicPr preferRelativeResize="0"/>
          <p:nvPr/>
        </p:nvPicPr>
        <p:blipFill rotWithShape="1">
          <a:blip r:embed="rId5">
            <a:alphaModFix/>
          </a:blip>
          <a:srcRect/>
          <a:stretch/>
        </p:blipFill>
        <p:spPr>
          <a:xfrm>
            <a:off x="-85875" y="4847671"/>
            <a:ext cx="2539170" cy="2730290"/>
          </a:xfrm>
          <a:prstGeom prst="rect">
            <a:avLst/>
          </a:prstGeom>
          <a:noFill/>
          <a:ln>
            <a:noFill/>
          </a:ln>
        </p:spPr>
      </p:pic>
      <p:pic>
        <p:nvPicPr>
          <p:cNvPr id="197" name="Google Shape;197;p8"/>
          <p:cNvPicPr preferRelativeResize="0"/>
          <p:nvPr/>
        </p:nvPicPr>
        <p:blipFill rotWithShape="1">
          <a:blip r:embed="rId6">
            <a:alphaModFix/>
          </a:blip>
          <a:srcRect/>
          <a:stretch/>
        </p:blipFill>
        <p:spPr>
          <a:xfrm rot="4531251">
            <a:off x="695365" y="3834664"/>
            <a:ext cx="973346" cy="526565"/>
          </a:xfrm>
          <a:prstGeom prst="rect">
            <a:avLst/>
          </a:prstGeom>
          <a:noFill/>
          <a:ln>
            <a:noFill/>
          </a:ln>
        </p:spPr>
      </p:pic>
      <p:pic>
        <p:nvPicPr>
          <p:cNvPr id="198" name="Google Shape;198;p8"/>
          <p:cNvPicPr preferRelativeResize="0"/>
          <p:nvPr/>
        </p:nvPicPr>
        <p:blipFill rotWithShape="1">
          <a:blip r:embed="rId6">
            <a:alphaModFix/>
          </a:blip>
          <a:srcRect/>
          <a:stretch/>
        </p:blipFill>
        <p:spPr>
          <a:xfrm rot="-4504190" flipH="1">
            <a:off x="1675475" y="3757082"/>
            <a:ext cx="973346" cy="733459"/>
          </a:xfrm>
          <a:prstGeom prst="rect">
            <a:avLst/>
          </a:prstGeom>
          <a:noFill/>
          <a:ln>
            <a:noFill/>
          </a:ln>
        </p:spPr>
      </p:pic>
      <p:pic>
        <p:nvPicPr>
          <p:cNvPr id="199" name="Google Shape;199;p8"/>
          <p:cNvPicPr preferRelativeResize="0"/>
          <p:nvPr/>
        </p:nvPicPr>
        <p:blipFill rotWithShape="1">
          <a:blip r:embed="rId6">
            <a:alphaModFix/>
          </a:blip>
          <a:srcRect/>
          <a:stretch/>
        </p:blipFill>
        <p:spPr>
          <a:xfrm rot="4531251">
            <a:off x="2927997" y="3834666"/>
            <a:ext cx="973346" cy="526565"/>
          </a:xfrm>
          <a:prstGeom prst="rect">
            <a:avLst/>
          </a:prstGeom>
          <a:noFill/>
          <a:ln>
            <a:noFill/>
          </a:ln>
        </p:spPr>
      </p:pic>
      <p:pic>
        <p:nvPicPr>
          <p:cNvPr id="200" name="Google Shape;200;p8"/>
          <p:cNvPicPr preferRelativeResize="0"/>
          <p:nvPr/>
        </p:nvPicPr>
        <p:blipFill rotWithShape="1">
          <a:blip r:embed="rId6">
            <a:alphaModFix/>
          </a:blip>
          <a:srcRect/>
          <a:stretch/>
        </p:blipFill>
        <p:spPr>
          <a:xfrm rot="4531251">
            <a:off x="4061225" y="3948619"/>
            <a:ext cx="973346" cy="526565"/>
          </a:xfrm>
          <a:prstGeom prst="rect">
            <a:avLst/>
          </a:prstGeom>
          <a:noFill/>
          <a:ln>
            <a:noFill/>
          </a:ln>
        </p:spPr>
      </p:pic>
      <p:pic>
        <p:nvPicPr>
          <p:cNvPr id="201" name="Google Shape;201;p8"/>
          <p:cNvPicPr preferRelativeResize="0"/>
          <p:nvPr/>
        </p:nvPicPr>
        <p:blipFill rotWithShape="1">
          <a:blip r:embed="rId6">
            <a:alphaModFix/>
          </a:blip>
          <a:srcRect/>
          <a:stretch/>
        </p:blipFill>
        <p:spPr>
          <a:xfrm rot="-4531251" flipH="1">
            <a:off x="5142773" y="3888215"/>
            <a:ext cx="973346" cy="526565"/>
          </a:xfrm>
          <a:prstGeom prst="rect">
            <a:avLst/>
          </a:prstGeom>
          <a:noFill/>
          <a:ln>
            <a:noFill/>
          </a:ln>
        </p:spPr>
      </p:pic>
      <p:pic>
        <p:nvPicPr>
          <p:cNvPr id="202" name="Google Shape;202;p8"/>
          <p:cNvPicPr preferRelativeResize="0"/>
          <p:nvPr/>
        </p:nvPicPr>
        <p:blipFill rotWithShape="1">
          <a:blip r:embed="rId6">
            <a:alphaModFix/>
          </a:blip>
          <a:srcRect/>
          <a:stretch/>
        </p:blipFill>
        <p:spPr>
          <a:xfrm rot="-4531251" flipH="1">
            <a:off x="6311428" y="3888214"/>
            <a:ext cx="973346" cy="526565"/>
          </a:xfrm>
          <a:prstGeom prst="rect">
            <a:avLst/>
          </a:prstGeom>
          <a:noFill/>
          <a:ln>
            <a:noFill/>
          </a:ln>
        </p:spPr>
      </p:pic>
      <p:pic>
        <p:nvPicPr>
          <p:cNvPr id="203" name="Google Shape;203;p8"/>
          <p:cNvPicPr preferRelativeResize="0"/>
          <p:nvPr/>
        </p:nvPicPr>
        <p:blipFill rotWithShape="1">
          <a:blip r:embed="rId6">
            <a:alphaModFix/>
          </a:blip>
          <a:srcRect/>
          <a:stretch/>
        </p:blipFill>
        <p:spPr>
          <a:xfrm rot="-4531251" flipH="1">
            <a:off x="7500972" y="3870597"/>
            <a:ext cx="973346" cy="526565"/>
          </a:xfrm>
          <a:prstGeom prst="rect">
            <a:avLst/>
          </a:prstGeom>
          <a:noFill/>
          <a:ln>
            <a:noFill/>
          </a:ln>
        </p:spPr>
      </p:pic>
      <p:pic>
        <p:nvPicPr>
          <p:cNvPr id="204" name="Google Shape;204;p8"/>
          <p:cNvPicPr preferRelativeResize="0"/>
          <p:nvPr/>
        </p:nvPicPr>
        <p:blipFill rotWithShape="1">
          <a:blip r:embed="rId6">
            <a:alphaModFix/>
          </a:blip>
          <a:srcRect/>
          <a:stretch/>
        </p:blipFill>
        <p:spPr>
          <a:xfrm rot="-4531251" flipH="1">
            <a:off x="8634200" y="3888215"/>
            <a:ext cx="973346" cy="526565"/>
          </a:xfrm>
          <a:prstGeom prst="rect">
            <a:avLst/>
          </a:prstGeom>
          <a:noFill/>
          <a:ln>
            <a:noFill/>
          </a:ln>
        </p:spPr>
      </p:pic>
      <p:pic>
        <p:nvPicPr>
          <p:cNvPr id="205" name="Google Shape;205;p8"/>
          <p:cNvPicPr preferRelativeResize="0"/>
          <p:nvPr/>
        </p:nvPicPr>
        <p:blipFill rotWithShape="1">
          <a:blip r:embed="rId6">
            <a:alphaModFix/>
          </a:blip>
          <a:srcRect/>
          <a:stretch/>
        </p:blipFill>
        <p:spPr>
          <a:xfrm rot="-4531251" flipH="1">
            <a:off x="9873004" y="3834664"/>
            <a:ext cx="973346" cy="526565"/>
          </a:xfrm>
          <a:prstGeom prst="rect">
            <a:avLst/>
          </a:prstGeom>
          <a:noFill/>
          <a:ln>
            <a:noFill/>
          </a:ln>
        </p:spPr>
      </p:pic>
      <p:pic>
        <p:nvPicPr>
          <p:cNvPr id="206" name="Google Shape;206;p8"/>
          <p:cNvPicPr preferRelativeResize="0"/>
          <p:nvPr/>
        </p:nvPicPr>
        <p:blipFill rotWithShape="1">
          <a:blip r:embed="rId6">
            <a:alphaModFix/>
          </a:blip>
          <a:srcRect/>
          <a:stretch/>
        </p:blipFill>
        <p:spPr>
          <a:xfrm rot="4531251">
            <a:off x="11027826" y="3870598"/>
            <a:ext cx="973346" cy="526565"/>
          </a:xfrm>
          <a:prstGeom prst="rect">
            <a:avLst/>
          </a:prstGeom>
          <a:noFill/>
          <a:ln>
            <a:noFill/>
          </a:ln>
        </p:spPr>
      </p:pic>
      <p:pic>
        <p:nvPicPr>
          <p:cNvPr id="207" name="Google Shape;207;p8"/>
          <p:cNvPicPr preferRelativeResize="0"/>
          <p:nvPr/>
        </p:nvPicPr>
        <p:blipFill rotWithShape="1">
          <a:blip r:embed="rId7">
            <a:alphaModFix/>
          </a:blip>
          <a:srcRect/>
          <a:stretch/>
        </p:blipFill>
        <p:spPr>
          <a:xfrm>
            <a:off x="17137" y="440962"/>
            <a:ext cx="12317461" cy="2979875"/>
          </a:xfrm>
          <a:prstGeom prst="rect">
            <a:avLst/>
          </a:prstGeom>
          <a:noFill/>
          <a:ln>
            <a:noFill/>
          </a:ln>
        </p:spPr>
      </p:pic>
      <p:pic>
        <p:nvPicPr>
          <p:cNvPr id="2" name="Track 2">
            <a:hlinkClick r:id="" action="ppaction://media"/>
            <a:extLst>
              <a:ext uri="{FF2B5EF4-FFF2-40B4-BE49-F238E27FC236}">
                <a16:creationId xmlns:a16="http://schemas.microsoft.com/office/drawing/2014/main" id="{BDC79671-7A3F-1B35-91BF-D2AF4B5E35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86274" y="56029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1"/>
                                          </p:stCondLst>
                                        </p:cTn>
                                        <p:tgtEl>
                                          <p:spTgt spid="19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8"/>
                                        </p:tgtEl>
                                        <p:attrNameLst>
                                          <p:attrName>style.visibility</p:attrName>
                                        </p:attrNameLst>
                                      </p:cBhvr>
                                      <p:to>
                                        <p:strVal val="visible"/>
                                      </p:to>
                                    </p:set>
                                    <p:animEffect transition="in" filter="fade">
                                      <p:cBhvr>
                                        <p:cTn id="21" dur="500"/>
                                        <p:tgtEl>
                                          <p:spTgt spid="19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1"/>
                                          </p:stCondLst>
                                        </p:cTn>
                                        <p:tgtEl>
                                          <p:spTgt spid="19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9"/>
                                        </p:tgtEl>
                                        <p:attrNameLst>
                                          <p:attrName>style.visibility</p:attrName>
                                        </p:attrNameLst>
                                      </p:cBhvr>
                                      <p:to>
                                        <p:strVal val="visible"/>
                                      </p:to>
                                    </p:set>
                                    <p:animEffect transition="in" filter="fade">
                                      <p:cBhvr>
                                        <p:cTn id="30" dur="500"/>
                                        <p:tgtEl>
                                          <p:spTgt spid="19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19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fade">
                                      <p:cBhvr>
                                        <p:cTn id="39" dur="500"/>
                                        <p:tgtEl>
                                          <p:spTgt spid="20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1"/>
                                          </p:stCondLst>
                                        </p:cTn>
                                        <p:tgtEl>
                                          <p:spTgt spid="20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1"/>
                                        </p:tgtEl>
                                        <p:attrNameLst>
                                          <p:attrName>style.visibility</p:attrName>
                                        </p:attrNameLst>
                                      </p:cBhvr>
                                      <p:to>
                                        <p:strVal val="visible"/>
                                      </p:to>
                                    </p:set>
                                    <p:animEffect transition="in" filter="fade">
                                      <p:cBhvr>
                                        <p:cTn id="48" dur="500"/>
                                        <p:tgtEl>
                                          <p:spTgt spid="20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20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2"/>
                                        </p:tgtEl>
                                        <p:attrNameLst>
                                          <p:attrName>style.visibility</p:attrName>
                                        </p:attrNameLst>
                                      </p:cBhvr>
                                      <p:to>
                                        <p:strVal val="visible"/>
                                      </p:to>
                                    </p:set>
                                    <p:animEffect transition="in" filter="fade">
                                      <p:cBhvr>
                                        <p:cTn id="57" dur="500"/>
                                        <p:tgtEl>
                                          <p:spTgt spid="20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1"/>
                                          </p:stCondLst>
                                        </p:cTn>
                                        <p:tgtEl>
                                          <p:spTgt spid="20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03"/>
                                        </p:tgtEl>
                                        <p:attrNameLst>
                                          <p:attrName>style.visibility</p:attrName>
                                        </p:attrNameLst>
                                      </p:cBhvr>
                                      <p:to>
                                        <p:strVal val="visible"/>
                                      </p:to>
                                    </p:set>
                                    <p:animEffect transition="in" filter="fade">
                                      <p:cBhvr>
                                        <p:cTn id="66" dur="500"/>
                                        <p:tgtEl>
                                          <p:spTgt spid="20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1"/>
                                          </p:stCondLst>
                                        </p:cTn>
                                        <p:tgtEl>
                                          <p:spTgt spid="20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04"/>
                                        </p:tgtEl>
                                        <p:attrNameLst>
                                          <p:attrName>style.visibility</p:attrName>
                                        </p:attrNameLst>
                                      </p:cBhvr>
                                      <p:to>
                                        <p:strVal val="visible"/>
                                      </p:to>
                                    </p:set>
                                    <p:animEffect transition="in" filter="fade">
                                      <p:cBhvr>
                                        <p:cTn id="75" dur="500"/>
                                        <p:tgtEl>
                                          <p:spTgt spid="20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1"/>
                                          </p:stCondLst>
                                        </p:cTn>
                                        <p:tgtEl>
                                          <p:spTgt spid="20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5"/>
                                        </p:tgtEl>
                                        <p:attrNameLst>
                                          <p:attrName>style.visibility</p:attrName>
                                        </p:attrNameLst>
                                      </p:cBhvr>
                                      <p:to>
                                        <p:strVal val="visible"/>
                                      </p:to>
                                    </p:set>
                                    <p:animEffect transition="in" filter="fade">
                                      <p:cBhvr>
                                        <p:cTn id="84" dur="500"/>
                                        <p:tgtEl>
                                          <p:spTgt spid="20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20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6"/>
                                        </p:tgtEl>
                                        <p:attrNameLst>
                                          <p:attrName>style.visibility</p:attrName>
                                        </p:attrNameLst>
                                      </p:cBhvr>
                                      <p:to>
                                        <p:strVal val="visible"/>
                                      </p:to>
                                    </p:set>
                                    <p:animEffect transition="in" filter="fade">
                                      <p:cBhvr>
                                        <p:cTn id="93" dur="500"/>
                                        <p:tgtEl>
                                          <p:spTgt spid="206"/>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1"/>
                                          </p:stCondLst>
                                        </p:cTn>
                                        <p:tgtEl>
                                          <p:spTgt spid="20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33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9" descr="图片包含 事情&#10;&#10;已生成极高可信度的说明"/>
          <p:cNvPicPr preferRelativeResize="0"/>
          <p:nvPr/>
        </p:nvPicPr>
        <p:blipFill rotWithShape="1">
          <a:blip r:embed="rId3">
            <a:alphaModFix/>
          </a:blip>
          <a:srcRect l="39150" r="16406"/>
          <a:stretch/>
        </p:blipFill>
        <p:spPr>
          <a:xfrm>
            <a:off x="20" y="10"/>
            <a:ext cx="12191980" cy="6857990"/>
          </a:xfrm>
          <a:prstGeom prst="rect">
            <a:avLst/>
          </a:prstGeom>
          <a:noFill/>
          <a:ln>
            <a:noFill/>
          </a:ln>
        </p:spPr>
      </p:pic>
      <p:pic>
        <p:nvPicPr>
          <p:cNvPr id="215" name="Google Shape;215;p9"/>
          <p:cNvPicPr preferRelativeResize="0"/>
          <p:nvPr/>
        </p:nvPicPr>
        <p:blipFill rotWithShape="1">
          <a:blip r:embed="rId4">
            <a:alphaModFix/>
          </a:blip>
          <a:srcRect/>
          <a:stretch/>
        </p:blipFill>
        <p:spPr>
          <a:xfrm>
            <a:off x="6948237" y="-158782"/>
            <a:ext cx="3214687" cy="2071525"/>
          </a:xfrm>
          <a:prstGeom prst="rect">
            <a:avLst/>
          </a:prstGeom>
          <a:noFill/>
          <a:ln>
            <a:noFill/>
          </a:ln>
        </p:spPr>
      </p:pic>
      <p:pic>
        <p:nvPicPr>
          <p:cNvPr id="216" name="Google Shape;216;p9"/>
          <p:cNvPicPr preferRelativeResize="0"/>
          <p:nvPr/>
        </p:nvPicPr>
        <p:blipFill rotWithShape="1">
          <a:blip r:embed="rId4">
            <a:alphaModFix/>
          </a:blip>
          <a:srcRect/>
          <a:stretch/>
        </p:blipFill>
        <p:spPr>
          <a:xfrm>
            <a:off x="-256013" y="423121"/>
            <a:ext cx="8795487" cy="5667760"/>
          </a:xfrm>
          <a:prstGeom prst="rect">
            <a:avLst/>
          </a:prstGeom>
          <a:noFill/>
          <a:ln>
            <a:noFill/>
          </a:ln>
        </p:spPr>
      </p:pic>
      <p:pic>
        <p:nvPicPr>
          <p:cNvPr id="217" name="Google Shape;217;p9"/>
          <p:cNvPicPr preferRelativeResize="0"/>
          <p:nvPr/>
        </p:nvPicPr>
        <p:blipFill rotWithShape="1">
          <a:blip r:embed="rId5">
            <a:alphaModFix/>
          </a:blip>
          <a:srcRect l="64636" t="4355" r="3042" b="50581"/>
          <a:stretch/>
        </p:blipFill>
        <p:spPr>
          <a:xfrm>
            <a:off x="8815846" y="4628324"/>
            <a:ext cx="1299496" cy="1266804"/>
          </a:xfrm>
          <a:prstGeom prst="rect">
            <a:avLst/>
          </a:prstGeom>
          <a:noFill/>
          <a:ln>
            <a:noFill/>
          </a:ln>
        </p:spPr>
      </p:pic>
      <p:pic>
        <p:nvPicPr>
          <p:cNvPr id="218" name="Google Shape;218;p9"/>
          <p:cNvPicPr preferRelativeResize="0"/>
          <p:nvPr/>
        </p:nvPicPr>
        <p:blipFill rotWithShape="1">
          <a:blip r:embed="rId5">
            <a:alphaModFix/>
          </a:blip>
          <a:srcRect l="5481" t="50582" r="62195" b="4354"/>
          <a:stretch/>
        </p:blipFill>
        <p:spPr>
          <a:xfrm>
            <a:off x="5734585" y="993821"/>
            <a:ext cx="1476332" cy="1439191"/>
          </a:xfrm>
          <a:prstGeom prst="rect">
            <a:avLst/>
          </a:prstGeom>
          <a:noFill/>
          <a:ln>
            <a:noFill/>
          </a:ln>
        </p:spPr>
      </p:pic>
      <p:pic>
        <p:nvPicPr>
          <p:cNvPr id="219" name="Google Shape;219;p9"/>
          <p:cNvPicPr preferRelativeResize="0"/>
          <p:nvPr/>
        </p:nvPicPr>
        <p:blipFill rotWithShape="1">
          <a:blip r:embed="rId5">
            <a:alphaModFix/>
          </a:blip>
          <a:srcRect l="6498" t="5227" r="66872" b="47673"/>
          <a:stretch/>
        </p:blipFill>
        <p:spPr>
          <a:xfrm>
            <a:off x="480535" y="414143"/>
            <a:ext cx="1211832" cy="1498600"/>
          </a:xfrm>
          <a:prstGeom prst="rect">
            <a:avLst/>
          </a:prstGeom>
          <a:noFill/>
          <a:ln>
            <a:noFill/>
          </a:ln>
        </p:spPr>
      </p:pic>
      <p:sp>
        <p:nvSpPr>
          <p:cNvPr id="220" name="Google Shape;220;p9"/>
          <p:cNvSpPr/>
          <p:nvPr/>
        </p:nvSpPr>
        <p:spPr>
          <a:xfrm>
            <a:off x="1482230" y="2433012"/>
            <a:ext cx="51629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1" u="none" strike="noStrike" cap="none">
                <a:solidFill>
                  <a:schemeClr val="dk1"/>
                </a:solidFill>
                <a:latin typeface="Sigmar One"/>
                <a:ea typeface="Sigmar One"/>
                <a:cs typeface="Sigmar One"/>
                <a:sym typeface="Sigmar One"/>
              </a:rPr>
              <a:t>3. Listen and tick.</a:t>
            </a:r>
            <a:endParaRPr sz="1400" b="0" i="0" u="none" strike="noStrike" cap="none">
              <a:solidFill>
                <a:srgbClr val="000000"/>
              </a:solidFill>
              <a:latin typeface="Arial"/>
              <a:ea typeface="Arial"/>
              <a:cs typeface="Arial"/>
              <a:sym typeface="Arial"/>
            </a:endParaRPr>
          </a:p>
        </p:txBody>
      </p:sp>
      <p:pic>
        <p:nvPicPr>
          <p:cNvPr id="221" name="Google Shape;221;p9"/>
          <p:cNvPicPr preferRelativeResize="0"/>
          <p:nvPr/>
        </p:nvPicPr>
        <p:blipFill rotWithShape="1">
          <a:blip r:embed="rId5">
            <a:alphaModFix/>
          </a:blip>
          <a:srcRect l="33331" t="3192" r="34345" b="51744"/>
          <a:stretch/>
        </p:blipFill>
        <p:spPr>
          <a:xfrm>
            <a:off x="1073684" y="4843621"/>
            <a:ext cx="1002974" cy="977741"/>
          </a:xfrm>
          <a:prstGeom prst="rect">
            <a:avLst/>
          </a:prstGeom>
          <a:noFill/>
          <a:ln>
            <a:noFill/>
          </a:ln>
        </p:spPr>
      </p:pic>
      <p:pic>
        <p:nvPicPr>
          <p:cNvPr id="222" name="Google Shape;222;p9"/>
          <p:cNvPicPr preferRelativeResize="0"/>
          <p:nvPr/>
        </p:nvPicPr>
        <p:blipFill rotWithShape="1">
          <a:blip r:embed="rId6">
            <a:alphaModFix/>
          </a:blip>
          <a:srcRect/>
          <a:stretch/>
        </p:blipFill>
        <p:spPr>
          <a:xfrm>
            <a:off x="7763661" y="-648929"/>
            <a:ext cx="5041402" cy="504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1000"/>
                                        <p:tgtEl>
                                          <p:spTgt spid="218"/>
                                        </p:tgtEl>
                                      </p:cBhvr>
                                    </p:animEffect>
                                  </p:childTnLst>
                                </p:cTn>
                              </p:par>
                              <p:par>
                                <p:cTn id="11" presetID="10" presetClass="entr" presetSubtype="0" fill="hold" nodeType="withEffect">
                                  <p:stCondLst>
                                    <p:cond delay="0"/>
                                  </p:stCondLst>
                                  <p:childTnLst>
                                    <p:set>
                                      <p:cBhvr>
                                        <p:cTn id="12" dur="1" fill="hold">
                                          <p:stCondLst>
                                            <p:cond delay="0"/>
                                          </p:stCondLst>
                                        </p:cTn>
                                        <p:tgtEl>
                                          <p:spTgt spid="221"/>
                                        </p:tgtEl>
                                        <p:attrNameLst>
                                          <p:attrName>style.visibility</p:attrName>
                                        </p:attrNameLst>
                                      </p:cBhvr>
                                      <p:to>
                                        <p:strVal val="visible"/>
                                      </p:to>
                                    </p:set>
                                    <p:animEffect transition="in" filter="fade">
                                      <p:cBhvr>
                                        <p:cTn id="13" dur="1000"/>
                                        <p:tgtEl>
                                          <p:spTgt spid="221"/>
                                        </p:tgtEl>
                                      </p:cBhvr>
                                    </p:animEffect>
                                  </p:childTnLst>
                                </p:cTn>
                              </p:par>
                              <p:par>
                                <p:cTn id="14" presetID="10" presetClass="entr" presetSubtype="0" fill="hold" nodeType="withEffect">
                                  <p:stCondLst>
                                    <p:cond delay="0"/>
                                  </p:stCondLst>
                                  <p:childTnLst>
                                    <p:set>
                                      <p:cBhvr>
                                        <p:cTn id="15" dur="1" fill="hold">
                                          <p:stCondLst>
                                            <p:cond delay="0"/>
                                          </p:stCondLst>
                                        </p:cTn>
                                        <p:tgtEl>
                                          <p:spTgt spid="217"/>
                                        </p:tgtEl>
                                        <p:attrNameLst>
                                          <p:attrName>style.visibility</p:attrName>
                                        </p:attrNameLst>
                                      </p:cBhvr>
                                      <p:to>
                                        <p:strVal val="visible"/>
                                      </p:to>
                                    </p:set>
                                    <p:animEffect transition="in" filter="fade">
                                      <p:cBhvr>
                                        <p:cTn id="16" dur="1000"/>
                                        <p:tgtEl>
                                          <p:spTgt spid="217"/>
                                        </p:tgtEl>
                                      </p:cBhvr>
                                    </p:animEffect>
                                  </p:childTnLst>
                                </p:cTn>
                              </p:par>
                              <p:par>
                                <p:cTn id="17" presetID="10" presetClass="entr" presetSubtype="0" fill="hold"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500"/>
                                        <p:tgtEl>
                                          <p:spTgt spid="216"/>
                                        </p:tgtEl>
                                      </p:cBhvr>
                                    </p:animEffect>
                                  </p:childTnLst>
                                </p:cTn>
                              </p:par>
                              <p:par>
                                <p:cTn id="20" presetID="10" presetClass="entr" presetSubtype="0" fill="hold" nodeType="withEffect">
                                  <p:stCondLst>
                                    <p:cond delay="0"/>
                                  </p:stCondLst>
                                  <p:childTnLst>
                                    <p:set>
                                      <p:cBhvr>
                                        <p:cTn id="21" dur="1" fill="hold">
                                          <p:stCondLst>
                                            <p:cond delay="0"/>
                                          </p:stCondLst>
                                        </p:cTn>
                                        <p:tgtEl>
                                          <p:spTgt spid="220"/>
                                        </p:tgtEl>
                                        <p:attrNameLst>
                                          <p:attrName>style.visibility</p:attrName>
                                        </p:attrNameLst>
                                      </p:cBhvr>
                                      <p:to>
                                        <p:strVal val="visible"/>
                                      </p:to>
                                    </p:set>
                                    <p:animEffect transition="in" filter="fade">
                                      <p:cBhvr>
                                        <p:cTn id="22" dur="500"/>
                                        <p:tgtEl>
                                          <p:spTgt spid="220"/>
                                        </p:tgtEl>
                                      </p:cBhvr>
                                    </p:animEffect>
                                  </p:childTnLst>
                                </p:cTn>
                              </p:par>
                              <p:par>
                                <p:cTn id="23" presetID="10" presetClass="entr" presetSubtype="0" fill="hold" nodeType="withEffect">
                                  <p:stCondLst>
                                    <p:cond delay="0"/>
                                  </p:stCondLst>
                                  <p:childTnLst>
                                    <p:set>
                                      <p:cBhvr>
                                        <p:cTn id="24" dur="1" fill="hold">
                                          <p:stCondLst>
                                            <p:cond delay="0"/>
                                          </p:stCondLst>
                                        </p:cTn>
                                        <p:tgtEl>
                                          <p:spTgt spid="222"/>
                                        </p:tgtEl>
                                        <p:attrNameLst>
                                          <p:attrName>style.visibility</p:attrName>
                                        </p:attrNameLst>
                                      </p:cBhvr>
                                      <p:to>
                                        <p:strVal val="visible"/>
                                      </p:to>
                                    </p:set>
                                    <p:animEffect transition="in" filter="fade">
                                      <p:cBhvr>
                                        <p:cTn id="25"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446</Words>
  <Application>Microsoft Office PowerPoint</Application>
  <PresentationFormat>Widescreen</PresentationFormat>
  <Paragraphs>57</Paragraphs>
  <Slides>17</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Comic Sans MS</vt:lpstr>
      <vt:lpstr>Arial</vt:lpstr>
      <vt:lpstr>Times New Roman</vt:lpstr>
      <vt:lpstr>Sigmar One</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李佳宇</dc:creator>
  <cp:lastModifiedBy>HEID</cp:lastModifiedBy>
  <cp:revision>5</cp:revision>
  <dcterms:created xsi:type="dcterms:W3CDTF">2017-05-08T08:38:07Z</dcterms:created>
  <dcterms:modified xsi:type="dcterms:W3CDTF">2023-09-11T13:20:12Z</dcterms:modified>
</cp:coreProperties>
</file>