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4"/>
  </p:notesMasterIdLst>
  <p:sldIdLst>
    <p:sldId id="500" r:id="rId3"/>
    <p:sldId id="443" r:id="rId4"/>
    <p:sldId id="444" r:id="rId5"/>
    <p:sldId id="445" r:id="rId6"/>
    <p:sldId id="449" r:id="rId7"/>
    <p:sldId id="493" r:id="rId8"/>
    <p:sldId id="494" r:id="rId9"/>
    <p:sldId id="446" r:id="rId10"/>
    <p:sldId id="450" r:id="rId11"/>
    <p:sldId id="478" r:id="rId12"/>
    <p:sldId id="479" r:id="rId13"/>
    <p:sldId id="480" r:id="rId14"/>
    <p:sldId id="481" r:id="rId15"/>
    <p:sldId id="447" r:id="rId16"/>
    <p:sldId id="460" r:id="rId17"/>
    <p:sldId id="483" r:id="rId18"/>
    <p:sldId id="484" r:id="rId19"/>
    <p:sldId id="485" r:id="rId20"/>
    <p:sldId id="486" r:id="rId21"/>
    <p:sldId id="463" r:id="rId22"/>
    <p:sldId id="488" r:id="rId23"/>
    <p:sldId id="489" r:id="rId24"/>
    <p:sldId id="490" r:id="rId25"/>
    <p:sldId id="491" r:id="rId26"/>
    <p:sldId id="487" r:id="rId27"/>
    <p:sldId id="448" r:id="rId28"/>
    <p:sldId id="468" r:id="rId29"/>
    <p:sldId id="492" r:id="rId30"/>
    <p:sldId id="469" r:id="rId31"/>
    <p:sldId id="432" r:id="rId32"/>
    <p:sldId id="311" r:id="rId33"/>
  </p:sldIdLst>
  <p:sldSz cx="9144000" cy="5143500" type="screen16x9"/>
  <p:notesSz cx="6858000" cy="9144000"/>
  <p:embeddedFontLst>
    <p:embeddedFont>
      <p:font typeface="Kirang Haerang" panose="020B0604020202020204" charset="-127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Nixie One" panose="020B0604020202020204" charset="0"/>
      <p:regular r:id="rId44"/>
    </p:embeddedFont>
    <p:embeddedFont>
      <p:font typeface="Nunito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522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9" autoAdjust="0"/>
    <p:restoredTop sz="94434" autoAdjust="0"/>
  </p:normalViewPr>
  <p:slideViewPr>
    <p:cSldViewPr snapToGrid="0">
      <p:cViewPr varScale="1">
        <p:scale>
          <a:sx n="151" d="100"/>
          <a:sy n="151" d="100"/>
        </p:scale>
        <p:origin x="3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3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6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53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98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25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0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8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9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4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8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5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0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8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6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0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7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18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0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16" y="1178871"/>
            <a:ext cx="4294154" cy="25717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26E09FC9-8932-10F5-4092-31371ECC7911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id="{1F993413-EB4B-1476-617B-9A2EA9432A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16484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55D46-B0B5-9A60-5F74-40D9C3B7FE76}"/>
              </a:ext>
            </a:extLst>
          </p:cNvPr>
          <p:cNvSpPr txBox="1"/>
          <p:nvPr/>
        </p:nvSpPr>
        <p:spPr>
          <a:xfrm>
            <a:off x="3289211" y="1178871"/>
            <a:ext cx="2782704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86DAD-CFA9-4C99-D97A-EA66E53526C1}"/>
              </a:ext>
            </a:extLst>
          </p:cNvPr>
          <p:cNvSpPr txBox="1"/>
          <p:nvPr/>
        </p:nvSpPr>
        <p:spPr>
          <a:xfrm>
            <a:off x="3427960" y="3440280"/>
            <a:ext cx="395072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Track 9">
            <a:hlinkClick r:id="" action="ppaction://media"/>
            <a:extLst>
              <a:ext uri="{FF2B5EF4-FFF2-40B4-BE49-F238E27FC236}">
                <a16:creationId xmlns:a16="http://schemas.microsoft.com/office/drawing/2014/main" id="{B0254B40-84B1-81EB-1D06-8244D47FE7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39" end="2096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014640"/>
            <a:ext cx="609600" cy="609600"/>
          </a:xfrm>
          <a:prstGeom prst="rect">
            <a:avLst/>
          </a:prstGeom>
        </p:spPr>
      </p:pic>
      <p:pic>
        <p:nvPicPr>
          <p:cNvPr id="12" name="Track 9">
            <a:hlinkClick r:id="" action="ppaction://media"/>
            <a:extLst>
              <a:ext uri="{FF2B5EF4-FFF2-40B4-BE49-F238E27FC236}">
                <a16:creationId xmlns:a16="http://schemas.microsoft.com/office/drawing/2014/main" id="{DB631C35-ED2D-9C63-92BC-DE47A2A21C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3" end="1610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671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214" y="898605"/>
            <a:ext cx="5153025" cy="36290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57E9708B-76B8-6C17-5B05-5D1029185B15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8" name="Track 9">
            <a:hlinkClick r:id="" action="ppaction://media"/>
            <a:extLst>
              <a:ext uri="{FF2B5EF4-FFF2-40B4-BE49-F238E27FC236}">
                <a16:creationId xmlns:a16="http://schemas.microsoft.com/office/drawing/2014/main" id="{2D78980D-78F5-2A37-FF63-414760A7FF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69" end="1319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70B2D-991C-3BD7-F814-6AA1B7FF7BC7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D2E33-F937-1811-7ABD-8FB6672EE625}"/>
              </a:ext>
            </a:extLst>
          </p:cNvPr>
          <p:cNvSpPr txBox="1"/>
          <p:nvPr/>
        </p:nvSpPr>
        <p:spPr>
          <a:xfrm>
            <a:off x="3018093" y="894666"/>
            <a:ext cx="2188451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Track 9">
            <a:hlinkClick r:id="" action="ppaction://media"/>
            <a:extLst>
              <a:ext uri="{FF2B5EF4-FFF2-40B4-BE49-F238E27FC236}">
                <a16:creationId xmlns:a16="http://schemas.microsoft.com/office/drawing/2014/main" id="{7F9C6F23-79AE-56BF-75BF-7F87844C96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79" end="1133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323505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F17A0E-8B6B-5AAC-AFFE-7BCFC5DF26CF}"/>
              </a:ext>
            </a:extLst>
          </p:cNvPr>
          <p:cNvSpPr txBox="1"/>
          <p:nvPr/>
        </p:nvSpPr>
        <p:spPr>
          <a:xfrm>
            <a:off x="4900365" y="1051235"/>
            <a:ext cx="2006065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It’s basketball. What about you? 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Track 9">
            <a:hlinkClick r:id="" action="ppaction://media"/>
            <a:extLst>
              <a:ext uri="{FF2B5EF4-FFF2-40B4-BE49-F238E27FC236}">
                <a16:creationId xmlns:a16="http://schemas.microsoft.com/office/drawing/2014/main" id="{D0C19F76-40FD-A069-3FC9-EE040C936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18" end="648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967692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B10898-7666-3CD3-41DD-CA301174FB2D}"/>
              </a:ext>
            </a:extLst>
          </p:cNvPr>
          <p:cNvSpPr txBox="1"/>
          <p:nvPr/>
        </p:nvSpPr>
        <p:spPr>
          <a:xfrm>
            <a:off x="2650090" y="4074175"/>
            <a:ext cx="4043538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My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 is swimming.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Track 9">
            <a:hlinkClick r:id="" action="ppaction://media"/>
            <a:extLst>
              <a:ext uri="{FF2B5EF4-FFF2-40B4-BE49-F238E27FC236}">
                <a16:creationId xmlns:a16="http://schemas.microsoft.com/office/drawing/2014/main" id="{D3E4CFD6-12C1-E5FC-34DA-2FFC6737D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5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257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1081569"/>
            <a:ext cx="8892540" cy="300881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423" y="1010510"/>
            <a:ext cx="804650" cy="544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7251" y="1057183"/>
            <a:ext cx="778213" cy="718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23AC47E-49D0-1A77-5438-1A9F60C0625A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C0796-323B-FD7A-19EF-810A75F43F34}"/>
              </a:ext>
            </a:extLst>
          </p:cNvPr>
          <p:cNvSpPr txBox="1"/>
          <p:nvPr/>
        </p:nvSpPr>
        <p:spPr>
          <a:xfrm>
            <a:off x="1172769" y="1600147"/>
            <a:ext cx="275514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86BA4-E44A-6D87-E82C-E019D1334621}"/>
              </a:ext>
            </a:extLst>
          </p:cNvPr>
          <p:cNvSpPr txBox="1"/>
          <p:nvPr/>
        </p:nvSpPr>
        <p:spPr>
          <a:xfrm>
            <a:off x="1214018" y="3789413"/>
            <a:ext cx="3028855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D4358-623D-AE10-6A1F-6CD2AE42DA73}"/>
              </a:ext>
            </a:extLst>
          </p:cNvPr>
          <p:cNvSpPr txBox="1"/>
          <p:nvPr/>
        </p:nvSpPr>
        <p:spPr>
          <a:xfrm>
            <a:off x="5454876" y="1221925"/>
            <a:ext cx="1844373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What’s your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D3E66-EDB0-4CC3-2DCB-2004D8DE785F}"/>
              </a:ext>
            </a:extLst>
          </p:cNvPr>
          <p:cNvSpPr txBox="1"/>
          <p:nvPr/>
        </p:nvSpPr>
        <p:spPr>
          <a:xfrm>
            <a:off x="7080320" y="1317789"/>
            <a:ext cx="1719837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It’s basketball. What about you?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C811F-1C30-49DA-65DB-2255D58E9C37}"/>
              </a:ext>
            </a:extLst>
          </p:cNvPr>
          <p:cNvSpPr txBox="1"/>
          <p:nvPr/>
        </p:nvSpPr>
        <p:spPr>
          <a:xfrm>
            <a:off x="5114488" y="3788111"/>
            <a:ext cx="3071486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 is swimming.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Track 9">
            <a:hlinkClick r:id="" action="ppaction://media"/>
            <a:extLst>
              <a:ext uri="{FF2B5EF4-FFF2-40B4-BE49-F238E27FC236}">
                <a16:creationId xmlns:a16="http://schemas.microsoft.com/office/drawing/2014/main" id="{309BBAE6-F9EA-BC65-8CAF-1B9FBD8338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244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570841" cy="5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0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1290918" y="1713890"/>
            <a:ext cx="3758564" cy="1982434"/>
            <a:chOff x="1779004" y="1127577"/>
            <a:chExt cx="2333927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924480" y="1187507"/>
              <a:ext cx="2188451" cy="751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What’s your </a:t>
              </a:r>
              <a:r>
                <a:rPr lang="en-US" sz="28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800" dirty="0">
                  <a:latin typeface="Comic Sans MS" panose="030F0702030302020204" pitchFamily="66" charset="0"/>
                </a:rPr>
                <a:t> sport?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283757" y="1934421"/>
            <a:ext cx="3320620" cy="1541371"/>
            <a:chOff x="5061045" y="1127577"/>
            <a:chExt cx="243337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145865" y="1311344"/>
              <a:ext cx="2348553" cy="7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basketball.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10999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9751" y="1027033"/>
            <a:ext cx="24574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769" y="999121"/>
            <a:ext cx="2562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502" y="2861982"/>
            <a:ext cx="2590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2734" y="2883082"/>
            <a:ext cx="2647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643605" y="226863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152663" y="225899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05336" y="408972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61995" y="403184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814" y="1029944"/>
            <a:ext cx="4362450" cy="275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711" y="3200401"/>
            <a:ext cx="287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58" end="5778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949" y="1107738"/>
            <a:ext cx="4489315" cy="285683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35" end="5137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0868" y="3404681"/>
            <a:ext cx="218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175" y="1271587"/>
            <a:ext cx="4057650" cy="26003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52" end="44261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4409" y="3317132"/>
            <a:ext cx="255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91" y="1164785"/>
            <a:ext cx="4038600" cy="261937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50" end="3661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311" y="3210128"/>
            <a:ext cx="28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9593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759817" y="3028048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199525" y="1056075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84752" y="836551"/>
            <a:ext cx="2305374" cy="1385850"/>
            <a:chOff x="1549330" y="1127577"/>
            <a:chExt cx="2188452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56538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230582" y="1144807"/>
            <a:ext cx="209643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87" end="2775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675BFB-7FCB-4353-310E-0A3583B16135}"/>
              </a:ext>
            </a:extLst>
          </p:cNvPr>
          <p:cNvGrpSpPr/>
          <p:nvPr/>
        </p:nvGrpSpPr>
        <p:grpSpPr>
          <a:xfrm flipH="1">
            <a:off x="531052" y="1130694"/>
            <a:ext cx="2329040" cy="1385850"/>
            <a:chOff x="1549330" y="1127577"/>
            <a:chExt cx="2210918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69314559-FA6F-A294-F7F0-E84CEE7204E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5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sport?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96753-3465-0C29-07EA-44A5805D0F82}"/>
              </a:ext>
            </a:extLst>
          </p:cNvPr>
          <p:cNvGrpSpPr/>
          <p:nvPr/>
        </p:nvGrpSpPr>
        <p:grpSpPr>
          <a:xfrm>
            <a:off x="6743700" y="1491727"/>
            <a:ext cx="2264116" cy="663784"/>
            <a:chOff x="6598235" y="1526409"/>
            <a:chExt cx="2406790" cy="939513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185BEAA5-2474-1211-705C-2A244CA23593}"/>
                </a:ext>
              </a:extLst>
            </p:cNvPr>
            <p:cNvSpPr/>
            <p:nvPr/>
          </p:nvSpPr>
          <p:spPr>
            <a:xfrm flipH="1" flipV="1">
              <a:off x="6598235" y="1526409"/>
              <a:ext cx="2200469" cy="93951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598235" y="159246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table tennis.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E2651A6D-7076-F150-77BB-BE0FDD37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78051" y="193887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id="{C9A73639-EC8F-E48C-61EC-31BCBD0C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63377" y="205472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0" y="1938874"/>
            <a:ext cx="3409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31" end="193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B02709-E726-4851-6F4B-32343EEC1A55}"/>
              </a:ext>
            </a:extLst>
          </p:cNvPr>
          <p:cNvGrpSpPr/>
          <p:nvPr/>
        </p:nvGrpSpPr>
        <p:grpSpPr>
          <a:xfrm flipH="1">
            <a:off x="929224" y="1016126"/>
            <a:ext cx="2305372" cy="1385850"/>
            <a:chOff x="1304575" y="1130340"/>
            <a:chExt cx="218845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09E0F05F-920D-77CE-4525-9F2EFD729C95}"/>
                </a:ext>
              </a:extLst>
            </p:cNvPr>
            <p:cNvSpPr/>
            <p:nvPr/>
          </p:nvSpPr>
          <p:spPr>
            <a:xfrm flipH="1" flipV="1">
              <a:off x="1378877" y="1130340"/>
              <a:ext cx="2094176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7A02AA-5B25-9438-2D34-2FBA0ECDEDC3}"/>
                </a:ext>
              </a:extLst>
            </p:cNvPr>
            <p:cNvSpPr txBox="1"/>
            <p:nvPr/>
          </p:nvSpPr>
          <p:spPr>
            <a:xfrm>
              <a:off x="1304575" y="1130340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</a:t>
              </a:r>
              <a:r>
                <a:rPr lang="en-US" sz="2000" dirty="0" err="1">
                  <a:latin typeface="Comic Sans MS" panose="030F0702030302020204" pitchFamily="66" charset="0"/>
                </a:rPr>
                <a:t>colour</a:t>
              </a:r>
              <a:r>
                <a:rPr lang="en-US" sz="2000" dirty="0">
                  <a:latin typeface="Comic Sans MS" panose="030F0702030302020204" pitchFamily="66" charset="0"/>
                </a:rPr>
                <a:t>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107FF2-8B9F-561C-8AD0-7307449DC7C2}"/>
              </a:ext>
            </a:extLst>
          </p:cNvPr>
          <p:cNvGrpSpPr/>
          <p:nvPr/>
        </p:nvGrpSpPr>
        <p:grpSpPr>
          <a:xfrm>
            <a:off x="6681233" y="1408234"/>
            <a:ext cx="1543380" cy="973016"/>
            <a:chOff x="6702277" y="1408234"/>
            <a:chExt cx="2447657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9C8E981-37EB-1653-8BF2-8CB74ED8AE54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AEE5C3-C972-2250-6F58-8C33AEFD26ED}"/>
                </a:ext>
              </a:extLst>
            </p:cNvPr>
            <p:cNvSpPr txBox="1"/>
            <p:nvPr/>
          </p:nvSpPr>
          <p:spPr>
            <a:xfrm>
              <a:off x="6743144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pink.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F5E6B95C-C610-844E-34CC-C2CA804F9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31380" y="193010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62027895-7C21-F888-7059-8ED09E757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213170" y="2098361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77" y="1894742"/>
            <a:ext cx="3581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20" end="102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D88A41-3B57-64CF-074C-3A1405EC61D6}"/>
              </a:ext>
            </a:extLst>
          </p:cNvPr>
          <p:cNvGrpSpPr/>
          <p:nvPr/>
        </p:nvGrpSpPr>
        <p:grpSpPr>
          <a:xfrm flipH="1">
            <a:off x="567433" y="1237184"/>
            <a:ext cx="2326856" cy="1385850"/>
            <a:chOff x="1271618" y="1044396"/>
            <a:chExt cx="2208845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32982FEC-2415-5B6A-00F3-F11FCC76CBA9}"/>
                </a:ext>
              </a:extLst>
            </p:cNvPr>
            <p:cNvSpPr/>
            <p:nvPr/>
          </p:nvSpPr>
          <p:spPr>
            <a:xfrm flipH="1" flipV="1">
              <a:off x="1330924" y="1044396"/>
              <a:ext cx="2149539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677F0A-0451-A11A-8C04-8875174D132E}"/>
                </a:ext>
              </a:extLst>
            </p:cNvPr>
            <p:cNvSpPr txBox="1"/>
            <p:nvPr/>
          </p:nvSpPr>
          <p:spPr>
            <a:xfrm>
              <a:off x="1271618" y="107886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animal?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C49821-61ED-AECD-CD83-47778213A00B}"/>
              </a:ext>
            </a:extLst>
          </p:cNvPr>
          <p:cNvGrpSpPr/>
          <p:nvPr/>
        </p:nvGrpSpPr>
        <p:grpSpPr>
          <a:xfrm>
            <a:off x="6692955" y="1408234"/>
            <a:ext cx="2012911" cy="915866"/>
            <a:chOff x="6702277" y="1408234"/>
            <a:chExt cx="2406790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29526230-473B-BB7C-1D01-2C9B4DE34F00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4C3542-9204-7934-938F-2D9679697259}"/>
                </a:ext>
              </a:extLst>
            </p:cNvPr>
            <p:cNvSpPr txBox="1"/>
            <p:nvPr/>
          </p:nvSpPr>
          <p:spPr>
            <a:xfrm>
              <a:off x="6702277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dolphin.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AB5CBAF8-264E-905F-10FB-E38F0EBB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87877" y="201246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8B02487-B2BD-0FD7-066E-BC3F78977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77301" y="2145986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840" y="1930109"/>
            <a:ext cx="32670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72" end="5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45E8CF-F95C-77EF-1EEA-9A146CD7B5AE}"/>
              </a:ext>
            </a:extLst>
          </p:cNvPr>
          <p:cNvGrpSpPr/>
          <p:nvPr/>
        </p:nvGrpSpPr>
        <p:grpSpPr>
          <a:xfrm flipH="1">
            <a:off x="712067" y="1072523"/>
            <a:ext cx="2524068" cy="1385850"/>
            <a:chOff x="1494617" y="1127577"/>
            <a:chExt cx="226563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1740A1C2-459C-7691-C000-E2AA931F3BD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92BA9-B5DE-DF4A-1F73-B540B45F9777}"/>
                </a:ext>
              </a:extLst>
            </p:cNvPr>
            <p:cNvSpPr txBox="1"/>
            <p:nvPr/>
          </p:nvSpPr>
          <p:spPr>
            <a:xfrm>
              <a:off x="1494617" y="1167088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310ECF-9469-2499-91E3-A2820ADCA7D2}"/>
              </a:ext>
            </a:extLst>
          </p:cNvPr>
          <p:cNvGrpSpPr/>
          <p:nvPr/>
        </p:nvGrpSpPr>
        <p:grpSpPr>
          <a:xfrm>
            <a:off x="6262412" y="1400685"/>
            <a:ext cx="2474154" cy="1057688"/>
            <a:chOff x="6567212" y="1449477"/>
            <a:chExt cx="247415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58ADDEA7-83CC-52CA-7E3D-4CCE92640A3C}"/>
                </a:ext>
              </a:extLst>
            </p:cNvPr>
            <p:cNvSpPr/>
            <p:nvPr/>
          </p:nvSpPr>
          <p:spPr>
            <a:xfrm flipH="1" flipV="1">
              <a:off x="6567212" y="1449477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4EACFE-7BB8-F9FC-2011-1562731526B7}"/>
                </a:ext>
              </a:extLst>
            </p:cNvPr>
            <p:cNvSpPr txBox="1"/>
            <p:nvPr/>
          </p:nvSpPr>
          <p:spPr>
            <a:xfrm>
              <a:off x="6634576" y="156692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sandwich.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C56403-51B5-B49D-833F-6AD38C0A0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744" y="185397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D21292F1-F878-3332-0283-94F55DD3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3624" y="205467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5292" y="1853979"/>
            <a:ext cx="32385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1901" y="2671412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572669" y="1216390"/>
            <a:ext cx="2305373" cy="1385850"/>
            <a:chOff x="1476995" y="1484884"/>
            <a:chExt cx="2188451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684202" y="1484884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476995" y="153984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85217" y="2795017"/>
            <a:ext cx="1517519" cy="42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94" y="773809"/>
            <a:ext cx="5218287" cy="3370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871" y="1992400"/>
            <a:ext cx="28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2769" y="2016790"/>
            <a:ext cx="21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71" y="3671075"/>
            <a:ext cx="255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341" y="3671075"/>
            <a:ext cx="286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57262"/>
            <a:ext cx="8515350" cy="372427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224" y="990583"/>
            <a:ext cx="285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9636" y="1512798"/>
            <a:ext cx="255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What’s your favourite ___?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6168009" y="795284"/>
            <a:ext cx="1492386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2624610" y="1486632"/>
            <a:ext cx="2329040" cy="1385850"/>
            <a:chOff x="1549330" y="1127577"/>
            <a:chExt cx="2210918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6208986" y="952087"/>
            <a:ext cx="1410431" cy="43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958871" y="122124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417008" y="148663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8B46AB2C-E02E-4AFF-6AF1-4E93B12AE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77893" y="1881731"/>
            <a:ext cx="896338" cy="914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272364" y="500445"/>
            <a:ext cx="2329040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12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277893" y="1935263"/>
            <a:ext cx="141043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0" grpId="0"/>
      <p:bldP spid="11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41450" y="9207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7" y="401748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th in Music 2020 (12- 24 years old) FREE On-Line Program | Hon Geoff  Brock MP">
            <a:extLst>
              <a:ext uri="{FF2B5EF4-FFF2-40B4-BE49-F238E27FC236}">
                <a16:creationId xmlns:a16="http://schemas.microsoft.com/office/drawing/2014/main" id="{5FF4B712-A4A3-8CBA-CF0C-FEB70CC1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20" y="487765"/>
            <a:ext cx="4431560" cy="27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DFEF9-4F37-0AC0-144F-734BD69E6CDD}"/>
              </a:ext>
            </a:extLst>
          </p:cNvPr>
          <p:cNvSpPr txBox="1"/>
          <p:nvPr/>
        </p:nvSpPr>
        <p:spPr>
          <a:xfrm>
            <a:off x="0" y="694898"/>
            <a:ext cx="42082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Flash card passing</a:t>
            </a:r>
          </a:p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Game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Segoe UI Symbol" panose="020B0502040204020203" pitchFamily="34" charset="0"/>
            </a:endParaRPr>
          </a:p>
        </p:txBody>
      </p:sp>
      <p:pic>
        <p:nvPicPr>
          <p:cNvPr id="7" name="Track 8 [music]">
            <a:hlinkClick r:id="" action="ppaction://media"/>
            <a:extLst>
              <a:ext uri="{FF2B5EF4-FFF2-40B4-BE49-F238E27FC236}">
                <a16:creationId xmlns:a16="http://schemas.microsoft.com/office/drawing/2014/main" id="{7680529E-BC87-8943-65A3-36F16E38B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5704" y="3224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18118"/>
            <a:ext cx="197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B73C1-6441-2AF6-2EE3-74A195BF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587" y="1552575"/>
            <a:ext cx="507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ô 1">
            <a:extLst>
              <a:ext uri="{FF2B5EF4-FFF2-40B4-BE49-F238E27FC236}">
                <a16:creationId xmlns:a16="http://schemas.microsoft.com/office/drawing/2014/main" id="{6B3EBF80-E1C2-4E97-922F-1F49ED3FF0AB}"/>
              </a:ext>
            </a:extLst>
          </p:cNvPr>
          <p:cNvSpPr/>
          <p:nvPr/>
        </p:nvSpPr>
        <p:spPr>
          <a:xfrm>
            <a:off x="1549195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2">
            <a:extLst>
              <a:ext uri="{FF2B5EF4-FFF2-40B4-BE49-F238E27FC236}">
                <a16:creationId xmlns:a16="http://schemas.microsoft.com/office/drawing/2014/main" id="{73086341-EA50-4A80-A219-0368949E580F}"/>
              </a:ext>
            </a:extLst>
          </p:cNvPr>
          <p:cNvSpPr/>
          <p:nvPr/>
        </p:nvSpPr>
        <p:spPr>
          <a:xfrm>
            <a:off x="2657232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ô 3">
            <a:extLst>
              <a:ext uri="{FF2B5EF4-FFF2-40B4-BE49-F238E27FC236}">
                <a16:creationId xmlns:a16="http://schemas.microsoft.com/office/drawing/2014/main" id="{F61735CF-6D3A-47B9-8845-C685BFE4FF0F}"/>
              </a:ext>
            </a:extLst>
          </p:cNvPr>
          <p:cNvSpPr/>
          <p:nvPr/>
        </p:nvSpPr>
        <p:spPr>
          <a:xfrm>
            <a:off x="3753474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ô 4">
            <a:extLst>
              <a:ext uri="{FF2B5EF4-FFF2-40B4-BE49-F238E27FC236}">
                <a16:creationId xmlns:a16="http://schemas.microsoft.com/office/drawing/2014/main" id="{19840924-016F-4760-8094-BF2ECA5A774D}"/>
              </a:ext>
            </a:extLst>
          </p:cNvPr>
          <p:cNvSpPr/>
          <p:nvPr/>
        </p:nvSpPr>
        <p:spPr>
          <a:xfrm>
            <a:off x="1549195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5">
            <a:extLst>
              <a:ext uri="{FF2B5EF4-FFF2-40B4-BE49-F238E27FC236}">
                <a16:creationId xmlns:a16="http://schemas.microsoft.com/office/drawing/2014/main" id="{2557FA93-575C-42D5-8A44-10DA5CB5C58B}"/>
              </a:ext>
            </a:extLst>
          </p:cNvPr>
          <p:cNvSpPr/>
          <p:nvPr/>
        </p:nvSpPr>
        <p:spPr>
          <a:xfrm>
            <a:off x="2657232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ô 6">
            <a:extLst>
              <a:ext uri="{FF2B5EF4-FFF2-40B4-BE49-F238E27FC236}">
                <a16:creationId xmlns:a16="http://schemas.microsoft.com/office/drawing/2014/main" id="{D2EDD5EC-69C8-4AC5-A6EE-EBC59192B54C}"/>
              </a:ext>
            </a:extLst>
          </p:cNvPr>
          <p:cNvSpPr/>
          <p:nvPr/>
        </p:nvSpPr>
        <p:spPr>
          <a:xfrm>
            <a:off x="3753474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ô 7">
            <a:extLst>
              <a:ext uri="{FF2B5EF4-FFF2-40B4-BE49-F238E27FC236}">
                <a16:creationId xmlns:a16="http://schemas.microsoft.com/office/drawing/2014/main" id="{E7B0815F-2642-40D6-A20D-F707DDC127FB}"/>
              </a:ext>
            </a:extLst>
          </p:cNvPr>
          <p:cNvSpPr/>
          <p:nvPr/>
        </p:nvSpPr>
        <p:spPr>
          <a:xfrm>
            <a:off x="1549195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8">
            <a:extLst>
              <a:ext uri="{FF2B5EF4-FFF2-40B4-BE49-F238E27FC236}">
                <a16:creationId xmlns:a16="http://schemas.microsoft.com/office/drawing/2014/main" id="{84427430-01C9-4055-9747-3A7AC51E6302}"/>
              </a:ext>
            </a:extLst>
          </p:cNvPr>
          <p:cNvSpPr/>
          <p:nvPr/>
        </p:nvSpPr>
        <p:spPr>
          <a:xfrm>
            <a:off x="2657232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9">
            <a:extLst>
              <a:ext uri="{FF2B5EF4-FFF2-40B4-BE49-F238E27FC236}">
                <a16:creationId xmlns:a16="http://schemas.microsoft.com/office/drawing/2014/main" id="{A0038FA0-F5F6-43B7-8758-9F3D70071125}"/>
              </a:ext>
            </a:extLst>
          </p:cNvPr>
          <p:cNvSpPr/>
          <p:nvPr/>
        </p:nvSpPr>
        <p:spPr>
          <a:xfrm>
            <a:off x="3753474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D3BE8-87DB-4181-A6E2-C2B6F140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4047" y="86574"/>
            <a:ext cx="2011678" cy="807691"/>
          </a:xfrm>
          <a:prstGeom prst="rect">
            <a:avLst/>
          </a:prstGeom>
        </p:spPr>
      </p:pic>
      <p:pic>
        <p:nvPicPr>
          <p:cNvPr id="17" name="swim">
            <a:extLst>
              <a:ext uri="{FF2B5EF4-FFF2-40B4-BE49-F238E27FC236}">
                <a16:creationId xmlns:a16="http://schemas.microsoft.com/office/drawing/2014/main" id="{DFA68BD9-475D-4EA1-B76B-B74762B1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21142" y="1847875"/>
            <a:ext cx="2257850" cy="1718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ble tennis">
            <a:extLst>
              <a:ext uri="{FF2B5EF4-FFF2-40B4-BE49-F238E27FC236}">
                <a16:creationId xmlns:a16="http://schemas.microsoft.com/office/drawing/2014/main" id="{C972A443-40DE-419E-B706-B69FC037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012057" y="1847875"/>
            <a:ext cx="1714644" cy="17437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asketball">
            <a:extLst>
              <a:ext uri="{FF2B5EF4-FFF2-40B4-BE49-F238E27FC236}">
                <a16:creationId xmlns:a16="http://schemas.microsoft.com/office/drawing/2014/main" id="{717F62FD-94DB-4F6D-8EB2-F10BE40F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2034"/>
          <a:stretch/>
        </p:blipFill>
        <p:spPr bwMode="auto">
          <a:xfrm>
            <a:off x="6026308" y="1825946"/>
            <a:ext cx="1644265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ootball">
            <a:extLst>
              <a:ext uri="{FF2B5EF4-FFF2-40B4-BE49-F238E27FC236}">
                <a16:creationId xmlns:a16="http://schemas.microsoft.com/office/drawing/2014/main" id="{36414F4D-5854-4507-BD60-D0FDDEE5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999364" y="1800340"/>
            <a:ext cx="1740029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adminton">
            <a:extLst>
              <a:ext uri="{FF2B5EF4-FFF2-40B4-BE49-F238E27FC236}">
                <a16:creationId xmlns:a16="http://schemas.microsoft.com/office/drawing/2014/main" id="{C3CB660B-C94E-4967-9C6C-16E99C3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978845" y="1817791"/>
            <a:ext cx="1528991" cy="17435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lue">
            <a:extLst>
              <a:ext uri="{FF2B5EF4-FFF2-40B4-BE49-F238E27FC236}">
                <a16:creationId xmlns:a16="http://schemas.microsoft.com/office/drawing/2014/main" id="{72CA3A32-E9A8-49D3-89BD-802BCFE6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51901" y="1949806"/>
            <a:ext cx="1977764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een">
            <a:extLst>
              <a:ext uri="{FF2B5EF4-FFF2-40B4-BE49-F238E27FC236}">
                <a16:creationId xmlns:a16="http://schemas.microsoft.com/office/drawing/2014/main" id="{E0E2A000-08C8-42FE-B69D-BB5E4B2D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954447" y="1949806"/>
            <a:ext cx="1975218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rown">
            <a:extLst>
              <a:ext uri="{FF2B5EF4-FFF2-40B4-BE49-F238E27FC236}">
                <a16:creationId xmlns:a16="http://schemas.microsoft.com/office/drawing/2014/main" id="{D3982D0D-499E-4F7F-85FD-7B6C6AD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5954447" y="1951715"/>
            <a:ext cx="1975218" cy="14795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nk">
            <a:extLst>
              <a:ext uri="{FF2B5EF4-FFF2-40B4-BE49-F238E27FC236}">
                <a16:creationId xmlns:a16="http://schemas.microsoft.com/office/drawing/2014/main" id="{02407DA7-9021-4BF5-8266-ED5C4BA7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5951901" y="1949806"/>
            <a:ext cx="1975218" cy="14795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nimal 1">
            <a:extLst>
              <a:ext uri="{FF2B5EF4-FFF2-40B4-BE49-F238E27FC236}">
                <a16:creationId xmlns:a16="http://schemas.microsoft.com/office/drawing/2014/main" id="{1C37587D-105E-455E-A776-E8E63E5A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966819" y="1803991"/>
            <a:ext cx="1832730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nimal 2">
            <a:extLst>
              <a:ext uri="{FF2B5EF4-FFF2-40B4-BE49-F238E27FC236}">
                <a16:creationId xmlns:a16="http://schemas.microsoft.com/office/drawing/2014/main" id="{A3EF8179-5BE5-431A-8014-A5E64B4D9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/>
          <a:srcRect t="12110" b="9429"/>
          <a:stretch/>
        </p:blipFill>
        <p:spPr bwMode="auto">
          <a:xfrm>
            <a:off x="5966819" y="1803990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imal 3">
            <a:extLst>
              <a:ext uri="{FF2B5EF4-FFF2-40B4-BE49-F238E27FC236}">
                <a16:creationId xmlns:a16="http://schemas.microsoft.com/office/drawing/2014/main" id="{6289838B-CD6A-4688-A9DB-979A5010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5966819" y="1803989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nimal 4">
            <a:extLst>
              <a:ext uri="{FF2B5EF4-FFF2-40B4-BE49-F238E27FC236}">
                <a16:creationId xmlns:a16="http://schemas.microsoft.com/office/drawing/2014/main" id="{41DDC23E-9F2C-47CE-A6ED-577D2DC0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/>
        </p:blipFill>
        <p:spPr bwMode="auto">
          <a:xfrm>
            <a:off x="5859200" y="2014569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food1">
            <a:extLst>
              <a:ext uri="{FF2B5EF4-FFF2-40B4-BE49-F238E27FC236}">
                <a16:creationId xmlns:a16="http://schemas.microsoft.com/office/drawing/2014/main" id="{AA27BEFA-6C58-47FF-99D1-C99FD03C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>
            <a:off x="6014403" y="1901308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food2">
            <a:extLst>
              <a:ext uri="{FF2B5EF4-FFF2-40B4-BE49-F238E27FC236}">
                <a16:creationId xmlns:a16="http://schemas.microsoft.com/office/drawing/2014/main" id="{0FBC63ED-C31C-4C2A-8E3A-EA0C7B18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l="3527" r="3527"/>
          <a:stretch/>
        </p:blipFill>
        <p:spPr bwMode="auto">
          <a:xfrm>
            <a:off x="5989767" y="1826917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food3">
            <a:extLst>
              <a:ext uri="{FF2B5EF4-FFF2-40B4-BE49-F238E27FC236}">
                <a16:creationId xmlns:a16="http://schemas.microsoft.com/office/drawing/2014/main" id="{B39868D1-530B-40FD-9A55-02E27506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5966940" y="1944365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food4">
            <a:extLst>
              <a:ext uri="{FF2B5EF4-FFF2-40B4-BE49-F238E27FC236}">
                <a16:creationId xmlns:a16="http://schemas.microsoft.com/office/drawing/2014/main" id="{8F336316-9CAD-4497-85E1-8E7639A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012057" y="1869974"/>
            <a:ext cx="1772574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007DEEBA-3AAB-4CA3-AE01-05982C3B7FC6}"/>
              </a:ext>
            </a:extLst>
          </p:cNvPr>
          <p:cNvSpPr/>
          <p:nvPr/>
        </p:nvSpPr>
        <p:spPr>
          <a:xfrm>
            <a:off x="4055725" y="362629"/>
            <a:ext cx="516367" cy="4832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6E42E-86FD-4782-A4F5-4B370FB8F782}"/>
              </a:ext>
            </a:extLst>
          </p:cNvPr>
          <p:cNvSpPr txBox="1"/>
          <p:nvPr/>
        </p:nvSpPr>
        <p:spPr>
          <a:xfrm>
            <a:off x="1540654" y="151075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20C40F-0C4F-4114-9742-0C2E363EFF77}"/>
              </a:ext>
            </a:extLst>
          </p:cNvPr>
          <p:cNvGrpSpPr/>
          <p:nvPr/>
        </p:nvGrpSpPr>
        <p:grpSpPr>
          <a:xfrm>
            <a:off x="1908757" y="1653150"/>
            <a:ext cx="270579" cy="297652"/>
            <a:chOff x="1773468" y="1638724"/>
            <a:chExt cx="438308" cy="30508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4DF3C4-1C1B-4375-87A5-0CB359F4A32D}"/>
                </a:ext>
              </a:extLst>
            </p:cNvPr>
            <p:cNvCxnSpPr>
              <a:cxnSpLocks/>
            </p:cNvCxnSpPr>
            <p:nvPr/>
          </p:nvCxnSpPr>
          <p:spPr>
            <a:xfrm>
              <a:off x="1773468" y="1638724"/>
              <a:ext cx="438308" cy="30508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DFB2C4-705B-4524-87BA-9664EAD67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6014" y="1638724"/>
              <a:ext cx="435762" cy="296495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5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ngo Win - Ứng dụng trên Google Play">
            <a:extLst>
              <a:ext uri="{FF2B5EF4-FFF2-40B4-BE49-F238E27FC236}">
                <a16:creationId xmlns:a16="http://schemas.microsoft.com/office/drawing/2014/main" id="{C9762EAE-8504-4EE1-9003-87944015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3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reworks in the sky&#10;&#10;Description automatically generated">
            <a:extLst>
              <a:ext uri="{FF2B5EF4-FFF2-40B4-BE49-F238E27FC236}">
                <a16:creationId xmlns:a16="http://schemas.microsoft.com/office/drawing/2014/main" id="{6AD3F9B8-7B2E-4A3C-AACD-1651DFCED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37" y="133350"/>
            <a:ext cx="1905000" cy="2095500"/>
          </a:xfrm>
          <a:prstGeom prst="rect">
            <a:avLst/>
          </a:prstGeom>
        </p:spPr>
      </p:pic>
      <p:pic>
        <p:nvPicPr>
          <p:cNvPr id="37" name="Picture 36" descr="Fireworks in the sky&#10;&#10;Description automatically generated">
            <a:extLst>
              <a:ext uri="{FF2B5EF4-FFF2-40B4-BE49-F238E27FC236}">
                <a16:creationId xmlns:a16="http://schemas.microsoft.com/office/drawing/2014/main" id="{059CF4D6-9586-43EB-8A54-2D8C9FAF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05" y="2478518"/>
            <a:ext cx="1905000" cy="2095500"/>
          </a:xfrm>
          <a:prstGeom prst="rect">
            <a:avLst/>
          </a:prstGeom>
        </p:spPr>
      </p:pic>
      <p:pic>
        <p:nvPicPr>
          <p:cNvPr id="38" name="Picture 37" descr="Fireworks in the sky&#10;&#10;Description automatically generated">
            <a:extLst>
              <a:ext uri="{FF2B5EF4-FFF2-40B4-BE49-F238E27FC236}">
                <a16:creationId xmlns:a16="http://schemas.microsoft.com/office/drawing/2014/main" id="{152AE588-FE4A-4BE3-AEBA-5BBC6A968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-124832"/>
            <a:ext cx="1905000" cy="2095500"/>
          </a:xfrm>
          <a:prstGeom prst="rect">
            <a:avLst/>
          </a:prstGeom>
        </p:spPr>
      </p:pic>
      <p:pic>
        <p:nvPicPr>
          <p:cNvPr id="39" name="Picture 38" descr="Fireworks in the sky&#10;&#10;Description automatically generated">
            <a:extLst>
              <a:ext uri="{FF2B5EF4-FFF2-40B4-BE49-F238E27FC236}">
                <a16:creationId xmlns:a16="http://schemas.microsoft.com/office/drawing/2014/main" id="{050CA090-26A8-44F6-9C40-6EEDB28E5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2571750"/>
            <a:ext cx="1905000" cy="2095500"/>
          </a:xfrm>
          <a:prstGeom prst="rect">
            <a:avLst/>
          </a:prstGeom>
        </p:spPr>
      </p:pic>
      <p:pic>
        <p:nvPicPr>
          <p:cNvPr id="40" name="Picture 39" descr="Fireworks in the sky&#10;&#10;Description automatically generated">
            <a:extLst>
              <a:ext uri="{FF2B5EF4-FFF2-40B4-BE49-F238E27FC236}">
                <a16:creationId xmlns:a16="http://schemas.microsoft.com/office/drawing/2014/main" id="{22D85597-B56E-47DD-8E3A-57FCF7056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768" y="1181100"/>
            <a:ext cx="1905000" cy="2095500"/>
          </a:xfrm>
          <a:prstGeom prst="rect">
            <a:avLst/>
          </a:prstGeom>
        </p:spPr>
      </p:pic>
      <p:pic>
        <p:nvPicPr>
          <p:cNvPr id="7" name="TiengPhaoHoa">
            <a:hlinkClick r:id="" action="ppaction://media"/>
            <a:extLst>
              <a:ext uri="{FF2B5EF4-FFF2-40B4-BE49-F238E27FC236}">
                <a16:creationId xmlns:a16="http://schemas.microsoft.com/office/drawing/2014/main" id="{21069539-E4C9-4DB9-A3B2-100AE58C1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5527" y="1982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6" y="1138136"/>
            <a:ext cx="7827853" cy="282102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766" y="1031132"/>
            <a:ext cx="71011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4255" y="1031132"/>
            <a:ext cx="67120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8424</TotalTime>
  <Words>419</Words>
  <Application>Microsoft Office PowerPoint</Application>
  <PresentationFormat>On-screen Show (16:9)</PresentationFormat>
  <Paragraphs>89</Paragraphs>
  <Slides>31</Slides>
  <Notes>26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Nixie One</vt:lpstr>
      <vt:lpstr>Kirang Haerang</vt:lpstr>
      <vt:lpstr>Calibri</vt:lpstr>
      <vt:lpstr>Comic Sans MS</vt:lpstr>
      <vt:lpstr>Nunito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113</cp:revision>
  <dcterms:modified xsi:type="dcterms:W3CDTF">2024-08-22T07:02:53Z</dcterms:modified>
  <cp:category>9Slide.vn</cp:category>
</cp:coreProperties>
</file>