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30"/>
  </p:notesMasterIdLst>
  <p:sldIdLst>
    <p:sldId id="543" r:id="rId3"/>
    <p:sldId id="443" r:id="rId4"/>
    <p:sldId id="444" r:id="rId5"/>
    <p:sldId id="445" r:id="rId6"/>
    <p:sldId id="536" r:id="rId7"/>
    <p:sldId id="537" r:id="rId8"/>
    <p:sldId id="446" r:id="rId9"/>
    <p:sldId id="495" r:id="rId10"/>
    <p:sldId id="519" r:id="rId11"/>
    <p:sldId id="520" r:id="rId12"/>
    <p:sldId id="521" r:id="rId13"/>
    <p:sldId id="522" r:id="rId14"/>
    <p:sldId id="523" r:id="rId15"/>
    <p:sldId id="524" r:id="rId16"/>
    <p:sldId id="447" r:id="rId17"/>
    <p:sldId id="496" r:id="rId18"/>
    <p:sldId id="525" r:id="rId19"/>
    <p:sldId id="448" r:id="rId20"/>
    <p:sldId id="538" r:id="rId21"/>
    <p:sldId id="530" r:id="rId22"/>
    <p:sldId id="469" r:id="rId23"/>
    <p:sldId id="531" r:id="rId24"/>
    <p:sldId id="532" r:id="rId25"/>
    <p:sldId id="533" r:id="rId26"/>
    <p:sldId id="534" r:id="rId27"/>
    <p:sldId id="535" r:id="rId28"/>
    <p:sldId id="311" r:id="rId29"/>
  </p:sldIdLst>
  <p:sldSz cx="9144000" cy="5143500" type="screen16x9"/>
  <p:notesSz cx="6858000" cy="9144000"/>
  <p:embeddedFontLst>
    <p:embeddedFont>
      <p:font typeface="Kirang Haerang" panose="020B0604020202020204" charset="-127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Nixie One" panose="020B0604020202020204" charset="0"/>
      <p:regular r:id="rId40"/>
    </p:embeddedFont>
    <p:embeddedFont>
      <p:font typeface="Nunito" panose="020B060402020202020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hung Nguyễn" initials="NN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EC0089"/>
    <a:srgbClr val="2CBC6F"/>
    <a:srgbClr val="DFF2F1"/>
    <a:srgbClr val="008448"/>
    <a:srgbClr val="96580B"/>
    <a:srgbClr val="C6E9F7"/>
    <a:srgbClr val="E4D9B6"/>
    <a:srgbClr val="FFD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26" autoAdjust="0"/>
    <p:restoredTop sz="73436" autoAdjust="0"/>
  </p:normalViewPr>
  <p:slideViewPr>
    <p:cSldViewPr snapToGrid="0">
      <p:cViewPr varScale="1">
        <p:scale>
          <a:sx n="111" d="100"/>
          <a:sy n="111" d="100"/>
        </p:scale>
        <p:origin x="1278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5662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981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7115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14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53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82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26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44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7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84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99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67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10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75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460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21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901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49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9091195-0D60-D042-FF38-8E51643BA7C1}"/>
              </a:ext>
            </a:extLst>
          </p:cNvPr>
          <p:cNvGrpSpPr/>
          <p:nvPr/>
        </p:nvGrpSpPr>
        <p:grpSpPr>
          <a:xfrm>
            <a:off x="0" y="446844"/>
            <a:ext cx="9144000" cy="3727297"/>
            <a:chOff x="0" y="708101"/>
            <a:chExt cx="9144000" cy="37272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BDA32D-5A8F-6C2D-AB12-0C5708929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708101"/>
              <a:ext cx="9144000" cy="372729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7C65AC-BB52-783A-C71E-A26C70CE98CF}"/>
                </a:ext>
              </a:extLst>
            </p:cNvPr>
            <p:cNvSpPr txBox="1"/>
            <p:nvPr/>
          </p:nvSpPr>
          <p:spPr>
            <a:xfrm>
              <a:off x="129116" y="1233139"/>
              <a:ext cx="485774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7B1F8E-D472-A503-1B52-0106D125618B}"/>
                </a:ext>
              </a:extLst>
            </p:cNvPr>
            <p:cNvSpPr txBox="1"/>
            <p:nvPr/>
          </p:nvSpPr>
          <p:spPr>
            <a:xfrm>
              <a:off x="3208564" y="2957380"/>
              <a:ext cx="563063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kittens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and a rabbit.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colour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is pink. My favourite food is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chicken pho.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Yum!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</p:grpSp>
      <p:sp>
        <p:nvSpPr>
          <p:cNvPr id="8" name="Cloud 7">
            <a:extLst>
              <a:ext uri="{FF2B5EF4-FFF2-40B4-BE49-F238E27FC236}">
                <a16:creationId xmlns:a16="http://schemas.microsoft.com/office/drawing/2014/main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BCD5A7-D6DE-13BF-40D4-2CC859F5526A}"/>
              </a:ext>
            </a:extLst>
          </p:cNvPr>
          <p:cNvSpPr txBox="1"/>
          <p:nvPr/>
        </p:nvSpPr>
        <p:spPr>
          <a:xfrm>
            <a:off x="465967" y="4264758"/>
            <a:ext cx="8122863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2.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He likes </a:t>
            </a:r>
            <a:r>
              <a:rPr lang="en-US" sz="2000" b="0" i="0" dirty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fish and rice 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chicken and chips 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fish and chip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5893255" y="4618701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03100" y="518707"/>
            <a:ext cx="3107253" cy="208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296" y="2548639"/>
            <a:ext cx="2936341" cy="164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4656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9091195-0D60-D042-FF38-8E51643BA7C1}"/>
              </a:ext>
            </a:extLst>
          </p:cNvPr>
          <p:cNvGrpSpPr/>
          <p:nvPr/>
        </p:nvGrpSpPr>
        <p:grpSpPr>
          <a:xfrm>
            <a:off x="0" y="446844"/>
            <a:ext cx="9144000" cy="3727297"/>
            <a:chOff x="0" y="708101"/>
            <a:chExt cx="9144000" cy="37272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BDA32D-5A8F-6C2D-AB12-0C5708929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708101"/>
              <a:ext cx="9144000" cy="372729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7C65AC-BB52-783A-C71E-A26C70CE98CF}"/>
                </a:ext>
              </a:extLst>
            </p:cNvPr>
            <p:cNvSpPr txBox="1"/>
            <p:nvPr/>
          </p:nvSpPr>
          <p:spPr>
            <a:xfrm>
              <a:off x="129116" y="1233139"/>
              <a:ext cx="485774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7B1F8E-D472-A503-1B52-0106D125618B}"/>
                </a:ext>
              </a:extLst>
            </p:cNvPr>
            <p:cNvSpPr txBox="1"/>
            <p:nvPr/>
          </p:nvSpPr>
          <p:spPr>
            <a:xfrm>
              <a:off x="3208564" y="2957380"/>
              <a:ext cx="563063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kittens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and a rabbit.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colour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is pink. My favourite food is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chicken pho.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Yum!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</p:grpSp>
      <p:sp>
        <p:nvSpPr>
          <p:cNvPr id="8" name="Cloud 7">
            <a:extLst>
              <a:ext uri="{FF2B5EF4-FFF2-40B4-BE49-F238E27FC236}">
                <a16:creationId xmlns:a16="http://schemas.microsoft.com/office/drawing/2014/main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303174-28B6-4877-8243-ACED8748AB4A}"/>
              </a:ext>
            </a:extLst>
          </p:cNvPr>
          <p:cNvSpPr txBox="1"/>
          <p:nvPr/>
        </p:nvSpPr>
        <p:spPr>
          <a:xfrm>
            <a:off x="947054" y="4310055"/>
            <a:ext cx="724988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3.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Lan is in </a:t>
            </a:r>
            <a:r>
              <a:rPr lang="en-US" sz="2000" b="0" i="0" dirty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Class 4C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Class 5C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Class 3C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3650798" y="4663998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1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9091195-0D60-D042-FF38-8E51643BA7C1}"/>
              </a:ext>
            </a:extLst>
          </p:cNvPr>
          <p:cNvGrpSpPr/>
          <p:nvPr/>
        </p:nvGrpSpPr>
        <p:grpSpPr>
          <a:xfrm>
            <a:off x="0" y="446844"/>
            <a:ext cx="9144000" cy="3727297"/>
            <a:chOff x="0" y="708101"/>
            <a:chExt cx="9144000" cy="37272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BDA32D-5A8F-6C2D-AB12-0C5708929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708101"/>
              <a:ext cx="9144000" cy="372729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7C65AC-BB52-783A-C71E-A26C70CE98CF}"/>
                </a:ext>
              </a:extLst>
            </p:cNvPr>
            <p:cNvSpPr txBox="1"/>
            <p:nvPr/>
          </p:nvSpPr>
          <p:spPr>
            <a:xfrm>
              <a:off x="129116" y="1233139"/>
              <a:ext cx="485774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7B1F8E-D472-A503-1B52-0106D125618B}"/>
                </a:ext>
              </a:extLst>
            </p:cNvPr>
            <p:cNvSpPr txBox="1"/>
            <p:nvPr/>
          </p:nvSpPr>
          <p:spPr>
            <a:xfrm>
              <a:off x="3208564" y="2957380"/>
              <a:ext cx="563063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kittens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and a rabbit. My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 colour is pink. My favourite food is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chicken pho.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Yum!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</p:grpSp>
      <p:sp>
        <p:nvSpPr>
          <p:cNvPr id="8" name="Cloud 7">
            <a:extLst>
              <a:ext uri="{FF2B5EF4-FFF2-40B4-BE49-F238E27FC236}">
                <a16:creationId xmlns:a16="http://schemas.microsoft.com/office/drawing/2014/main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5E8AAA-10DA-F902-E28B-42F1A3DAD01F}"/>
              </a:ext>
            </a:extLst>
          </p:cNvPr>
          <p:cNvSpPr txBox="1"/>
          <p:nvPr/>
        </p:nvSpPr>
        <p:spPr>
          <a:xfrm>
            <a:off x="933450" y="4268088"/>
            <a:ext cx="7154636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4.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Her </a:t>
            </a:r>
            <a:r>
              <a:rPr lang="en-US" sz="2000" b="0" i="0" dirty="0" err="1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favourite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b="0" i="0" dirty="0" err="1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colour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 is </a:t>
            </a:r>
            <a:r>
              <a:rPr lang="en-US" sz="2000" b="0" i="0" dirty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pink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green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blue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933450" y="4622031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03100" y="518707"/>
            <a:ext cx="3107253" cy="208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296" y="2548639"/>
            <a:ext cx="2936341" cy="164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7172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9091195-0D60-D042-FF38-8E51643BA7C1}"/>
              </a:ext>
            </a:extLst>
          </p:cNvPr>
          <p:cNvGrpSpPr/>
          <p:nvPr/>
        </p:nvGrpSpPr>
        <p:grpSpPr>
          <a:xfrm>
            <a:off x="0" y="446844"/>
            <a:ext cx="9144000" cy="3727297"/>
            <a:chOff x="0" y="708101"/>
            <a:chExt cx="9144000" cy="37272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BDA32D-5A8F-6C2D-AB12-0C5708929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708101"/>
              <a:ext cx="9144000" cy="372729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7C65AC-BB52-783A-C71E-A26C70CE98CF}"/>
                </a:ext>
              </a:extLst>
            </p:cNvPr>
            <p:cNvSpPr txBox="1"/>
            <p:nvPr/>
          </p:nvSpPr>
          <p:spPr>
            <a:xfrm>
              <a:off x="129116" y="1233139"/>
              <a:ext cx="485774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7B1F8E-D472-A503-1B52-0106D125618B}"/>
                </a:ext>
              </a:extLst>
            </p:cNvPr>
            <p:cNvSpPr txBox="1"/>
            <p:nvPr/>
          </p:nvSpPr>
          <p:spPr>
            <a:xfrm>
              <a:off x="3208564" y="2957380"/>
              <a:ext cx="563063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kittens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and a rabbit.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colour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is pink. My favourite food is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chicken pho.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Yum!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</p:grpSp>
      <p:sp>
        <p:nvSpPr>
          <p:cNvPr id="8" name="Cloud 7">
            <a:extLst>
              <a:ext uri="{FF2B5EF4-FFF2-40B4-BE49-F238E27FC236}">
                <a16:creationId xmlns:a16="http://schemas.microsoft.com/office/drawing/2014/main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5E8AAA-10DA-F902-E28B-42F1A3DAD01F}"/>
              </a:ext>
            </a:extLst>
          </p:cNvPr>
          <p:cNvSpPr txBox="1"/>
          <p:nvPr/>
        </p:nvSpPr>
        <p:spPr>
          <a:xfrm>
            <a:off x="933450" y="4268088"/>
            <a:ext cx="7154636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4.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Her </a:t>
            </a:r>
            <a:r>
              <a:rPr lang="en-US" sz="2000" b="0" i="0" dirty="0" err="1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favourite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b="0" i="0" dirty="0" err="1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colour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 is </a:t>
            </a:r>
            <a:r>
              <a:rPr lang="en-US" sz="2000" b="0" i="0" dirty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pink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green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blue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933450" y="4622031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03100" y="518707"/>
            <a:ext cx="3107253" cy="208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296" y="2548639"/>
            <a:ext cx="2936341" cy="164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49174" y="554149"/>
            <a:ext cx="3107253" cy="208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6370" y="2584081"/>
            <a:ext cx="2936341" cy="164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12292" y="500986"/>
            <a:ext cx="3107253" cy="208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9488" y="2530918"/>
            <a:ext cx="2936341" cy="164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9218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9091195-0D60-D042-FF38-8E51643BA7C1}"/>
              </a:ext>
            </a:extLst>
          </p:cNvPr>
          <p:cNvGrpSpPr/>
          <p:nvPr/>
        </p:nvGrpSpPr>
        <p:grpSpPr>
          <a:xfrm>
            <a:off x="646070" y="566587"/>
            <a:ext cx="8167544" cy="2537374"/>
            <a:chOff x="-20581" y="708101"/>
            <a:chExt cx="9359806" cy="39654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BDA32D-5A8F-6C2D-AB12-0C57089299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1059"/>
            <a:stretch/>
          </p:blipFill>
          <p:spPr>
            <a:xfrm>
              <a:off x="0" y="708101"/>
              <a:ext cx="9318646" cy="39654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7C65AC-BB52-783A-C71E-A26C70CE98CF}"/>
                </a:ext>
              </a:extLst>
            </p:cNvPr>
            <p:cNvSpPr txBox="1"/>
            <p:nvPr/>
          </p:nvSpPr>
          <p:spPr>
            <a:xfrm>
              <a:off x="-20581" y="1145929"/>
              <a:ext cx="5249861" cy="2417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35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35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35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350" dirty="0">
                  <a:latin typeface="Comic Sans MS" panose="030F0702030302020204" pitchFamily="66" charset="0"/>
                </a:rPr>
                <a:t> </a:t>
              </a:r>
            </a:p>
            <a:p>
              <a:pPr algn="just"/>
              <a:br>
                <a:rPr lang="en-US" sz="1350" dirty="0">
                  <a:latin typeface="Comic Sans MS" panose="030F0702030302020204" pitchFamily="66" charset="0"/>
                </a:rPr>
              </a:br>
              <a:endParaRPr lang="en-US" sz="1350" dirty="0">
                <a:latin typeface="Comic Sans MS" panose="030F0702030302020204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7B1F8E-D472-A503-1B52-0106D125618B}"/>
                </a:ext>
              </a:extLst>
            </p:cNvPr>
            <p:cNvSpPr txBox="1"/>
            <p:nvPr/>
          </p:nvSpPr>
          <p:spPr>
            <a:xfrm>
              <a:off x="3254094" y="2927922"/>
              <a:ext cx="6085131" cy="1443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</a:t>
              </a:r>
              <a:r>
                <a:rPr lang="en-US" sz="135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kittens and a rabbit. My favourite colour is pink. My favourite food is chicken pho. </a:t>
              </a:r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Yum!</a:t>
              </a:r>
            </a:p>
          </p:txBody>
        </p:sp>
      </p:grpSp>
      <p:sp>
        <p:nvSpPr>
          <p:cNvPr id="8" name="Cloud 7">
            <a:extLst>
              <a:ext uri="{FF2B5EF4-FFF2-40B4-BE49-F238E27FC236}">
                <a16:creationId xmlns:a16="http://schemas.microsoft.com/office/drawing/2014/main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3FD6FC5-68F4-CB3F-888F-0E7C18FFCBA4}"/>
              </a:ext>
            </a:extLst>
          </p:cNvPr>
          <p:cNvGrpSpPr/>
          <p:nvPr/>
        </p:nvGrpSpPr>
        <p:grpSpPr>
          <a:xfrm>
            <a:off x="766717" y="3103960"/>
            <a:ext cx="7443472" cy="1953243"/>
            <a:chOff x="766717" y="2951556"/>
            <a:chExt cx="7443472" cy="195324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725800A-4798-5043-960F-0BCEC76E6458}"/>
                </a:ext>
              </a:extLst>
            </p:cNvPr>
            <p:cNvSpPr txBox="1"/>
            <p:nvPr/>
          </p:nvSpPr>
          <p:spPr>
            <a:xfrm>
              <a:off x="766717" y="2951556"/>
              <a:ext cx="7443472" cy="193899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500" b="1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1.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Tom lives in </a:t>
              </a:r>
              <a:r>
                <a:rPr lang="en-US" sz="1500" b="0" i="0" dirty="0">
                  <a:solidFill>
                    <a:srgbClr val="808285"/>
                  </a:solidFill>
                  <a:effectLst/>
                  <a:latin typeface="Comic Sans MS" panose="030F0702030302020204" pitchFamily="66" charset="0"/>
                </a:rPr>
                <a:t>_______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</a:t>
              </a:r>
            </a:p>
            <a:p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a.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a big village 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b.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a big city 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c.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a big town</a:t>
              </a:r>
            </a:p>
            <a:p>
              <a:r>
                <a:rPr lang="en-US" sz="1500" b="1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2.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 likes </a:t>
              </a:r>
              <a:r>
                <a:rPr lang="en-US" sz="1500" b="0" i="0" dirty="0">
                  <a:solidFill>
                    <a:srgbClr val="808285"/>
                  </a:solidFill>
                  <a:effectLst/>
                  <a:latin typeface="Comic Sans MS" panose="030F0702030302020204" pitchFamily="66" charset="0"/>
                </a:rPr>
                <a:t>_______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</a:t>
              </a:r>
            </a:p>
            <a:p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a.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fish and rice 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b.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chicken and chips 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c.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fish and chips</a:t>
              </a:r>
            </a:p>
            <a:p>
              <a:r>
                <a:rPr lang="en-US" sz="1500" b="1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3.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Lan is in </a:t>
              </a:r>
              <a:r>
                <a:rPr lang="en-US" sz="1500" b="0" i="0" dirty="0">
                  <a:solidFill>
                    <a:srgbClr val="808285"/>
                  </a:solidFill>
                  <a:effectLst/>
                  <a:latin typeface="Comic Sans MS" panose="030F0702030302020204" pitchFamily="66" charset="0"/>
                </a:rPr>
                <a:t>_______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</a:t>
              </a:r>
            </a:p>
            <a:p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a.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Class 4C 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b.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Class 5C 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c.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Class 3C</a:t>
              </a:r>
            </a:p>
            <a:p>
              <a:r>
                <a:rPr lang="en-US" sz="1500" b="1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4.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Her </a:t>
              </a:r>
              <a:r>
                <a:rPr lang="en-US" sz="15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en-US" sz="15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colour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is </a:t>
              </a:r>
              <a:r>
                <a:rPr lang="en-US" sz="1500" b="0" i="0" dirty="0">
                  <a:solidFill>
                    <a:srgbClr val="808285"/>
                  </a:solidFill>
                  <a:effectLst/>
                  <a:latin typeface="Comic Sans MS" panose="030F0702030302020204" pitchFamily="66" charset="0"/>
                </a:rPr>
                <a:t>_______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</a:t>
              </a:r>
            </a:p>
            <a:p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a.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pink 	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b.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green 	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c.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blue</a:t>
              </a:r>
              <a:r>
                <a:rPr lang="en-US" sz="1500" dirty="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158D773-7299-5B3A-A0E4-9E294ABBA675}"/>
                </a:ext>
              </a:extLst>
            </p:cNvPr>
            <p:cNvSpPr/>
            <p:nvPr/>
          </p:nvSpPr>
          <p:spPr>
            <a:xfrm>
              <a:off x="3507427" y="3206152"/>
              <a:ext cx="302574" cy="3099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424410A-A0DC-7EEF-DE3D-45009EEFE55C}"/>
                </a:ext>
              </a:extLst>
            </p:cNvPr>
            <p:cNvSpPr/>
            <p:nvPr/>
          </p:nvSpPr>
          <p:spPr>
            <a:xfrm>
              <a:off x="6237376" y="3677006"/>
              <a:ext cx="302574" cy="3099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1E97460-2C85-4279-9EBB-107FBD1AC379}"/>
                </a:ext>
              </a:extLst>
            </p:cNvPr>
            <p:cNvSpPr/>
            <p:nvPr/>
          </p:nvSpPr>
          <p:spPr>
            <a:xfrm>
              <a:off x="3507427" y="4119227"/>
              <a:ext cx="302574" cy="3099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0C8CECB-72FC-2BBC-2CF0-74BE8B0B1455}"/>
                </a:ext>
              </a:extLst>
            </p:cNvPr>
            <p:cNvSpPr/>
            <p:nvPr/>
          </p:nvSpPr>
          <p:spPr>
            <a:xfrm>
              <a:off x="776698" y="4594865"/>
              <a:ext cx="300988" cy="3099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7542" y="412382"/>
            <a:ext cx="2700672" cy="161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3135" y="1829170"/>
            <a:ext cx="2425978" cy="127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8628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23145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write.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8FB793F7-1995-4C9C-9D33-F0E5CD5C0B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Let’s write.</a:t>
            </a:r>
          </a:p>
        </p:txBody>
      </p:sp>
      <p:sp>
        <p:nvSpPr>
          <p:cNvPr id="2" name="Rectangle 1"/>
          <p:cNvSpPr/>
          <p:nvPr/>
        </p:nvSpPr>
        <p:spPr>
          <a:xfrm>
            <a:off x="872360" y="1229711"/>
            <a:ext cx="7619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60"/>
            <a:r>
              <a:rPr lang="en-US" sz="2000" dirty="0">
                <a:solidFill>
                  <a:srgbClr val="231F20"/>
                </a:solidFill>
                <a:latin typeface="Comic Sans MS" panose="030F0702030302020204" pitchFamily="66" charset="0"/>
              </a:rPr>
              <a:t>My name is _________. I live in the __________________. I am in Class _______. My favourite sport is ____________. My favourite food is ___________________. My favourite colour is ___________________. My favourite animal is ___________________.</a:t>
            </a:r>
          </a:p>
          <a:p>
            <a:r>
              <a:rPr lang="en-US" sz="2000" dirty="0">
                <a:solidFill>
                  <a:srgbClr val="231F20"/>
                </a:solidFill>
                <a:latin typeface="Comic Sans MS" panose="030F0702030302020204" pitchFamily="66" charset="0"/>
              </a:rPr>
              <a:t>What about you? What are your favourite things?</a:t>
            </a:r>
          </a:p>
        </p:txBody>
      </p:sp>
    </p:spTree>
    <p:extLst>
      <p:ext uri="{BB962C8B-B14F-4D97-AF65-F5344CB8AC3E}">
        <p14:creationId xmlns:p14="http://schemas.microsoft.com/office/powerpoint/2010/main" val="8404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Let’s write.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A3A7E4-61F2-1E28-29F3-19FAAFBEC772}"/>
              </a:ext>
            </a:extLst>
          </p:cNvPr>
          <p:cNvSpPr txBox="1"/>
          <p:nvPr/>
        </p:nvSpPr>
        <p:spPr>
          <a:xfrm>
            <a:off x="1124227" y="1564195"/>
            <a:ext cx="57390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b="1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4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My name is _____.</a:t>
            </a:r>
            <a:endParaRPr lang="en-US" sz="2400" b="1" i="0" dirty="0">
              <a:solidFill>
                <a:srgbClr val="231F2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524A7D-F7DD-E37B-9614-BCC0D6742469}"/>
              </a:ext>
            </a:extLst>
          </p:cNvPr>
          <p:cNvSpPr txBox="1"/>
          <p:nvPr/>
        </p:nvSpPr>
        <p:spPr>
          <a:xfrm>
            <a:off x="3036406" y="1564194"/>
            <a:ext cx="8400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Nam</a:t>
            </a:r>
          </a:p>
        </p:txBody>
      </p:sp>
    </p:spTree>
    <p:extLst>
      <p:ext uri="{BB962C8B-B14F-4D97-AF65-F5344CB8AC3E}">
        <p14:creationId xmlns:p14="http://schemas.microsoft.com/office/powerpoint/2010/main" val="90504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619700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Project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F95C359E-EB21-45DC-A6EB-4D4FE71568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85" y="850605"/>
            <a:ext cx="6994428" cy="3610359"/>
          </a:xfrm>
          <a:prstGeom prst="rect">
            <a:avLst/>
          </a:prstGeom>
        </p:spPr>
      </p:pic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441B3D73-CC93-4816-9C72-54B33BB7CD43}"/>
              </a:ext>
            </a:extLst>
          </p:cNvPr>
          <p:cNvSpPr txBox="1">
            <a:spLocks/>
          </p:cNvSpPr>
          <p:nvPr/>
        </p:nvSpPr>
        <p:spPr>
          <a:xfrm>
            <a:off x="2080234" y="0"/>
            <a:ext cx="4961698" cy="725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Project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850605"/>
            <a:ext cx="1265274" cy="7123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453963" y="3466214"/>
            <a:ext cx="1871330" cy="7336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321065" y="1633830"/>
            <a:ext cx="240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31F20"/>
                </a:solidFill>
                <a:latin typeface="Comic Sans MS" panose="030F0702030302020204" pitchFamily="66" charset="0"/>
              </a:rPr>
              <a:t>My favourite colour is red.</a:t>
            </a:r>
          </a:p>
          <a:p>
            <a:endParaRPr lang="en-US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3342803" y="859221"/>
            <a:ext cx="3111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/>
            </a:lvl1pPr>
          </a:lstStyle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My favourite things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6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1227717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Unit 1. All about me!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27005" y="2461719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3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6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6897027" y="3011587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9CDD8C-926B-71B8-4B70-740E6CFF1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971" y="242887"/>
            <a:ext cx="6858000" cy="481012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DFE895A-C77D-8E57-95A8-7302A417D0B1}"/>
              </a:ext>
            </a:extLst>
          </p:cNvPr>
          <p:cNvSpPr/>
          <p:nvPr/>
        </p:nvSpPr>
        <p:spPr>
          <a:xfrm>
            <a:off x="505229" y="936172"/>
            <a:ext cx="2194429" cy="936171"/>
          </a:xfrm>
          <a:prstGeom prst="wedgeRoundRectCallout">
            <a:avLst>
              <a:gd name="adj1" fmla="val 38589"/>
              <a:gd name="adj2" fmla="val 75291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My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favourite</a:t>
            </a:r>
            <a:r>
              <a:rPr lang="en-US" sz="20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sport is chess.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D9EF3900-58F2-15A4-2A21-6A589E2DF20A}"/>
              </a:ext>
            </a:extLst>
          </p:cNvPr>
          <p:cNvSpPr/>
          <p:nvPr/>
        </p:nvSpPr>
        <p:spPr>
          <a:xfrm>
            <a:off x="6323851" y="653143"/>
            <a:ext cx="2194429" cy="936171"/>
          </a:xfrm>
          <a:prstGeom prst="wedgeRoundRectCallout">
            <a:avLst>
              <a:gd name="adj1" fmla="val -57151"/>
              <a:gd name="adj2" fmla="val 70640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My </a:t>
            </a:r>
            <a:r>
              <a:rPr lang="en-US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food is chicken.</a:t>
            </a:r>
            <a:endParaRPr lang="en-US" sz="32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97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3E382C-2AEC-1CEF-A1C4-85BF6E5A6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18"/>
            <a:ext cx="9144000" cy="505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98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Vector illustration of Cute woman Teacher. Download a Free Preview or High  Quality Adobe Illustrator Ai, EP… | Teacher cartoon, Community helpers  theme, Vector free">
            <a:extLst>
              <a:ext uri="{FF2B5EF4-FFF2-40B4-BE49-F238E27FC236}">
                <a16:creationId xmlns:a16="http://schemas.microsoft.com/office/drawing/2014/main" id="{11239056-DDDB-2EDE-4D57-0EB8C14F8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8"/>
          <a:stretch/>
        </p:blipFill>
        <p:spPr bwMode="auto">
          <a:xfrm flipH="1">
            <a:off x="1796142" y="916954"/>
            <a:ext cx="2883353" cy="436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111A07D-4ADF-2647-F9B3-113289359894}"/>
              </a:ext>
            </a:extLst>
          </p:cNvPr>
          <p:cNvSpPr/>
          <p:nvPr/>
        </p:nvSpPr>
        <p:spPr>
          <a:xfrm>
            <a:off x="4843393" y="740228"/>
            <a:ext cx="2787493" cy="936171"/>
          </a:xfrm>
          <a:prstGeom prst="wedgeRoundRectCallout">
            <a:avLst>
              <a:gd name="adj1" fmla="val -66905"/>
              <a:gd name="adj2" fmla="val 99710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What’s your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animal?</a:t>
            </a:r>
            <a:endParaRPr lang="en-US" sz="4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69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Vector illustration of Cute woman Teacher. Download a Free Preview or High  Quality Adobe Illustrator Ai, EP… | Teacher cartoon, Community helpers  theme, Vector free">
            <a:extLst>
              <a:ext uri="{FF2B5EF4-FFF2-40B4-BE49-F238E27FC236}">
                <a16:creationId xmlns:a16="http://schemas.microsoft.com/office/drawing/2014/main" id="{11239056-DDDB-2EDE-4D57-0EB8C14F8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8"/>
          <a:stretch/>
        </p:blipFill>
        <p:spPr bwMode="auto">
          <a:xfrm flipH="1">
            <a:off x="1828799" y="927840"/>
            <a:ext cx="2883353" cy="436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111A07D-4ADF-2647-F9B3-113289359894}"/>
              </a:ext>
            </a:extLst>
          </p:cNvPr>
          <p:cNvSpPr/>
          <p:nvPr/>
        </p:nvSpPr>
        <p:spPr>
          <a:xfrm>
            <a:off x="4843393" y="740228"/>
            <a:ext cx="2787493" cy="936171"/>
          </a:xfrm>
          <a:prstGeom prst="wedgeRoundRectCallout">
            <a:avLst>
              <a:gd name="adj1" fmla="val -66905"/>
              <a:gd name="adj2" fmla="val 99710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What’s your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sport?</a:t>
            </a:r>
            <a:endParaRPr lang="en-US" sz="4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84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Vector illustration of Cute woman Teacher. Download a Free Preview or High  Quality Adobe Illustrator Ai, EP… | Teacher cartoon, Community helpers  theme, Vector free">
            <a:extLst>
              <a:ext uri="{FF2B5EF4-FFF2-40B4-BE49-F238E27FC236}">
                <a16:creationId xmlns:a16="http://schemas.microsoft.com/office/drawing/2014/main" id="{11239056-DDDB-2EDE-4D57-0EB8C14F8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8"/>
          <a:stretch/>
        </p:blipFill>
        <p:spPr bwMode="auto">
          <a:xfrm flipH="1">
            <a:off x="1828799" y="927840"/>
            <a:ext cx="2883353" cy="436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111A07D-4ADF-2647-F9B3-113289359894}"/>
              </a:ext>
            </a:extLst>
          </p:cNvPr>
          <p:cNvSpPr/>
          <p:nvPr/>
        </p:nvSpPr>
        <p:spPr>
          <a:xfrm>
            <a:off x="4843393" y="740228"/>
            <a:ext cx="2787493" cy="936171"/>
          </a:xfrm>
          <a:prstGeom prst="wedgeRoundRectCallout">
            <a:avLst>
              <a:gd name="adj1" fmla="val -66905"/>
              <a:gd name="adj2" fmla="val 99710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What’s your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food?</a:t>
            </a:r>
            <a:endParaRPr lang="en-US" sz="4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57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Vector illustration of Cute woman Teacher. Download a Free Preview or High  Quality Adobe Illustrator Ai, EP… | Teacher cartoon, Community helpers  theme, Vector free">
            <a:extLst>
              <a:ext uri="{FF2B5EF4-FFF2-40B4-BE49-F238E27FC236}">
                <a16:creationId xmlns:a16="http://schemas.microsoft.com/office/drawing/2014/main" id="{11239056-DDDB-2EDE-4D57-0EB8C14F8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8"/>
          <a:stretch/>
        </p:blipFill>
        <p:spPr bwMode="auto">
          <a:xfrm flipH="1">
            <a:off x="1828799" y="927840"/>
            <a:ext cx="2883353" cy="436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111A07D-4ADF-2647-F9B3-113289359894}"/>
              </a:ext>
            </a:extLst>
          </p:cNvPr>
          <p:cNvSpPr/>
          <p:nvPr/>
        </p:nvSpPr>
        <p:spPr>
          <a:xfrm>
            <a:off x="4843393" y="740228"/>
            <a:ext cx="2787493" cy="936171"/>
          </a:xfrm>
          <a:prstGeom prst="wedgeRoundRectCallout">
            <a:avLst>
              <a:gd name="adj1" fmla="val -73934"/>
              <a:gd name="adj2" fmla="val 78780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What’s your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colour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?</a:t>
            </a:r>
            <a:endParaRPr lang="en-US" sz="4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57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49851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93108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write.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7" y="1767357"/>
            <a:ext cx="494639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circle.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21675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Project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913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3805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8451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6320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86706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282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F0A4011B-AE80-481C-9D64-185E6A6C1C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708FD-1697-E539-1BBE-734E37F887A1}"/>
              </a:ext>
            </a:extLst>
          </p:cNvPr>
          <p:cNvSpPr txBox="1"/>
          <p:nvPr/>
        </p:nvSpPr>
        <p:spPr>
          <a:xfrm>
            <a:off x="195436" y="592240"/>
            <a:ext cx="413657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animal?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pandas?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pandas.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dolphins.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010C4B-C6D1-A9E0-2160-95BF919DF6FF}"/>
              </a:ext>
            </a:extLst>
          </p:cNvPr>
          <p:cNvSpPr txBox="1"/>
          <p:nvPr/>
        </p:nvSpPr>
        <p:spPr>
          <a:xfrm>
            <a:off x="4746172" y="2645048"/>
            <a:ext cx="439782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sport?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tennis?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tennis.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football. </a:t>
            </a:r>
          </a:p>
        </p:txBody>
      </p:sp>
      <p:pic>
        <p:nvPicPr>
          <p:cNvPr id="14" name="Track 14">
            <a:hlinkClick r:id="" action="ppaction://media"/>
            <a:extLst>
              <a:ext uri="{FF2B5EF4-FFF2-40B4-BE49-F238E27FC236}">
                <a16:creationId xmlns:a16="http://schemas.microsoft.com/office/drawing/2014/main" id="{0F818159-018A-1A78-4618-E9B01725ED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68" end="1906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57887" y="190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1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3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" presetClass="emph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3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3" presetClass="emph" presetSubtype="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3" presetClass="emph" presetSubtype="2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3" presetClass="emph" presetSubtype="2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3" presetClass="emph" presetSubtype="2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3" presetClass="emph" presetSubtype="2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3" presetClass="emph" presetSubtype="2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3" presetClass="emph" presetSubtype="2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7352"/>
                            </p:stCondLst>
                            <p:childTnLst>
                              <p:par>
                                <p:cTn id="69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mium Vector | Happy cute kid girl sing with smile">
            <a:extLst>
              <a:ext uri="{FF2B5EF4-FFF2-40B4-BE49-F238E27FC236}">
                <a16:creationId xmlns:a16="http://schemas.microsoft.com/office/drawing/2014/main" id="{E6528FFF-9E7B-D67E-0E23-ABB41D1E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DDC646"/>
              </a:clrFrom>
              <a:clrTo>
                <a:srgbClr val="DDC64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03" y="1910658"/>
            <a:ext cx="3991635" cy="323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emium Vector | Happy cute kid boy sing a song">
            <a:extLst>
              <a:ext uri="{FF2B5EF4-FFF2-40B4-BE49-F238E27FC236}">
                <a16:creationId xmlns:a16="http://schemas.microsoft.com/office/drawing/2014/main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202" y="19023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708FD-1697-E539-1BBE-734E37F887A1}"/>
              </a:ext>
            </a:extLst>
          </p:cNvPr>
          <p:cNvSpPr txBox="1"/>
          <p:nvPr/>
        </p:nvSpPr>
        <p:spPr>
          <a:xfrm>
            <a:off x="174171" y="666668"/>
            <a:ext cx="413657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animal?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pandas?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pandas.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dolphins.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010C4B-C6D1-A9E0-2160-95BF919DF6FF}"/>
              </a:ext>
            </a:extLst>
          </p:cNvPr>
          <p:cNvSpPr txBox="1"/>
          <p:nvPr/>
        </p:nvSpPr>
        <p:spPr>
          <a:xfrm>
            <a:off x="4191001" y="3339373"/>
            <a:ext cx="439782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sport?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tennis?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tennis.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football. </a:t>
            </a:r>
          </a:p>
        </p:txBody>
      </p:sp>
      <p:pic>
        <p:nvPicPr>
          <p:cNvPr id="4" name="Nhạc chant">
            <a:hlinkClick r:id="" action="ppaction://media"/>
            <a:extLst>
              <a:ext uri="{FF2B5EF4-FFF2-40B4-BE49-F238E27FC236}">
                <a16:creationId xmlns:a16="http://schemas.microsoft.com/office/drawing/2014/main" id="{113D196E-045A-D312-7F65-5D0C4D12C7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7" end="2454.244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8187" y="16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6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8" y="2424249"/>
            <a:ext cx="7363692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BE53F29F-9DA2-4381-8956-85ACB71991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8971712" cy="4250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9091195-0D60-D042-FF38-8E51643BA7C1}"/>
              </a:ext>
            </a:extLst>
          </p:cNvPr>
          <p:cNvGrpSpPr/>
          <p:nvPr/>
        </p:nvGrpSpPr>
        <p:grpSpPr>
          <a:xfrm>
            <a:off x="1052623" y="1329070"/>
            <a:ext cx="7666074" cy="3580886"/>
            <a:chOff x="1021399" y="1319987"/>
            <a:chExt cx="7406879" cy="324184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7C65AC-BB52-783A-C71E-A26C70CE98CF}"/>
                </a:ext>
              </a:extLst>
            </p:cNvPr>
            <p:cNvSpPr txBox="1"/>
            <p:nvPr/>
          </p:nvSpPr>
          <p:spPr>
            <a:xfrm>
              <a:off x="1021399" y="1319987"/>
              <a:ext cx="3996222" cy="18668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  <a:p>
              <a:pPr algn="just"/>
              <a:br>
                <a:rPr lang="en-US" sz="1600" dirty="0">
                  <a:latin typeface="Comic Sans MS" panose="030F0702030302020204" pitchFamily="66" charset="0"/>
                </a:rPr>
              </a:br>
              <a:endParaRPr lang="en-US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7B1F8E-D472-A503-1B52-0106D125618B}"/>
                </a:ext>
              </a:extLst>
            </p:cNvPr>
            <p:cNvSpPr txBox="1"/>
            <p:nvPr/>
          </p:nvSpPr>
          <p:spPr>
            <a:xfrm>
              <a:off x="3641029" y="2917879"/>
              <a:ext cx="4787249" cy="16439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kittens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and a rabbit.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colour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is pink.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chicken pho. Yum!</a:t>
              </a:r>
            </a:p>
            <a:p>
              <a:pPr algn="just"/>
              <a:r>
                <a:rPr lang="en-US" sz="1600" dirty="0">
                  <a:latin typeface="Comic Sans MS" panose="030F0702030302020204" pitchFamily="66" charset="0"/>
                </a:rPr>
                <a:t> </a:t>
              </a:r>
              <a:br>
                <a:rPr lang="en-US" sz="1600" dirty="0">
                  <a:latin typeface="Comic Sans MS" panose="030F0702030302020204" pitchFamily="66" charset="0"/>
                </a:rPr>
              </a:br>
              <a:endParaRPr lang="en-US" sz="16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425302" y="446567"/>
            <a:ext cx="850605" cy="77617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3033823" y="620233"/>
            <a:ext cx="850605" cy="59188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9091195-0D60-D042-FF38-8E51643BA7C1}"/>
              </a:ext>
            </a:extLst>
          </p:cNvPr>
          <p:cNvGrpSpPr/>
          <p:nvPr/>
        </p:nvGrpSpPr>
        <p:grpSpPr>
          <a:xfrm>
            <a:off x="0" y="446844"/>
            <a:ext cx="9144000" cy="3727297"/>
            <a:chOff x="0" y="708101"/>
            <a:chExt cx="9144000" cy="37272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BDA32D-5A8F-6C2D-AB12-0C5708929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708101"/>
              <a:ext cx="9144000" cy="372729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7C65AC-BB52-783A-C71E-A26C70CE98CF}"/>
                </a:ext>
              </a:extLst>
            </p:cNvPr>
            <p:cNvSpPr txBox="1"/>
            <p:nvPr/>
          </p:nvSpPr>
          <p:spPr>
            <a:xfrm>
              <a:off x="129116" y="1233139"/>
              <a:ext cx="485774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7B1F8E-D472-A503-1B52-0106D125618B}"/>
                </a:ext>
              </a:extLst>
            </p:cNvPr>
            <p:cNvSpPr txBox="1"/>
            <p:nvPr/>
          </p:nvSpPr>
          <p:spPr>
            <a:xfrm>
              <a:off x="3208564" y="2957380"/>
              <a:ext cx="563063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kittens and a rabbit.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colour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is pink.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chicken pho.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Yum!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</p:grpSp>
      <p:sp>
        <p:nvSpPr>
          <p:cNvPr id="8" name="Cloud 7">
            <a:extLst>
              <a:ext uri="{FF2B5EF4-FFF2-40B4-BE49-F238E27FC236}">
                <a16:creationId xmlns:a16="http://schemas.microsoft.com/office/drawing/2014/main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4B3BD5-A9B0-3AD4-4ED2-9D9F92FBAB79}"/>
              </a:ext>
            </a:extLst>
          </p:cNvPr>
          <p:cNvSpPr txBox="1"/>
          <p:nvPr/>
        </p:nvSpPr>
        <p:spPr>
          <a:xfrm>
            <a:off x="876296" y="4274343"/>
            <a:ext cx="7369631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1.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Tom lives in </a:t>
            </a:r>
            <a:r>
              <a:rPr lang="en-US" sz="1100" b="0" i="0" dirty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a big village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a big city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a big town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3570514" y="4606514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296" y="2548639"/>
            <a:ext cx="2936341" cy="164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03100" y="518707"/>
            <a:ext cx="3107253" cy="208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6401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9930</TotalTime>
  <Words>1170</Words>
  <Application>Microsoft Office PowerPoint</Application>
  <PresentationFormat>On-screen Show (16:9)</PresentationFormat>
  <Paragraphs>111</Paragraphs>
  <Slides>27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Nixie One</vt:lpstr>
      <vt:lpstr>Kirang Haerang</vt:lpstr>
      <vt:lpstr>Calibri</vt:lpstr>
      <vt:lpstr>Comic Sans MS</vt:lpstr>
      <vt:lpstr>Nunito</vt:lpstr>
      <vt:lpstr>Math Subject for Elementary - 1st Grade: Time by Slidesgo</vt:lpstr>
      <vt:lpstr>Office Theme</vt:lpstr>
      <vt:lpstr>PowerPoint Presentation</vt:lpstr>
      <vt:lpstr>Unit 1. All about me!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114</cp:revision>
  <dcterms:modified xsi:type="dcterms:W3CDTF">2024-08-22T07:04:29Z</dcterms:modified>
  <cp:category>9Slide.vn</cp:category>
</cp:coreProperties>
</file>