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2"/>
  </p:notesMasterIdLst>
  <p:handoutMasterIdLst>
    <p:handoutMasterId r:id="rId23"/>
  </p:handoutMasterIdLst>
  <p:sldIdLst>
    <p:sldId id="296" r:id="rId2"/>
    <p:sldId id="362" r:id="rId3"/>
    <p:sldId id="363" r:id="rId4"/>
    <p:sldId id="353" r:id="rId5"/>
    <p:sldId id="263" r:id="rId6"/>
    <p:sldId id="334" r:id="rId7"/>
    <p:sldId id="354" r:id="rId8"/>
    <p:sldId id="323" r:id="rId9"/>
    <p:sldId id="355" r:id="rId10"/>
    <p:sldId id="357" r:id="rId11"/>
    <p:sldId id="358" r:id="rId12"/>
    <p:sldId id="326" r:id="rId13"/>
    <p:sldId id="364" r:id="rId14"/>
    <p:sldId id="365" r:id="rId15"/>
    <p:sldId id="366" r:id="rId16"/>
    <p:sldId id="372" r:id="rId17"/>
    <p:sldId id="370" r:id="rId18"/>
    <p:sldId id="367" r:id="rId19"/>
    <p:sldId id="368" r:id="rId20"/>
    <p:sldId id="371" r:id="rId21"/>
  </p:sldIdLst>
  <p:sldSz cx="12192000" cy="6858000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6699"/>
    <a:srgbClr val="A50021"/>
    <a:srgbClr val="9900CC"/>
    <a:srgbClr val="FF9900"/>
    <a:srgbClr val="003399"/>
    <a:srgbClr val="0033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68B68-B323-4E6A-994E-F5D4F5B686EE}" v="4" dt="2024-01-10T09:16:39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0" autoAdjust="0"/>
    <p:restoredTop sz="93220" autoAdjust="0"/>
  </p:normalViewPr>
  <p:slideViewPr>
    <p:cSldViewPr>
      <p:cViewPr varScale="1">
        <p:scale>
          <a:sx n="100" d="100"/>
          <a:sy n="100" d="100"/>
        </p:scale>
        <p:origin x="41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ệp Phạm Văn" userId="c193c3b11a6f5a49" providerId="LiveId" clId="{26668B68-B323-4E6A-994E-F5D4F5B686EE}"/>
    <pc:docChg chg="modSld">
      <pc:chgData name="Hiệp Phạm Văn" userId="c193c3b11a6f5a49" providerId="LiveId" clId="{26668B68-B323-4E6A-994E-F5D4F5B686EE}" dt="2024-01-10T09:16:52.605" v="28" actId="20577"/>
      <pc:docMkLst>
        <pc:docMk/>
      </pc:docMkLst>
      <pc:sldChg chg="modSp mod">
        <pc:chgData name="Hiệp Phạm Văn" userId="c193c3b11a6f5a49" providerId="LiveId" clId="{26668B68-B323-4E6A-994E-F5D4F5B686EE}" dt="2024-01-10T09:16:52.605" v="28" actId="20577"/>
        <pc:sldMkLst>
          <pc:docMk/>
          <pc:sldMk cId="0" sldId="296"/>
        </pc:sldMkLst>
        <pc:spChg chg="mod">
          <ac:chgData name="Hiệp Phạm Văn" userId="c193c3b11a6f5a49" providerId="LiveId" clId="{26668B68-B323-4E6A-994E-F5D4F5B686EE}" dt="2024-01-10T09:16:52.605" v="28" actId="20577"/>
          <ac:spMkLst>
            <pc:docMk/>
            <pc:sldMk cId="0" sldId="296"/>
            <ac:spMk id="6" creationId="{4692B5DC-8AA8-096C-096B-0D7F015A6DD2}"/>
          </ac:spMkLst>
        </pc:spChg>
      </pc:sldChg>
      <pc:sldChg chg="modSp">
        <pc:chgData name="Hiệp Phạm Văn" userId="c193c3b11a6f5a49" providerId="LiveId" clId="{26668B68-B323-4E6A-994E-F5D4F5B686EE}" dt="2024-01-10T09:16:39.652" v="3"/>
        <pc:sldMkLst>
          <pc:docMk/>
          <pc:sldMk cId="0" sldId="355"/>
        </pc:sldMkLst>
        <pc:graphicFrameChg chg="mod">
          <ac:chgData name="Hiệp Phạm Văn" userId="c193c3b11a6f5a49" providerId="LiveId" clId="{26668B68-B323-4E6A-994E-F5D4F5B686EE}" dt="2024-01-10T09:16:39.636" v="0"/>
          <ac:graphicFrameMkLst>
            <pc:docMk/>
            <pc:sldMk cId="0" sldId="355"/>
            <ac:graphicFrameMk id="60" creationId="{B01C675C-8B76-4A06-A44F-C3EBB3AE4E74}"/>
          </ac:graphicFrameMkLst>
        </pc:graphicFrameChg>
        <pc:graphicFrameChg chg="mod">
          <ac:chgData name="Hiệp Phạm Văn" userId="c193c3b11a6f5a49" providerId="LiveId" clId="{26668B68-B323-4E6A-994E-F5D4F5B686EE}" dt="2024-01-10T09:16:39.636" v="1"/>
          <ac:graphicFrameMkLst>
            <pc:docMk/>
            <pc:sldMk cId="0" sldId="355"/>
            <ac:graphicFrameMk id="61" creationId="{9DE6B172-DD07-4B61-84FD-AC68490E850D}"/>
          </ac:graphicFrameMkLst>
        </pc:graphicFrameChg>
        <pc:graphicFrameChg chg="mod">
          <ac:chgData name="Hiệp Phạm Văn" userId="c193c3b11a6f5a49" providerId="LiveId" clId="{26668B68-B323-4E6A-994E-F5D4F5B686EE}" dt="2024-01-10T09:16:39.652" v="2"/>
          <ac:graphicFrameMkLst>
            <pc:docMk/>
            <pc:sldMk cId="0" sldId="355"/>
            <ac:graphicFrameMk id="62" creationId="{A6A489BB-EBC4-4E85-A5E5-E007D9411D14}"/>
          </ac:graphicFrameMkLst>
        </pc:graphicFrameChg>
        <pc:graphicFrameChg chg="mod">
          <ac:chgData name="Hiệp Phạm Văn" userId="c193c3b11a6f5a49" providerId="LiveId" clId="{26668B68-B323-4E6A-994E-F5D4F5B686EE}" dt="2024-01-10T09:16:39.652" v="3"/>
          <ac:graphicFrameMkLst>
            <pc:docMk/>
            <pc:sldMk cId="0" sldId="355"/>
            <ac:graphicFrameMk id="130" creationId="{6859CF28-43D5-43D7-8DC4-3BB47E4A6557}"/>
          </ac:graphicFrameMkLst>
        </pc:graphicFrameChg>
      </pc:sldChg>
    </pc:docChg>
  </pc:docChgLst>
  <pc:docChgLst>
    <pc:chgData name="Hiệp Phạm Văn" userId="c193c3b11a6f5a49" providerId="LiveId" clId="{199E2467-8A10-499C-B220-CAFD13AB6D32}"/>
    <pc:docChg chg="custSel addSld delSld modSld sldOrd modMainMaster modNotesMaster">
      <pc:chgData name="Hiệp Phạm Văn" userId="c193c3b11a6f5a49" providerId="LiveId" clId="{199E2467-8A10-499C-B220-CAFD13AB6D32}" dt="2021-08-12T05:20:18.226" v="367" actId="14100"/>
      <pc:docMkLst>
        <pc:docMk/>
      </pc:docMkLst>
      <pc:sldChg chg="delSp modSp modAnim">
        <pc:chgData name="Hiệp Phạm Văn" userId="c193c3b11a6f5a49" providerId="LiveId" clId="{199E2467-8A10-499C-B220-CAFD13AB6D32}" dt="2021-08-12T05:12:21.125" v="283" actId="478"/>
        <pc:sldMkLst>
          <pc:docMk/>
          <pc:sldMk cId="0" sldId="263"/>
        </pc:sldMkLst>
        <pc:spChg chg="del mod">
          <ac:chgData name="Hiệp Phạm Văn" userId="c193c3b11a6f5a49" providerId="LiveId" clId="{199E2467-8A10-499C-B220-CAFD13AB6D32}" dt="2021-08-12T05:12:14.291" v="281" actId="478"/>
          <ac:spMkLst>
            <pc:docMk/>
            <pc:sldMk cId="0" sldId="263"/>
            <ac:spMk id="2" creationId="{4FC52FDD-DD03-43E2-86AE-55A32860F15A}"/>
          </ac:spMkLst>
        </pc:spChg>
        <pc:spChg chg="del mod">
          <ac:chgData name="Hiệp Phạm Văn" userId="c193c3b11a6f5a49" providerId="LiveId" clId="{199E2467-8A10-499C-B220-CAFD13AB6D32}" dt="2021-08-12T05:12:10.447" v="279" actId="478"/>
          <ac:spMkLst>
            <pc:docMk/>
            <pc:sldMk cId="0" sldId="263"/>
            <ac:spMk id="3" creationId="{5A46F0A5-EE6A-4E29-8484-0FCCEC4777EF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63"/>
            <ac:spMk id="4" creationId="{5129395E-56ED-4099-B4A5-BE79E58859A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63"/>
            <ac:spMk id="5" creationId="{2CFE49DA-E276-4A1F-8EB7-2D3C8CA0D5B1}"/>
          </ac:spMkLst>
        </pc:spChg>
        <pc:spChg chg="del mod">
          <ac:chgData name="Hiệp Phạm Văn" userId="c193c3b11a6f5a49" providerId="LiveId" clId="{199E2467-8A10-499C-B220-CAFD13AB6D32}" dt="2021-08-12T05:12:08.141" v="278" actId="478"/>
          <ac:spMkLst>
            <pc:docMk/>
            <pc:sldMk cId="0" sldId="263"/>
            <ac:spMk id="6" creationId="{35DA4DA0-0210-4EB2-9D99-AB0FD8A09404}"/>
          </ac:spMkLst>
        </pc:spChg>
        <pc:spChg chg="del mod">
          <ac:chgData name="Hiệp Phạm Văn" userId="c193c3b11a6f5a49" providerId="LiveId" clId="{199E2467-8A10-499C-B220-CAFD13AB6D32}" dt="2021-08-12T05:12:12.337" v="280" actId="478"/>
          <ac:spMkLst>
            <pc:docMk/>
            <pc:sldMk cId="0" sldId="263"/>
            <ac:spMk id="7" creationId="{F1CD1132-FA25-489F-9143-9DC39E864D64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63"/>
            <ac:spMk id="7170" creationId="{EFC11967-F09A-4D5D-A72C-E48813126CC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63"/>
            <ac:spMk id="10262" creationId="{A3C6609F-3D16-4CF6-AFC7-1175C18E5868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263"/>
            <ac:picMk id="7226" creationId="{A89FD9CB-B7CD-41EE-B0DB-C83FA1BE0519}"/>
          </ac:picMkLst>
        </pc:picChg>
        <pc:picChg chg="del mod">
          <ac:chgData name="Hiệp Phạm Văn" userId="c193c3b11a6f5a49" providerId="LiveId" clId="{199E2467-8A10-499C-B220-CAFD13AB6D32}" dt="2021-08-12T05:12:21.125" v="283" actId="478"/>
          <ac:picMkLst>
            <pc:docMk/>
            <pc:sldMk cId="0" sldId="263"/>
            <ac:picMk id="7229" creationId="{031372C3-96E8-426B-8C7E-C7DF2481794E}"/>
          </ac:picMkLst>
        </pc:picChg>
        <pc:picChg chg="del mod">
          <ac:chgData name="Hiệp Phạm Văn" userId="c193c3b11a6f5a49" providerId="LiveId" clId="{199E2467-8A10-499C-B220-CAFD13AB6D32}" dt="2021-08-12T05:12:18.108" v="282" actId="478"/>
          <ac:picMkLst>
            <pc:docMk/>
            <pc:sldMk cId="0" sldId="263"/>
            <ac:picMk id="7232" creationId="{B8CFA928-8D55-42CC-887D-E9BF0FF1005C}"/>
          </ac:picMkLst>
        </pc:picChg>
      </pc:sldChg>
      <pc:sldChg chg="addSp delSp modSp mod modNotes">
        <pc:chgData name="Hiệp Phạm Văn" userId="c193c3b11a6f5a49" providerId="LiveId" clId="{199E2467-8A10-499C-B220-CAFD13AB6D32}" dt="2021-08-12T05:08:56.828" v="270" actId="255"/>
        <pc:sldMkLst>
          <pc:docMk/>
          <pc:sldMk cId="0" sldId="296"/>
        </pc:sldMkLst>
        <pc:spChg chg="add mod">
          <ac:chgData name="Hiệp Phạm Văn" userId="c193c3b11a6f5a49" providerId="LiveId" clId="{199E2467-8A10-499C-B220-CAFD13AB6D32}" dt="2021-08-12T05:08:56.828" v="270" actId="255"/>
          <ac:spMkLst>
            <pc:docMk/>
            <pc:sldMk cId="0" sldId="296"/>
            <ac:spMk id="10" creationId="{A2FBD5BC-84C8-43AF-BCC4-219A7C8CEA9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96"/>
            <ac:spMk id="4106" creationId="{D71CDD70-4E0B-42BC-9582-5B743CB843C7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96"/>
            <ac:spMk id="4107" creationId="{CAA9FF76-B14C-43B6-B556-B81A7C73EF6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96"/>
            <ac:spMk id="4108" creationId="{AC6F7B58-8753-4B7A-BD39-B483372317D5}"/>
          </ac:spMkLst>
        </pc:spChg>
        <pc:spChg chg="mod">
          <ac:chgData name="Hiệp Phạm Văn" userId="c193c3b11a6f5a49" providerId="LiveId" clId="{199E2467-8A10-499C-B220-CAFD13AB6D32}" dt="2021-08-12T05:08:39.024" v="253" actId="20577"/>
          <ac:spMkLst>
            <pc:docMk/>
            <pc:sldMk cId="0" sldId="296"/>
            <ac:spMk id="4110" creationId="{AB3E741F-9756-4DA2-9AD3-F9D76C4C1987}"/>
          </ac:spMkLst>
        </pc:spChg>
        <pc:spChg chg="del mod">
          <ac:chgData name="Hiệp Phạm Văn" userId="c193c3b11a6f5a49" providerId="LiveId" clId="{199E2467-8A10-499C-B220-CAFD13AB6D32}" dt="2021-08-12T05:07:54.182" v="242" actId="478"/>
          <ac:spMkLst>
            <pc:docMk/>
            <pc:sldMk cId="0" sldId="296"/>
            <ac:spMk id="4111" creationId="{075514E6-9783-4382-8A92-1FA46B2AA6E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96"/>
            <ac:spMk id="4112" creationId="{E6FF4D09-0678-4C81-B713-4841B7C55C30}"/>
          </ac:spMkLst>
        </pc:spChg>
        <pc:spChg chg="del mod">
          <ac:chgData name="Hiệp Phạm Văn" userId="c193c3b11a6f5a49" providerId="LiveId" clId="{199E2467-8A10-499C-B220-CAFD13AB6D32}" dt="2021-08-12T05:07:56.426" v="243" actId="478"/>
          <ac:spMkLst>
            <pc:docMk/>
            <pc:sldMk cId="0" sldId="296"/>
            <ac:spMk id="4113" creationId="{F75AD38A-CBE5-4E11-A872-88DA52D627F4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296"/>
            <ac:spMk id="104471" creationId="{7B692D27-88F0-40B8-9009-07060291DB3B}"/>
          </ac:spMkLst>
        </pc:spChg>
      </pc:sldChg>
      <pc:sldChg chg="modSp">
        <pc:chgData name="Hiệp Phạm Văn" userId="c193c3b11a6f5a49" providerId="LiveId" clId="{199E2467-8A10-499C-B220-CAFD13AB6D32}" dt="2021-08-11T02:22:43.504" v="35"/>
        <pc:sldMkLst>
          <pc:docMk/>
          <pc:sldMk cId="0" sldId="323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2" creationId="{A4F37850-FBD3-4F8E-B1A2-9CAC375642C7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10262" creationId="{0096A6EF-7F9C-45CE-B7B5-F91D07EEA10D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10298" creationId="{D977A664-519F-4F20-83CC-54AEBC3D6CB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10300" creationId="{DC15AC25-3E2B-482C-81C5-3CC111581CB2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117848" creationId="{C8A4B594-6997-4DCB-A85A-20CBA8D68170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23"/>
            <ac:spMk id="132107" creationId="{2C19740B-7A37-4437-95A7-172FA6688643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23"/>
            <ac:picMk id="10303" creationId="{64D1FDAB-0617-4C51-B5DF-31E59FF43D27}"/>
          </ac:picMkLst>
        </pc:picChg>
      </pc:sldChg>
      <pc:sldChg chg="modSp del">
        <pc:chgData name="Hiệp Phạm Văn" userId="c193c3b11a6f5a49" providerId="LiveId" clId="{199E2467-8A10-499C-B220-CAFD13AB6D32}" dt="2021-08-12T05:07:27.540" v="241" actId="2696"/>
        <pc:sldMkLst>
          <pc:docMk/>
          <pc:sldMk cId="0" sldId="329"/>
        </pc:sldMkLst>
        <pc:picChg chg="mod">
          <ac:chgData name="Hiệp Phạm Văn" userId="c193c3b11a6f5a49" providerId="LiveId" clId="{199E2467-8A10-499C-B220-CAFD13AB6D32}" dt="2021-08-11T02:23:59.686" v="41" actId="14100"/>
          <ac:picMkLst>
            <pc:docMk/>
            <pc:sldMk cId="0" sldId="329"/>
            <ac:picMk id="5132" creationId="{5E9DCA54-A305-403B-83C0-E7BCD3E84D95}"/>
          </ac:picMkLst>
        </pc:picChg>
      </pc:sldChg>
      <pc:sldChg chg="modSp">
        <pc:chgData name="Hiệp Phạm Văn" userId="c193c3b11a6f5a49" providerId="LiveId" clId="{199E2467-8A10-499C-B220-CAFD13AB6D32}" dt="2021-08-11T02:24:29.152" v="59" actId="1037"/>
        <pc:sldMkLst>
          <pc:docMk/>
          <pc:sldMk cId="0" sldId="334"/>
        </pc:sldMkLst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2" creationId="{5C2B4BEB-7724-4BB1-AC73-BD2BA01B05D5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34"/>
            <ac:spMk id="8272" creationId="{53D2F989-7966-458F-968E-4EA49BE302AF}"/>
          </ac:spMkLst>
        </pc:spChg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10262" creationId="{85DF041D-5E8A-469E-8C50-7CA040F5708C}"/>
          </ac:spMkLst>
        </pc:spChg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132103" creationId="{01108152-202E-44D1-8878-4E9539F4CE59}"/>
          </ac:spMkLst>
        </pc:spChg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132107" creationId="{9A19660F-100C-4880-A157-125E9C56FC4E}"/>
          </ac:spMkLst>
        </pc:spChg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132122" creationId="{9776D1C5-C4A9-4342-AF7F-3BEA00D760FC}"/>
          </ac:spMkLst>
        </pc:spChg>
        <pc:spChg chg="mod">
          <ac:chgData name="Hiệp Phạm Văn" userId="c193c3b11a6f5a49" providerId="LiveId" clId="{199E2467-8A10-499C-B220-CAFD13AB6D32}" dt="2021-08-11T02:24:29.152" v="59" actId="1037"/>
          <ac:spMkLst>
            <pc:docMk/>
            <pc:sldMk cId="0" sldId="334"/>
            <ac:spMk id="132139" creationId="{B9C6D0E5-455D-4DF5-8345-F02FBD0EC3C0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34"/>
            <ac:picMk id="8274" creationId="{368770C0-BAA9-4AF5-BDAB-C44D10267CEF}"/>
          </ac:picMkLst>
        </pc:picChg>
      </pc:sldChg>
      <pc:sldChg chg="modSp del mod">
        <pc:chgData name="Hiệp Phạm Văn" userId="c193c3b11a6f5a49" providerId="LiveId" clId="{199E2467-8A10-499C-B220-CAFD13AB6D32}" dt="2021-08-12T04:45:24.574" v="125" actId="2696"/>
        <pc:sldMkLst>
          <pc:docMk/>
          <pc:sldMk cId="0" sldId="340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30724" creationId="{FA8F4293-CCD5-4639-B7C3-C3F5B9B202E3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05" creationId="{D4C9BF66-5118-4FE0-A3F3-B82907F7518E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06" creationId="{71846B59-FE9E-4EE6-962E-38585B502B37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07" creationId="{319FEEAE-CAFC-4039-A56C-E113B18ED363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08" creationId="{8FAD41D5-0656-4E7B-8A97-8300A253F237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09" creationId="{E3E49716-3705-4552-8FEA-84F0E08EBFD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10" creationId="{CD0FA6C8-9394-4909-9B3A-C5BEEC84333E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11" creationId="{C16B490A-60A6-40DC-BB85-798CA2E75B8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0"/>
            <ac:spMk id="157712" creationId="{C3C1F104-CF0A-4471-9CD9-F4C62AFD22D7}"/>
          </ac:spMkLst>
        </pc:spChg>
        <pc:graphicFrameChg chg="mod">
          <ac:chgData name="Hiệp Phạm Văn" userId="c193c3b11a6f5a49" providerId="LiveId" clId="{199E2467-8A10-499C-B220-CAFD13AB6D32}" dt="2021-08-12T04:45:24.574" v="125" actId="2696"/>
          <ac:graphicFrameMkLst>
            <pc:docMk/>
            <pc:sldMk cId="0" sldId="340"/>
            <ac:graphicFrameMk id="30733" creationId="{33E78177-C7A2-48FB-B844-FDBBF824959C}"/>
          </ac:graphicFrameMkLst>
        </pc:graphicFrameChg>
        <pc:graphicFrameChg chg="mod">
          <ac:chgData name="Hiệp Phạm Văn" userId="c193c3b11a6f5a49" providerId="LiveId" clId="{199E2467-8A10-499C-B220-CAFD13AB6D32}" dt="2021-08-12T04:45:24.574" v="125" actId="2696"/>
          <ac:graphicFrameMkLst>
            <pc:docMk/>
            <pc:sldMk cId="0" sldId="340"/>
            <ac:graphicFrameMk id="30734" creationId="{BCF70698-D616-4D74-9850-AFA50D1539F6}"/>
          </ac:graphicFrameMkLst>
        </pc:graphicFrameChg>
        <pc:graphicFrameChg chg="mod">
          <ac:chgData name="Hiệp Phạm Văn" userId="c193c3b11a6f5a49" providerId="LiveId" clId="{199E2467-8A10-499C-B220-CAFD13AB6D32}" dt="2021-08-12T04:45:24.574" v="125" actId="2696"/>
          <ac:graphicFrameMkLst>
            <pc:docMk/>
            <pc:sldMk cId="0" sldId="340"/>
            <ac:graphicFrameMk id="30735" creationId="{B09A54FA-DECA-47FB-B13D-43710306471F}"/>
          </ac:graphicFrameMkLst>
        </pc:graphicFrameChg>
        <pc:graphicFrameChg chg="mod">
          <ac:chgData name="Hiệp Phạm Văn" userId="c193c3b11a6f5a49" providerId="LiveId" clId="{199E2467-8A10-499C-B220-CAFD13AB6D32}" dt="2021-08-12T04:45:24.574" v="125" actId="2696"/>
          <ac:graphicFrameMkLst>
            <pc:docMk/>
            <pc:sldMk cId="0" sldId="340"/>
            <ac:graphicFrameMk id="30736" creationId="{09E2041C-015B-48AB-BAB7-8983BB43F780}"/>
          </ac:graphicFrameMkLst>
        </pc:graphicFrameChg>
      </pc:sldChg>
      <pc:sldChg chg="modSp del">
        <pc:chgData name="Hiệp Phạm Văn" userId="c193c3b11a6f5a49" providerId="LiveId" clId="{199E2467-8A10-499C-B220-CAFD13AB6D32}" dt="2021-08-12T05:06:14.986" v="216" actId="2696"/>
        <pc:sldMkLst>
          <pc:docMk/>
          <pc:sldMk cId="0" sldId="342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2"/>
            <ac:spMk id="2" creationId="{BA1E4876-E613-4817-9C61-83872E83B52A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2"/>
            <ac:spMk id="32783" creationId="{65BE7C27-44BC-4B38-B4BA-F7A1447A5E4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2"/>
            <ac:spMk id="32785" creationId="{36B9A657-657A-4882-82A4-25266B4298D0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2"/>
            <ac:spMk id="108559" creationId="{6B066D06-4616-4C31-9F21-CAF74A92E7CA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2"/>
            <ac:spMk id="132107" creationId="{CD089A8F-7E7C-44BE-A3C0-8AA82E18E926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2"/>
            <ac:picMk id="32787" creationId="{B5D444F4-DD93-44D7-B37B-A1454F37E266}"/>
          </ac:picMkLst>
        </pc:picChg>
      </pc:sldChg>
      <pc:sldChg chg="modSp del">
        <pc:chgData name="Hiệp Phạm Văn" userId="c193c3b11a6f5a49" providerId="LiveId" clId="{199E2467-8A10-499C-B220-CAFD13AB6D32}" dt="2021-08-12T05:06:32.816" v="223" actId="2696"/>
        <pc:sldMkLst>
          <pc:docMk/>
          <pc:sldMk cId="0" sldId="343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3"/>
            <ac:spMk id="108559" creationId="{24432D04-00A3-4892-B471-B4938D2585C2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3"/>
            <ac:spMk id="150535" creationId="{BF426A94-FFF2-4BFE-9E57-DE2260F09B4D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3"/>
            <ac:picMk id="33801" creationId="{5BCF7FAC-09D3-4DB8-8505-86AF87E9B6E6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3"/>
            <ac:picMk id="33802" creationId="{63B7B6B6-DA8C-4DB2-88F2-0F8BF0D1E1D4}"/>
          </ac:picMkLst>
        </pc:picChg>
      </pc:sldChg>
      <pc:sldChg chg="modSp del">
        <pc:chgData name="Hiệp Phạm Văn" userId="c193c3b11a6f5a49" providerId="LiveId" clId="{199E2467-8A10-499C-B220-CAFD13AB6D32}" dt="2021-08-12T05:06:29.184" v="222" actId="2696"/>
        <pc:sldMkLst>
          <pc:docMk/>
          <pc:sldMk cId="0" sldId="346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6"/>
            <ac:spMk id="108559" creationId="{B6C484D3-72F8-4077-B703-A7F2C3A3B0A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6"/>
            <ac:spMk id="150535" creationId="{A6E35517-5D73-4555-8D86-C07BC32A2572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6"/>
            <ac:picMk id="36872" creationId="{C3F0A829-DD5A-4BB4-80D8-F5AA4A7FFB68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6"/>
            <ac:picMk id="108556" creationId="{92F36197-A0A6-4A17-9E37-55A472D6AD16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6"/>
            <ac:picMk id="150534" creationId="{3632E44E-8765-480C-81B2-98BDBAF3BCFF}"/>
          </ac:picMkLst>
        </pc:picChg>
      </pc:sldChg>
      <pc:sldChg chg="modSp del">
        <pc:chgData name="Hiệp Phạm Văn" userId="c193c3b11a6f5a49" providerId="LiveId" clId="{199E2467-8A10-499C-B220-CAFD13AB6D32}" dt="2021-08-12T05:06:27.378" v="221" actId="2696"/>
        <pc:sldMkLst>
          <pc:docMk/>
          <pc:sldMk cId="0" sldId="347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7"/>
            <ac:spMk id="2" creationId="{AC9F9056-1A42-469A-B60B-3B9EA42953F5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7"/>
            <ac:spMk id="37903" creationId="{5DDADCC4-E52C-429B-8FF5-C955F476F60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7"/>
            <ac:spMk id="37905" creationId="{73F8AC64-6685-4F76-90D7-F09F41F640CE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7"/>
            <ac:spMk id="108559" creationId="{0FE10CD3-4AA9-4137-93A2-6C75259A727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7"/>
            <ac:spMk id="132107" creationId="{6DF19385-B7AB-4DCD-9AFC-5D044FF22484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7"/>
            <ac:picMk id="37907" creationId="{C879B9ED-DB64-49B0-9EDA-BAA756789ECA}"/>
          </ac:picMkLst>
        </pc:picChg>
      </pc:sldChg>
      <pc:sldChg chg="modSp del">
        <pc:chgData name="Hiệp Phạm Văn" userId="c193c3b11a6f5a49" providerId="LiveId" clId="{199E2467-8A10-499C-B220-CAFD13AB6D32}" dt="2021-08-12T05:06:25.297" v="220" actId="2696"/>
        <pc:sldMkLst>
          <pc:docMk/>
          <pc:sldMk cId="0" sldId="348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8"/>
            <ac:spMk id="2" creationId="{49309F08-5EA8-4EED-9A6C-D58C51BE85CA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8"/>
            <ac:spMk id="38928" creationId="{000CA428-E283-4822-857F-8D65082525F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8"/>
            <ac:spMk id="38930" creationId="{42466075-D2A0-4D25-8829-FE82E77AF65D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8"/>
            <ac:spMk id="108559" creationId="{318B4E39-6874-4788-A065-757826895FE7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8"/>
            <ac:spMk id="132107" creationId="{655E2733-33D3-45C1-9001-5A5B3E82CF50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8"/>
            <ac:picMk id="38932" creationId="{5A6B9095-6845-4A6C-AC53-69FBE490B71A}"/>
          </ac:picMkLst>
        </pc:picChg>
      </pc:sldChg>
      <pc:sldChg chg="modSp del">
        <pc:chgData name="Hiệp Phạm Văn" userId="c193c3b11a6f5a49" providerId="LiveId" clId="{199E2467-8A10-499C-B220-CAFD13AB6D32}" dt="2021-08-12T05:06:23.473" v="219" actId="2696"/>
        <pc:sldMkLst>
          <pc:docMk/>
          <pc:sldMk cId="0" sldId="349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9"/>
            <ac:spMk id="2" creationId="{B41DDFB1-F8B4-4BED-A73B-9F750E472FCA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9"/>
            <ac:spMk id="39954" creationId="{5F40F4A2-8BF7-4F49-AC48-60A18961550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9"/>
            <ac:spMk id="39956" creationId="{2E322985-E42F-4C58-9B49-8C80764C828D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9"/>
            <ac:spMk id="108559" creationId="{A86D0B5F-6B22-426E-945D-C60B6C07E3B0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49"/>
            <ac:spMk id="132107" creationId="{BD78EDB3-9655-4D5A-8082-F2E808B8362D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49"/>
            <ac:picMk id="39958" creationId="{17326B2B-67D5-4860-85B0-9382F80BC3D1}"/>
          </ac:picMkLst>
        </pc:picChg>
      </pc:sldChg>
      <pc:sldChg chg="modSp del">
        <pc:chgData name="Hiệp Phạm Văn" userId="c193c3b11a6f5a49" providerId="LiveId" clId="{199E2467-8A10-499C-B220-CAFD13AB6D32}" dt="2021-08-12T05:06:20.850" v="218" actId="2696"/>
        <pc:sldMkLst>
          <pc:docMk/>
          <pc:sldMk cId="0" sldId="350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0"/>
            <ac:spMk id="108559" creationId="{28D27246-E6B9-462B-9FEE-CE0F8C9690BC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0"/>
            <ac:spMk id="151556" creationId="{20BACCAC-11BE-413D-8084-3FDBE4F6D637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0"/>
            <ac:picMk id="40966" creationId="{D3FFE0E4-A811-4746-86F4-C395DC03FAAF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0"/>
            <ac:picMk id="40967" creationId="{A7F086EB-92B3-43A0-9879-7CDCB4160325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0"/>
            <ac:picMk id="151558" creationId="{0BDFB2F7-AD8E-4EFB-AD9D-021F1AF3F532}"/>
          </ac:picMkLst>
        </pc:picChg>
      </pc:sldChg>
      <pc:sldChg chg="modSp del">
        <pc:chgData name="Hiệp Phạm Văn" userId="c193c3b11a6f5a49" providerId="LiveId" clId="{199E2467-8A10-499C-B220-CAFD13AB6D32}" dt="2021-08-12T05:06:18.462" v="217" actId="2696"/>
        <pc:sldMkLst>
          <pc:docMk/>
          <pc:sldMk cId="0" sldId="351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1"/>
            <ac:spMk id="108559" creationId="{4DFBDCEA-6ED0-4596-9A97-D4CF6D94571D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1"/>
            <ac:spMk id="150535" creationId="{0B28BD48-A864-4091-BC9B-E3AF9F3E71BE}"/>
          </ac:spMkLst>
        </pc:sp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1"/>
            <ac:picMk id="41992" creationId="{E755887C-5877-407B-8E86-3CCDD648F82A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1"/>
            <ac:picMk id="108556" creationId="{3DE003E4-627E-4122-9927-DF7301190187}"/>
          </ac:picMkLst>
        </pc:picChg>
        <pc:picChg chg="mod">
          <ac:chgData name="Hiệp Phạm Văn" userId="c193c3b11a6f5a49" providerId="LiveId" clId="{199E2467-8A10-499C-B220-CAFD13AB6D32}" dt="2021-08-11T02:22:43.504" v="35"/>
          <ac:picMkLst>
            <pc:docMk/>
            <pc:sldMk cId="0" sldId="351"/>
            <ac:picMk id="150534" creationId="{D69BB5E0-73BB-4028-BC53-E28F128C448B}"/>
          </ac:picMkLst>
        </pc:picChg>
      </pc:sldChg>
      <pc:sldChg chg="addSp delSp modSp modAnim">
        <pc:chgData name="Hiệp Phạm Văn" userId="c193c3b11a6f5a49" providerId="LiveId" clId="{199E2467-8A10-499C-B220-CAFD13AB6D32}" dt="2021-08-12T05:19:51.212" v="356"/>
        <pc:sldMkLst>
          <pc:docMk/>
          <pc:sldMk cId="0" sldId="352"/>
        </pc:sldMkLst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2" creationId="{A0B77E42-F47C-425D-B637-981EE2D44CC9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3" creationId="{E92B70A3-933D-414A-8891-AA4918AA5863}"/>
          </ac:spMkLst>
        </pc:spChg>
        <pc:spChg chg="del mod">
          <ac:chgData name="Hiệp Phạm Văn" userId="c193c3b11a6f5a49" providerId="LiveId" clId="{199E2467-8A10-499C-B220-CAFD13AB6D32}" dt="2021-08-12T05:17:10.544" v="302" actId="478"/>
          <ac:spMkLst>
            <pc:docMk/>
            <pc:sldMk cId="0" sldId="352"/>
            <ac:spMk id="4" creationId="{87F3774F-C51E-4940-BCD2-E0DB51349C36}"/>
          </ac:spMkLst>
        </pc:spChg>
        <pc:spChg chg="del mod">
          <ac:chgData name="Hiệp Phạm Văn" userId="c193c3b11a6f5a49" providerId="LiveId" clId="{199E2467-8A10-499C-B220-CAFD13AB6D32}" dt="2021-08-12T05:17:08.438" v="301" actId="478"/>
          <ac:spMkLst>
            <pc:docMk/>
            <pc:sldMk cId="0" sldId="352"/>
            <ac:spMk id="5" creationId="{61C3B595-4794-4B70-A0F7-97B4C9CFEF16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6" creationId="{12164FCA-F50A-4F7D-A56E-477A6B1BB280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7" creationId="{7AE8613A-A36F-4988-9279-0D7321711390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8" creationId="{905F6196-E16F-40BD-9398-0AC857B6C61E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9" creationId="{816E0202-5EC2-425B-A19A-165934A219E3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10" creationId="{BF303956-A8E6-4E6E-9C18-F7A02B610BB6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11" creationId="{9CF91E57-B62C-412D-BAB2-F84015E4AAEB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12" creationId="{F2069C5C-EB97-4E08-BBCD-962C3365D489}"/>
          </ac:spMkLst>
        </pc:spChg>
        <pc:spChg chg="del mod">
          <ac:chgData name="Hiệp Phạm Văn" userId="c193c3b11a6f5a49" providerId="LiveId" clId="{199E2467-8A10-499C-B220-CAFD13AB6D32}" dt="2021-08-12T05:17:05.582" v="300" actId="478"/>
          <ac:spMkLst>
            <pc:docMk/>
            <pc:sldMk cId="0" sldId="352"/>
            <ac:spMk id="13" creationId="{B71CDD1E-F058-4EFF-8C66-D54337024846}"/>
          </ac:spMkLst>
        </pc:spChg>
        <pc:spChg chg="mod">
          <ac:chgData name="Hiệp Phạm Văn" userId="c193c3b11a6f5a49" providerId="LiveId" clId="{199E2467-8A10-499C-B220-CAFD13AB6D32}" dt="2021-08-12T05:18:33.076" v="354" actId="1035"/>
          <ac:spMkLst>
            <pc:docMk/>
            <pc:sldMk cId="0" sldId="352"/>
            <ac:spMk id="14" creationId="{A668B80C-A9EB-4D9F-96FC-5B336B560209}"/>
          </ac:spMkLst>
        </pc:spChg>
        <pc:spChg chg="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15" creationId="{551039BB-C30E-4EDF-B593-026D6BF28941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16" creationId="{0B2B7E0A-33FA-4F9C-AA1C-761D7D9D9CF9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26" creationId="{C16B0F3D-C2E7-44A0-B49C-4668FE48B1AD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27" creationId="{5C067569-9099-4C57-AAC7-6BBE2378357A}"/>
          </ac:spMkLst>
        </pc:spChg>
        <pc:spChg chg="add del mod">
          <ac:chgData name="Hiệp Phạm Văn" userId="c193c3b11a6f5a49" providerId="LiveId" clId="{199E2467-8A10-499C-B220-CAFD13AB6D32}" dt="2021-08-12T05:17:40.260" v="319" actId="478"/>
          <ac:spMkLst>
            <pc:docMk/>
            <pc:sldMk cId="0" sldId="352"/>
            <ac:spMk id="28" creationId="{16B4186A-763D-4281-B9A1-C0925239BA89}"/>
          </ac:spMkLst>
        </pc:spChg>
        <pc:spChg chg="add del mod">
          <ac:chgData name="Hiệp Phạm Văn" userId="c193c3b11a6f5a49" providerId="LiveId" clId="{199E2467-8A10-499C-B220-CAFD13AB6D32}" dt="2021-08-12T05:17:43.452" v="320" actId="478"/>
          <ac:spMkLst>
            <pc:docMk/>
            <pc:sldMk cId="0" sldId="352"/>
            <ac:spMk id="29" creationId="{1948945C-2B12-41A3-89E0-22D215CA9510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30" creationId="{2E982EDB-C925-4AD9-AEFC-ACFDFC3C76D4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31" creationId="{42ED50A9-8320-4C3D-9F7F-72D25E4BCD57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32" creationId="{A0CDED23-6855-4961-B8BE-E8C0630EA5D5}"/>
          </ac:spMkLst>
        </pc:spChg>
        <pc:spChg chg="add mod">
          <ac:chgData name="Hiệp Phạm Văn" userId="c193c3b11a6f5a49" providerId="LiveId" clId="{199E2467-8A10-499C-B220-CAFD13AB6D32}" dt="2021-08-12T05:18:30.401" v="351" actId="1035"/>
          <ac:spMkLst>
            <pc:docMk/>
            <pc:sldMk cId="0" sldId="352"/>
            <ac:spMk id="33" creationId="{2FD6F4EE-8E91-4B22-A95E-EE8F4C247D8A}"/>
          </ac:spMkLst>
        </pc:spChg>
        <pc:spChg chg="add del mod">
          <ac:chgData name="Hiệp Phạm Văn" userId="c193c3b11a6f5a49" providerId="LiveId" clId="{199E2467-8A10-499C-B220-CAFD13AB6D32}" dt="2021-08-12T05:19:51.212" v="356"/>
          <ac:spMkLst>
            <pc:docMk/>
            <pc:sldMk cId="0" sldId="352"/>
            <ac:spMk id="37" creationId="{EB946D88-2AD8-4622-89ED-CFB810A4CC1B}"/>
          </ac:spMkLst>
        </pc:spChg>
        <pc:spChg chg="add del mod">
          <ac:chgData name="Hiệp Phạm Văn" userId="c193c3b11a6f5a49" providerId="LiveId" clId="{199E2467-8A10-499C-B220-CAFD13AB6D32}" dt="2021-08-12T05:19:51.212" v="356"/>
          <ac:spMkLst>
            <pc:docMk/>
            <pc:sldMk cId="0" sldId="352"/>
            <ac:spMk id="41" creationId="{7CC30032-0132-4590-A640-C7DE9BDDF6BD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10262" creationId="{DD660057-B2EA-432D-A788-3AE790C0BA36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2"/>
            <ac:spMk id="44037" creationId="{781F8CDB-948B-451A-893B-8846A308789F}"/>
          </ac:spMkLst>
        </pc:spChg>
        <pc:spChg chg="del mod">
          <ac:chgData name="Hiệp Phạm Văn" userId="c193c3b11a6f5a49" providerId="LiveId" clId="{199E2467-8A10-499C-B220-CAFD13AB6D32}" dt="2021-08-12T05:07:09.128" v="240" actId="478"/>
          <ac:spMkLst>
            <pc:docMk/>
            <pc:sldMk cId="0" sldId="352"/>
            <ac:spMk id="44067" creationId="{56E52CAB-8352-45E4-BC56-2AE1DD214CB0}"/>
          </ac:spMkLst>
        </pc:spChg>
        <pc:spChg chg="del mod">
          <ac:chgData name="Hiệp Phạm Văn" userId="c193c3b11a6f5a49" providerId="LiveId" clId="{199E2467-8A10-499C-B220-CAFD13AB6D32}" dt="2021-08-12T05:07:07.576" v="239" actId="478"/>
          <ac:spMkLst>
            <pc:docMk/>
            <pc:sldMk cId="0" sldId="352"/>
            <ac:spMk id="44068" creationId="{31FCDB0F-D5AE-4EC1-B7CB-5B2CFB56425C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44069" creationId="{23CC0279-D4D9-4018-A54A-7CCA82899199}"/>
          </ac:spMkLst>
        </pc:spChg>
        <pc:spChg chg="mod">
          <ac:chgData name="Hiệp Phạm Văn" userId="c193c3b11a6f5a49" providerId="LiveId" clId="{199E2467-8A10-499C-B220-CAFD13AB6D32}" dt="2021-08-12T05:18:23.235" v="347" actId="1038"/>
          <ac:spMkLst>
            <pc:docMk/>
            <pc:sldMk cId="0" sldId="352"/>
            <ac:spMk id="132103" creationId="{9A368306-4B19-400D-8C37-665099998FF8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132107" creationId="{6EC443DB-188B-405A-A530-0B4AD6B7E4EB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132122" creationId="{C8E18BF6-6A7B-42CD-AC3E-3CC00BE02860}"/>
          </ac:spMkLst>
        </pc:spChg>
        <pc:spChg chg="mod">
          <ac:chgData name="Hiệp Phạm Văn" userId="c193c3b11a6f5a49" providerId="LiveId" clId="{199E2467-8A10-499C-B220-CAFD13AB6D32}" dt="2021-08-11T02:25:02.070" v="111" actId="1037"/>
          <ac:spMkLst>
            <pc:docMk/>
            <pc:sldMk cId="0" sldId="352"/>
            <ac:spMk id="132139" creationId="{992E19FC-C75F-4758-A784-96FDC52E7C23}"/>
          </ac:spMkLst>
        </pc:sp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34" creationId="{9061880D-87AF-4954-8C1E-1ADC620A53CA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35" creationId="{CB10DEAC-0D41-48D0-BC9F-F29BEBB2AED0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36" creationId="{E6B69A5D-D387-42D4-8AC1-5872C092DD0B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38" creationId="{B89FD767-651F-4593-A860-C5DFA76569C4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39" creationId="{2C417874-2237-4112-BA5A-9852502DCA4C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40" creationId="{46233C68-708D-4DE2-B655-FEE9E2E039FE}"/>
          </ac:picMkLst>
        </pc:picChg>
        <pc:picChg chg="add del mod">
          <ac:chgData name="Hiệp Phạm Văn" userId="c193c3b11a6f5a49" providerId="LiveId" clId="{199E2467-8A10-499C-B220-CAFD13AB6D32}" dt="2021-08-12T05:19:51.212" v="356"/>
          <ac:picMkLst>
            <pc:docMk/>
            <pc:sldMk cId="0" sldId="352"/>
            <ac:picMk id="42" creationId="{0F0CAF2F-7021-408D-AC35-FDFB6AF1F67B}"/>
          </ac:picMkLst>
        </pc:picChg>
      </pc:sldChg>
      <pc:sldChg chg="modSp">
        <pc:chgData name="Hiệp Phạm Văn" userId="c193c3b11a6f5a49" providerId="LiveId" clId="{199E2467-8A10-499C-B220-CAFD13AB6D32}" dt="2021-08-11T02:22:43.504" v="35"/>
        <pc:sldMkLst>
          <pc:docMk/>
          <pc:sldMk cId="0" sldId="353"/>
        </pc:sld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3"/>
            <ac:spMk id="45060" creationId="{5E9DF269-7502-463D-BCA3-AFF52F7170DE}"/>
          </ac:spMkLst>
        </pc:spChg>
      </pc:sldChg>
      <pc:sldChg chg="delSp modSp modAnim">
        <pc:chgData name="Hiệp Phạm Văn" userId="c193c3b11a6f5a49" providerId="LiveId" clId="{199E2467-8A10-499C-B220-CAFD13AB6D32}" dt="2021-08-12T05:13:06.085" v="290" actId="1076"/>
        <pc:sldMkLst>
          <pc:docMk/>
          <pc:sldMk cId="0" sldId="354"/>
        </pc:sldMkLst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2" creationId="{BF254095-4CE2-4ABF-A92C-73548A7A3682}"/>
          </ac:spMkLst>
        </pc:spChg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3" creationId="{0B99E3FD-5695-46A2-8B0B-AB8A45782744}"/>
          </ac:spMkLst>
        </pc:spChg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4" creationId="{9B7F86FB-5061-409C-915D-451466644227}"/>
          </ac:spMkLst>
        </pc:spChg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5" creationId="{8FC6A04D-8A73-4641-9E91-9871EF3E2477}"/>
          </ac:spMkLst>
        </pc:spChg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6" creationId="{0522CF6E-91F3-4768-B774-4626A279730D}"/>
          </ac:spMkLst>
        </pc:spChg>
        <pc:spChg chg="del mod">
          <ac:chgData name="Hiệp Phạm Văn" userId="c193c3b11a6f5a49" providerId="LiveId" clId="{199E2467-8A10-499C-B220-CAFD13AB6D32}" dt="2021-08-12T05:12:52.685" v="285" actId="478"/>
          <ac:spMkLst>
            <pc:docMk/>
            <pc:sldMk cId="0" sldId="354"/>
            <ac:spMk id="7" creationId="{EE09AC41-E78B-405C-B189-31B70CBDD799}"/>
          </ac:spMkLst>
        </pc:spChg>
        <pc:spChg chg="del mod">
          <ac:chgData name="Hiệp Phạm Văn" userId="c193c3b11a6f5a49" providerId="LiveId" clId="{199E2467-8A10-499C-B220-CAFD13AB6D32}" dt="2021-08-12T05:12:55.527" v="286" actId="478"/>
          <ac:spMkLst>
            <pc:docMk/>
            <pc:sldMk cId="0" sldId="354"/>
            <ac:spMk id="8" creationId="{A80920DB-1748-46C5-9201-07B7F587419E}"/>
          </ac:spMkLst>
        </pc:spChg>
        <pc:spChg chg="del mod">
          <ac:chgData name="Hiệp Phạm Văn" userId="c193c3b11a6f5a49" providerId="LiveId" clId="{199E2467-8A10-499C-B220-CAFD13AB6D32}" dt="2021-08-12T05:12:50.473" v="284" actId="478"/>
          <ac:spMkLst>
            <pc:docMk/>
            <pc:sldMk cId="0" sldId="354"/>
            <ac:spMk id="9" creationId="{4F32D789-5A3C-44EC-8993-0C6ADC572687}"/>
          </ac:spMkLst>
        </pc:spChg>
        <pc:spChg chg="del mod">
          <ac:chgData name="Hiệp Phạm Văn" userId="c193c3b11a6f5a49" providerId="LiveId" clId="{199E2467-8A10-499C-B220-CAFD13AB6D32}" dt="2021-08-12T05:12:57.162" v="287" actId="478"/>
          <ac:spMkLst>
            <pc:docMk/>
            <pc:sldMk cId="0" sldId="354"/>
            <ac:spMk id="10" creationId="{515C0ABC-BCE6-4AD7-9134-93ED58ACAB4C}"/>
          </ac:spMkLst>
        </pc:spChg>
        <pc:spChg chg="mod">
          <ac:chgData name="Hiệp Phạm Văn" userId="c193c3b11a6f5a49" providerId="LiveId" clId="{199E2467-8A10-499C-B220-CAFD13AB6D32}" dt="2021-08-11T02:24:38.828" v="78" actId="1037"/>
          <ac:spMkLst>
            <pc:docMk/>
            <pc:sldMk cId="0" sldId="354"/>
            <ac:spMk id="10262" creationId="{4363AF3C-4337-483E-B3A8-8EB261AC8B5A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4"/>
            <ac:spMk id="46089" creationId="{4137F87C-7EA4-40BB-8DEC-985AC11EF258}"/>
          </ac:spMkLst>
        </pc:spChg>
        <pc:picChg chg="mod">
          <ac:chgData name="Hiệp Phạm Văn" userId="c193c3b11a6f5a49" providerId="LiveId" clId="{199E2467-8A10-499C-B220-CAFD13AB6D32}" dt="2021-08-12T04:48:20.126" v="139" actId="1076"/>
          <ac:picMkLst>
            <pc:docMk/>
            <pc:sldMk cId="0" sldId="354"/>
            <ac:picMk id="46091" creationId="{5FEB1D10-D597-4A81-9925-E38FB9CDBC72}"/>
          </ac:picMkLst>
        </pc:picChg>
        <pc:picChg chg="mod">
          <ac:chgData name="Hiệp Phạm Văn" userId="c193c3b11a6f5a49" providerId="LiveId" clId="{199E2467-8A10-499C-B220-CAFD13AB6D32}" dt="2021-08-12T05:13:06.085" v="290" actId="1076"/>
          <ac:picMkLst>
            <pc:docMk/>
            <pc:sldMk cId="0" sldId="354"/>
            <ac:picMk id="46094" creationId="{C126E906-2811-42B4-8DAA-EBA0E90A6D1A}"/>
          </ac:picMkLst>
        </pc:picChg>
        <pc:picChg chg="del mod">
          <ac:chgData name="Hiệp Phạm Văn" userId="c193c3b11a6f5a49" providerId="LiveId" clId="{199E2467-8A10-499C-B220-CAFD13AB6D32}" dt="2021-08-12T05:13:02.603" v="288" actId="478"/>
          <ac:picMkLst>
            <pc:docMk/>
            <pc:sldMk cId="0" sldId="354"/>
            <ac:picMk id="46097" creationId="{FBCB8180-E17C-4560-9CD4-6B5518726124}"/>
          </ac:picMkLst>
        </pc:picChg>
        <pc:picChg chg="del mod">
          <ac:chgData name="Hiệp Phạm Văn" userId="c193c3b11a6f5a49" providerId="LiveId" clId="{199E2467-8A10-499C-B220-CAFD13AB6D32}" dt="2021-08-12T05:13:03.653" v="289" actId="478"/>
          <ac:picMkLst>
            <pc:docMk/>
            <pc:sldMk cId="0" sldId="354"/>
            <ac:picMk id="46100" creationId="{EE1E572F-1722-4704-B693-0699A238C491}"/>
          </ac:picMkLst>
        </pc:picChg>
      </pc:sldChg>
      <pc:sldChg chg="addSp delSp modSp mod">
        <pc:chgData name="Hiệp Phạm Văn" userId="c193c3b11a6f5a49" providerId="LiveId" clId="{199E2467-8A10-499C-B220-CAFD13AB6D32}" dt="2021-08-12T05:16:33" v="299" actId="478"/>
        <pc:sldMkLst>
          <pc:docMk/>
          <pc:sldMk cId="0" sldId="355"/>
        </pc:sldMkLst>
        <pc:spChg chg="add del mod">
          <ac:chgData name="Hiệp Phạm Văn" userId="c193c3b11a6f5a49" providerId="LiveId" clId="{199E2467-8A10-499C-B220-CAFD13AB6D32}" dt="2021-08-12T05:16:33" v="299" actId="478"/>
          <ac:spMkLst>
            <pc:docMk/>
            <pc:sldMk cId="0" sldId="355"/>
            <ac:spMk id="4" creationId="{C6EBDD38-DD02-4F96-B018-B15E714EEC9C}"/>
          </ac:spMkLst>
        </pc:spChg>
        <pc:graphicFrameChg chg="add del mod">
          <ac:chgData name="Hiệp Phạm Văn" userId="c193c3b11a6f5a49" providerId="LiveId" clId="{199E2467-8A10-499C-B220-CAFD13AB6D32}" dt="2021-08-12T05:15:57.868" v="291" actId="478"/>
          <ac:graphicFrameMkLst>
            <pc:docMk/>
            <pc:sldMk cId="0" sldId="355"/>
            <ac:graphicFrameMk id="2" creationId="{376D354D-3A01-43D9-B058-96B5FD431F9F}"/>
          </ac:graphicFrameMkLst>
        </pc:graphicFrameChg>
        <pc:graphicFrameChg chg="add del mod">
          <ac:chgData name="Hiệp Phạm Văn" userId="c193c3b11a6f5a49" providerId="LiveId" clId="{199E2467-8A10-499C-B220-CAFD13AB6D32}" dt="2021-08-12T05:16:01.980" v="292" actId="478"/>
          <ac:graphicFrameMkLst>
            <pc:docMk/>
            <pc:sldMk cId="0" sldId="355"/>
            <ac:graphicFrameMk id="3" creationId="{7B23A5F0-D72F-4901-81F5-BBC04E062D6D}"/>
          </ac:graphicFrameMkLst>
        </pc:graphicFrameChg>
        <pc:graphicFrameChg chg="del mod">
          <ac:chgData name="Hiệp Phạm Văn" userId="c193c3b11a6f5a49" providerId="LiveId" clId="{199E2467-8A10-499C-B220-CAFD13AB6D32}" dt="2021-08-11T02:15:59.363" v="7" actId="478"/>
          <ac:graphicFrameMkLst>
            <pc:docMk/>
            <pc:sldMk cId="0" sldId="355"/>
            <ac:graphicFrameMk id="47108" creationId="{FF601CD5-E019-4C37-82E0-2A7AAF820653}"/>
          </ac:graphicFrameMkLst>
        </pc:graphicFrameChg>
        <pc:graphicFrameChg chg="mod">
          <ac:chgData name="Hiệp Phạm Văn" userId="c193c3b11a6f5a49" providerId="LiveId" clId="{199E2467-8A10-499C-B220-CAFD13AB6D32}" dt="2021-08-12T04:45:18.317" v="123"/>
          <ac:graphicFrameMkLst>
            <pc:docMk/>
            <pc:sldMk cId="0" sldId="355"/>
            <ac:graphicFrameMk id="47111" creationId="{F3E9FB03-3B5D-4687-90B4-3FE257C44A2C}"/>
          </ac:graphicFrameMkLst>
        </pc:graphicFrameChg>
        <pc:graphicFrameChg chg="mod">
          <ac:chgData name="Hiệp Phạm Văn" userId="c193c3b11a6f5a49" providerId="LiveId" clId="{199E2467-8A10-499C-B220-CAFD13AB6D32}" dt="2021-08-12T04:45:18.319" v="124"/>
          <ac:graphicFrameMkLst>
            <pc:docMk/>
            <pc:sldMk cId="0" sldId="355"/>
            <ac:graphicFrameMk id="47112" creationId="{49C4DC6C-CE29-4735-871B-43C850EC70E0}"/>
          </ac:graphicFrameMkLst>
        </pc:graphicFrameChg>
        <pc:graphicFrameChg chg="del mod">
          <ac:chgData name="Hiệp Phạm Văn" userId="c193c3b11a6f5a49" providerId="LiveId" clId="{199E2467-8A10-499C-B220-CAFD13AB6D32}" dt="2021-08-11T02:16:11.109" v="10" actId="478"/>
          <ac:graphicFrameMkLst>
            <pc:docMk/>
            <pc:sldMk cId="0" sldId="355"/>
            <ac:graphicFrameMk id="47113" creationId="{576A071E-3B11-4CA2-A21A-2FA0823EFD08}"/>
          </ac:graphicFrameMkLst>
        </pc:graphicFrameChg>
        <pc:graphicFrameChg chg="del mod">
          <ac:chgData name="Hiệp Phạm Văn" userId="c193c3b11a6f5a49" providerId="LiveId" clId="{199E2467-8A10-499C-B220-CAFD13AB6D32}" dt="2021-08-11T02:16:12.098" v="11" actId="478"/>
          <ac:graphicFrameMkLst>
            <pc:docMk/>
            <pc:sldMk cId="0" sldId="355"/>
            <ac:graphicFrameMk id="47114" creationId="{90C285C3-B522-4E8F-9E0B-46B8170A75FB}"/>
          </ac:graphicFrameMkLst>
        </pc:graphicFrameChg>
        <pc:picChg chg="add mod modCrop">
          <ac:chgData name="Hiệp Phạm Văn" userId="c193c3b11a6f5a49" providerId="LiveId" clId="{199E2467-8A10-499C-B220-CAFD13AB6D32}" dt="2021-08-12T05:16:24.740" v="297" actId="1076"/>
          <ac:picMkLst>
            <pc:docMk/>
            <pc:sldMk cId="0" sldId="355"/>
            <ac:picMk id="6" creationId="{C2D85C1C-33E4-40BB-B801-07BC1D7DAFE4}"/>
          </ac:picMkLst>
        </pc:picChg>
      </pc:sldChg>
      <pc:sldChg chg="del">
        <pc:chgData name="Hiệp Phạm Văn" userId="c193c3b11a6f5a49" providerId="LiveId" clId="{199E2467-8A10-499C-B220-CAFD13AB6D32}" dt="2021-08-11T02:15:54.495" v="6" actId="2696"/>
        <pc:sldMkLst>
          <pc:docMk/>
          <pc:sldMk cId="0" sldId="356"/>
        </pc:sldMkLst>
      </pc:sldChg>
      <pc:sldChg chg="modSp">
        <pc:chgData name="Hiệp Phạm Văn" userId="c193c3b11a6f5a49" providerId="LiveId" clId="{199E2467-8A10-499C-B220-CAFD13AB6D32}" dt="2021-08-11T02:24:50.550" v="97" actId="1037"/>
        <pc:sldMkLst>
          <pc:docMk/>
          <pc:sldMk cId="0" sldId="357"/>
        </pc:sldMkLst>
        <pc:spChg chg="mod">
          <ac:chgData name="Hiệp Phạm Văn" userId="c193c3b11a6f5a49" providerId="LiveId" clId="{199E2467-8A10-499C-B220-CAFD13AB6D32}" dt="2021-08-11T02:24:50.550" v="97" actId="1037"/>
          <ac:spMkLst>
            <pc:docMk/>
            <pc:sldMk cId="0" sldId="357"/>
            <ac:spMk id="2" creationId="{51D61F09-7BEA-4778-9939-A5F9C9A3634D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7"/>
            <ac:spMk id="3" creationId="{533560AF-71B3-40E1-A457-112E4CB262C4}"/>
          </ac:spMkLst>
        </pc:spChg>
        <pc:spChg chg="mod">
          <ac:chgData name="Hiệp Phạm Văn" userId="c193c3b11a6f5a49" providerId="LiveId" clId="{199E2467-8A10-499C-B220-CAFD13AB6D32}" dt="2021-08-11T02:24:50.550" v="97" actId="1037"/>
          <ac:spMkLst>
            <pc:docMk/>
            <pc:sldMk cId="0" sldId="357"/>
            <ac:spMk id="10262" creationId="{0C187A6C-5A5A-4EC4-8E10-E8D9445775F8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7"/>
            <ac:spMk id="49157" creationId="{3B6C1559-1DA8-4091-9CB1-C4845B27670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7"/>
            <ac:spMk id="49164" creationId="{3BC8CA73-EFC5-4900-B02D-98BCD562AAAE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7"/>
            <ac:spMk id="49166" creationId="{F003D7BF-8C62-4114-9FA4-9E64AA5D1471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k cId="0" sldId="357"/>
            <ac:spMk id="132107" creationId="{2399AC57-3DDE-4D19-8F83-234B850D31D5}"/>
          </ac:spMkLst>
        </pc:spChg>
      </pc:sldChg>
      <pc:sldChg chg="addSp delSp modSp new mod modAnim">
        <pc:chgData name="Hiệp Phạm Văn" userId="c193c3b11a6f5a49" providerId="LiveId" clId="{199E2467-8A10-499C-B220-CAFD13AB6D32}" dt="2021-08-12T05:04:57.316" v="209"/>
        <pc:sldMkLst>
          <pc:docMk/>
          <pc:sldMk cId="3007796555" sldId="358"/>
        </pc:sldMkLst>
        <pc:spChg chg="add del mod">
          <ac:chgData name="Hiệp Phạm Văn" userId="c193c3b11a6f5a49" providerId="LiveId" clId="{199E2467-8A10-499C-B220-CAFD13AB6D32}" dt="2021-08-12T04:46:46.991" v="129" actId="21"/>
          <ac:spMkLst>
            <pc:docMk/>
            <pc:sldMk cId="3007796555" sldId="358"/>
            <ac:spMk id="2" creationId="{E9C96A5F-E766-4BDD-B14A-0C2804DA6435}"/>
          </ac:spMkLst>
        </pc:spChg>
        <pc:spChg chg="add mod">
          <ac:chgData name="Hiệp Phạm Văn" userId="c193c3b11a6f5a49" providerId="LiveId" clId="{199E2467-8A10-499C-B220-CAFD13AB6D32}" dt="2021-08-12T05:02:17.102" v="176" actId="255"/>
          <ac:spMkLst>
            <pc:docMk/>
            <pc:sldMk cId="3007796555" sldId="358"/>
            <ac:spMk id="3" creationId="{BD46AE10-BBDE-4590-A431-AA8A23C35EE1}"/>
          </ac:spMkLst>
        </pc:spChg>
        <pc:picChg chg="add mod">
          <ac:chgData name="Hiệp Phạm Văn" userId="c193c3b11a6f5a49" providerId="LiveId" clId="{199E2467-8A10-499C-B220-CAFD13AB6D32}" dt="2021-08-12T04:48:48.262" v="146" actId="1076"/>
          <ac:picMkLst>
            <pc:docMk/>
            <pc:sldMk cId="3007796555" sldId="358"/>
            <ac:picMk id="4" creationId="{2DAA476B-1427-42C3-834C-678251274FA8}"/>
          </ac:picMkLst>
        </pc:picChg>
        <pc:picChg chg="add mod">
          <ac:chgData name="Hiệp Phạm Văn" userId="c193c3b11a6f5a49" providerId="LiveId" clId="{199E2467-8A10-499C-B220-CAFD13AB6D32}" dt="2021-08-12T04:49:34.455" v="151" actId="1076"/>
          <ac:picMkLst>
            <pc:docMk/>
            <pc:sldMk cId="3007796555" sldId="358"/>
            <ac:picMk id="5" creationId="{37330ED7-D44D-4ED7-B7F8-EAF67B649319}"/>
          </ac:picMkLst>
        </pc:picChg>
        <pc:picChg chg="add mod">
          <ac:chgData name="Hiệp Phạm Văn" userId="c193c3b11a6f5a49" providerId="LiveId" clId="{199E2467-8A10-499C-B220-CAFD13AB6D32}" dt="2021-08-12T05:00:16.126" v="156" actId="14100"/>
          <ac:picMkLst>
            <pc:docMk/>
            <pc:sldMk cId="3007796555" sldId="358"/>
            <ac:picMk id="6" creationId="{FEBCFF6C-5692-40F2-AEFE-819F12214AFC}"/>
          </ac:picMkLst>
        </pc:picChg>
        <pc:picChg chg="add mod">
          <ac:chgData name="Hiệp Phạm Văn" userId="c193c3b11a6f5a49" providerId="LiveId" clId="{199E2467-8A10-499C-B220-CAFD13AB6D32}" dt="2021-08-12T05:00:37.254" v="159" actId="1076"/>
          <ac:picMkLst>
            <pc:docMk/>
            <pc:sldMk cId="3007796555" sldId="358"/>
            <ac:picMk id="7" creationId="{36E20253-EC50-474F-8009-8232FCA22ED1}"/>
          </ac:picMkLst>
        </pc:picChg>
        <pc:picChg chg="add mod">
          <ac:chgData name="Hiệp Phạm Văn" userId="c193c3b11a6f5a49" providerId="LiveId" clId="{199E2467-8A10-499C-B220-CAFD13AB6D32}" dt="2021-08-12T05:02:06.196" v="175" actId="14100"/>
          <ac:picMkLst>
            <pc:docMk/>
            <pc:sldMk cId="3007796555" sldId="358"/>
            <ac:picMk id="8" creationId="{7FA06F1B-D589-426A-AB70-FD62B2917F60}"/>
          </ac:picMkLst>
        </pc:picChg>
        <pc:picChg chg="add mod">
          <ac:chgData name="Hiệp Phạm Văn" userId="c193c3b11a6f5a49" providerId="LiveId" clId="{199E2467-8A10-499C-B220-CAFD13AB6D32}" dt="2021-08-12T05:01:32.942" v="170" actId="14100"/>
          <ac:picMkLst>
            <pc:docMk/>
            <pc:sldMk cId="3007796555" sldId="358"/>
            <ac:picMk id="9" creationId="{F9310FD3-E478-44C3-B976-F7893378ECA0}"/>
          </ac:picMkLst>
        </pc:picChg>
        <pc:picChg chg="add mod">
          <ac:chgData name="Hiệp Phạm Văn" userId="c193c3b11a6f5a49" providerId="LiveId" clId="{199E2467-8A10-499C-B220-CAFD13AB6D32}" dt="2021-08-12T05:01:55.297" v="174" actId="14100"/>
          <ac:picMkLst>
            <pc:docMk/>
            <pc:sldMk cId="3007796555" sldId="358"/>
            <ac:picMk id="10" creationId="{F41BE00F-FFB8-4CD5-B8C4-36BD3E587FE2}"/>
          </ac:picMkLst>
        </pc:picChg>
        <pc:cxnChg chg="add mod">
          <ac:chgData name="Hiệp Phạm Văn" userId="c193c3b11a6f5a49" providerId="LiveId" clId="{199E2467-8A10-499C-B220-CAFD13AB6D32}" dt="2021-08-12T05:02:44.868" v="180" actId="208"/>
          <ac:cxnSpMkLst>
            <pc:docMk/>
            <pc:sldMk cId="3007796555" sldId="358"/>
            <ac:cxnSpMk id="12" creationId="{701B70D0-D51D-453B-A85A-6DD15F907AD4}"/>
          </ac:cxnSpMkLst>
        </pc:cxnChg>
        <pc:cxnChg chg="add mod">
          <ac:chgData name="Hiệp Phạm Văn" userId="c193c3b11a6f5a49" providerId="LiveId" clId="{199E2467-8A10-499C-B220-CAFD13AB6D32}" dt="2021-08-12T05:03:02.920" v="184" actId="14100"/>
          <ac:cxnSpMkLst>
            <pc:docMk/>
            <pc:sldMk cId="3007796555" sldId="358"/>
            <ac:cxnSpMk id="14" creationId="{42AD0FC9-20A8-4AF8-BC6A-B74D7681B6E1}"/>
          </ac:cxnSpMkLst>
        </pc:cxnChg>
        <pc:cxnChg chg="add mod">
          <ac:chgData name="Hiệp Phạm Văn" userId="c193c3b11a6f5a49" providerId="LiveId" clId="{199E2467-8A10-499C-B220-CAFD13AB6D32}" dt="2021-08-12T05:03:15.598" v="188" actId="14100"/>
          <ac:cxnSpMkLst>
            <pc:docMk/>
            <pc:sldMk cId="3007796555" sldId="358"/>
            <ac:cxnSpMk id="16" creationId="{B4F94241-0E20-4BD6-8B09-78416DEFD062}"/>
          </ac:cxnSpMkLst>
        </pc:cxnChg>
        <pc:cxnChg chg="add mod">
          <ac:chgData name="Hiệp Phạm Văn" userId="c193c3b11a6f5a49" providerId="LiveId" clId="{199E2467-8A10-499C-B220-CAFD13AB6D32}" dt="2021-08-12T05:03:26.622" v="192" actId="14100"/>
          <ac:cxnSpMkLst>
            <pc:docMk/>
            <pc:sldMk cId="3007796555" sldId="358"/>
            <ac:cxnSpMk id="19" creationId="{6B0B8F20-8BF6-4D78-8753-E320BE94C321}"/>
          </ac:cxnSpMkLst>
        </pc:cxnChg>
        <pc:cxnChg chg="add mod">
          <ac:chgData name="Hiệp Phạm Văn" userId="c193c3b11a6f5a49" providerId="LiveId" clId="{199E2467-8A10-499C-B220-CAFD13AB6D32}" dt="2021-08-12T05:03:37.063" v="195" actId="14100"/>
          <ac:cxnSpMkLst>
            <pc:docMk/>
            <pc:sldMk cId="3007796555" sldId="358"/>
            <ac:cxnSpMk id="22" creationId="{D7D87158-5A9D-4152-8477-035055C08D31}"/>
          </ac:cxnSpMkLst>
        </pc:cxnChg>
        <pc:cxnChg chg="add mod">
          <ac:chgData name="Hiệp Phạm Văn" userId="c193c3b11a6f5a49" providerId="LiveId" clId="{199E2467-8A10-499C-B220-CAFD13AB6D32}" dt="2021-08-12T05:03:49.371" v="198" actId="14100"/>
          <ac:cxnSpMkLst>
            <pc:docMk/>
            <pc:sldMk cId="3007796555" sldId="358"/>
            <ac:cxnSpMk id="24" creationId="{F5DBAA28-5F68-46D7-80C7-A575D734A2E1}"/>
          </ac:cxnSpMkLst>
        </pc:cxnChg>
        <pc:cxnChg chg="add mod">
          <ac:chgData name="Hiệp Phạm Văn" userId="c193c3b11a6f5a49" providerId="LiveId" clId="{199E2467-8A10-499C-B220-CAFD13AB6D32}" dt="2021-08-12T05:03:57.574" v="201" actId="14100"/>
          <ac:cxnSpMkLst>
            <pc:docMk/>
            <pc:sldMk cId="3007796555" sldId="358"/>
            <ac:cxnSpMk id="26" creationId="{AE964659-1756-4A66-893E-2C1FBB08983E}"/>
          </ac:cxnSpMkLst>
        </pc:cxnChg>
      </pc:sldChg>
      <pc:sldChg chg="addSp modSp new mod modAnim">
        <pc:chgData name="Hiệp Phạm Văn" userId="c193c3b11a6f5a49" providerId="LiveId" clId="{199E2467-8A10-499C-B220-CAFD13AB6D32}" dt="2021-08-12T05:06:05.354" v="215" actId="1076"/>
        <pc:sldMkLst>
          <pc:docMk/>
          <pc:sldMk cId="2858349495" sldId="359"/>
        </pc:sldMkLst>
        <pc:spChg chg="add mod">
          <ac:chgData name="Hiệp Phạm Văn" userId="c193c3b11a6f5a49" providerId="LiveId" clId="{199E2467-8A10-499C-B220-CAFD13AB6D32}" dt="2021-08-12T05:06:05.354" v="215" actId="1076"/>
          <ac:spMkLst>
            <pc:docMk/>
            <pc:sldMk cId="2858349495" sldId="359"/>
            <ac:spMk id="3" creationId="{786FB584-46F8-4D7A-9470-348B164E3AA6}"/>
          </ac:spMkLst>
        </pc:spChg>
        <pc:spChg chg="add mod">
          <ac:chgData name="Hiệp Phạm Văn" userId="c193c3b11a6f5a49" providerId="LiveId" clId="{199E2467-8A10-499C-B220-CAFD13AB6D32}" dt="2021-08-12T05:05:53.205" v="212" actId="1076"/>
          <ac:spMkLst>
            <pc:docMk/>
            <pc:sldMk cId="2858349495" sldId="359"/>
            <ac:spMk id="4" creationId="{F7859645-D39A-43C8-80CA-D75A3D0C6C09}"/>
          </ac:spMkLst>
        </pc:spChg>
        <pc:spChg chg="add mod">
          <ac:chgData name="Hiệp Phạm Văn" userId="c193c3b11a6f5a49" providerId="LiveId" clId="{199E2467-8A10-499C-B220-CAFD13AB6D32}" dt="2021-08-12T05:05:48.057" v="211"/>
          <ac:spMkLst>
            <pc:docMk/>
            <pc:sldMk cId="2858349495" sldId="359"/>
            <ac:spMk id="5" creationId="{F799B0F4-2D90-46DE-9A52-849D913F749B}"/>
          </ac:spMkLst>
        </pc:spChg>
        <pc:spChg chg="add mod">
          <ac:chgData name="Hiệp Phạm Văn" userId="c193c3b11a6f5a49" providerId="LiveId" clId="{199E2467-8A10-499C-B220-CAFD13AB6D32}" dt="2021-08-12T05:06:00.188" v="214" actId="1076"/>
          <ac:spMkLst>
            <pc:docMk/>
            <pc:sldMk cId="2858349495" sldId="359"/>
            <ac:spMk id="6" creationId="{3B8319F5-C90A-4635-945A-3A396090AE64}"/>
          </ac:spMkLst>
        </pc:spChg>
        <pc:picChg chg="add mod">
          <ac:chgData name="Hiệp Phạm Văn" userId="c193c3b11a6f5a49" providerId="LiveId" clId="{199E2467-8A10-499C-B220-CAFD13AB6D32}" dt="2021-08-12T05:05:48.057" v="211"/>
          <ac:picMkLst>
            <pc:docMk/>
            <pc:sldMk cId="2858349495" sldId="359"/>
            <ac:picMk id="2" creationId="{AFCA6E67-62F6-467D-99D2-498A6DAA9B96}"/>
          </ac:picMkLst>
        </pc:picChg>
        <pc:picChg chg="add mod">
          <ac:chgData name="Hiệp Phạm Văn" userId="c193c3b11a6f5a49" providerId="LiveId" clId="{199E2467-8A10-499C-B220-CAFD13AB6D32}" dt="2021-08-12T05:05:56.318" v="213" actId="1076"/>
          <ac:picMkLst>
            <pc:docMk/>
            <pc:sldMk cId="2858349495" sldId="359"/>
            <ac:picMk id="7" creationId="{188CD433-150E-4AD9-A1E2-5206E9106AD0}"/>
          </ac:picMkLst>
        </pc:picChg>
      </pc:sldChg>
      <pc:sldChg chg="addSp delSp modSp new mod ord modAnim">
        <pc:chgData name="Hiệp Phạm Văn" userId="c193c3b11a6f5a49" providerId="LiveId" clId="{199E2467-8A10-499C-B220-CAFD13AB6D32}" dt="2021-08-12T05:10:29.710" v="277" actId="1076"/>
        <pc:sldMkLst>
          <pc:docMk/>
          <pc:sldMk cId="1278330531" sldId="360"/>
        </pc:sldMkLst>
        <pc:spChg chg="del">
          <ac:chgData name="Hiệp Phạm Văn" userId="c193c3b11a6f5a49" providerId="LiveId" clId="{199E2467-8A10-499C-B220-CAFD13AB6D32}" dt="2021-08-12T05:10:23.732" v="274" actId="478"/>
          <ac:spMkLst>
            <pc:docMk/>
            <pc:sldMk cId="1278330531" sldId="360"/>
            <ac:spMk id="2" creationId="{0A99A2ED-6224-4218-A39E-3CC420E29E09}"/>
          </ac:spMkLst>
        </pc:spChg>
        <pc:spChg chg="del">
          <ac:chgData name="Hiệp Phạm Văn" userId="c193c3b11a6f5a49" providerId="LiveId" clId="{199E2467-8A10-499C-B220-CAFD13AB6D32}" dt="2021-08-12T05:10:25.179" v="275" actId="478"/>
          <ac:spMkLst>
            <pc:docMk/>
            <pc:sldMk cId="1278330531" sldId="360"/>
            <ac:spMk id="3" creationId="{7410164D-9B08-438C-81A7-51A743A00F88}"/>
          </ac:spMkLst>
        </pc:spChg>
        <pc:spChg chg="add mod">
          <ac:chgData name="Hiệp Phạm Văn" userId="c193c3b11a6f5a49" providerId="LiveId" clId="{199E2467-8A10-499C-B220-CAFD13AB6D32}" dt="2021-08-12T05:10:29.710" v="277" actId="1076"/>
          <ac:spMkLst>
            <pc:docMk/>
            <pc:sldMk cId="1278330531" sldId="360"/>
            <ac:spMk id="4" creationId="{77114CBA-352A-4B3C-81AB-0806B0F43A2D}"/>
          </ac:spMkLst>
        </pc:spChg>
      </pc:sldChg>
      <pc:sldChg chg="addSp delSp modSp new modAnim">
        <pc:chgData name="Hiệp Phạm Văn" userId="c193c3b11a6f5a49" providerId="LiveId" clId="{199E2467-8A10-499C-B220-CAFD13AB6D32}" dt="2021-08-12T05:20:18.226" v="367" actId="14100"/>
        <pc:sldMkLst>
          <pc:docMk/>
          <pc:sldMk cId="888836528" sldId="361"/>
        </pc:sldMkLst>
        <pc:spChg chg="add mod">
          <ac:chgData name="Hiệp Phạm Văn" userId="c193c3b11a6f5a49" providerId="LiveId" clId="{199E2467-8A10-499C-B220-CAFD13AB6D32}" dt="2021-08-12T05:19:56.737" v="358"/>
          <ac:spMkLst>
            <pc:docMk/>
            <pc:sldMk cId="888836528" sldId="361"/>
            <ac:spMk id="5" creationId="{BE416FF7-7BBE-4396-8A8F-6D62A3F953B4}"/>
          </ac:spMkLst>
        </pc:spChg>
        <pc:spChg chg="add mod">
          <ac:chgData name="Hiệp Phạm Văn" userId="c193c3b11a6f5a49" providerId="LiveId" clId="{199E2467-8A10-499C-B220-CAFD13AB6D32}" dt="2021-08-12T05:19:56.737" v="358"/>
          <ac:spMkLst>
            <pc:docMk/>
            <pc:sldMk cId="888836528" sldId="361"/>
            <ac:spMk id="9" creationId="{AB52828A-103D-4B15-9141-5AB56978735D}"/>
          </ac:spMkLst>
        </pc:spChg>
        <pc:picChg chg="add mod">
          <ac:chgData name="Hiệp Phạm Văn" userId="c193c3b11a6f5a49" providerId="LiveId" clId="{199E2467-8A10-499C-B220-CAFD13AB6D32}" dt="2021-08-12T05:20:18.226" v="367" actId="14100"/>
          <ac:picMkLst>
            <pc:docMk/>
            <pc:sldMk cId="888836528" sldId="361"/>
            <ac:picMk id="2" creationId="{E228DA0B-6F1F-41D8-AD48-91A8D8D0ED58}"/>
          </ac:picMkLst>
        </pc:picChg>
        <pc:picChg chg="add mod">
          <ac:chgData name="Hiệp Phạm Văn" userId="c193c3b11a6f5a49" providerId="LiveId" clId="{199E2467-8A10-499C-B220-CAFD13AB6D32}" dt="2021-08-12T05:19:56.737" v="358"/>
          <ac:picMkLst>
            <pc:docMk/>
            <pc:sldMk cId="888836528" sldId="361"/>
            <ac:picMk id="3" creationId="{8D136410-72BD-4652-9B12-8773F0938576}"/>
          </ac:picMkLst>
        </pc:picChg>
        <pc:picChg chg="add mod">
          <ac:chgData name="Hiệp Phạm Văn" userId="c193c3b11a6f5a49" providerId="LiveId" clId="{199E2467-8A10-499C-B220-CAFD13AB6D32}" dt="2021-08-12T05:19:56.737" v="358"/>
          <ac:picMkLst>
            <pc:docMk/>
            <pc:sldMk cId="888836528" sldId="361"/>
            <ac:picMk id="4" creationId="{FC5E7DE4-DD02-4EAA-87B4-673953D4404A}"/>
          </ac:picMkLst>
        </pc:picChg>
        <pc:picChg chg="add del mod">
          <ac:chgData name="Hiệp Phạm Văn" userId="c193c3b11a6f5a49" providerId="LiveId" clId="{199E2467-8A10-499C-B220-CAFD13AB6D32}" dt="2021-08-12T05:20:01.847" v="360" actId="478"/>
          <ac:picMkLst>
            <pc:docMk/>
            <pc:sldMk cId="888836528" sldId="361"/>
            <ac:picMk id="6" creationId="{4E66F152-194D-426E-AF76-8B4B85BF2F9D}"/>
          </ac:picMkLst>
        </pc:picChg>
        <pc:picChg chg="add mod">
          <ac:chgData name="Hiệp Phạm Văn" userId="c193c3b11a6f5a49" providerId="LiveId" clId="{199E2467-8A10-499C-B220-CAFD13AB6D32}" dt="2021-08-12T05:20:08.443" v="364" actId="1076"/>
          <ac:picMkLst>
            <pc:docMk/>
            <pc:sldMk cId="888836528" sldId="361"/>
            <ac:picMk id="7" creationId="{2DAC1A8D-7945-499D-B966-5566DDA9954F}"/>
          </ac:picMkLst>
        </pc:picChg>
        <pc:picChg chg="add mod">
          <ac:chgData name="Hiệp Phạm Văn" userId="c193c3b11a6f5a49" providerId="LiveId" clId="{199E2467-8A10-499C-B220-CAFD13AB6D32}" dt="2021-08-12T05:19:56.737" v="358"/>
          <ac:picMkLst>
            <pc:docMk/>
            <pc:sldMk cId="888836528" sldId="361"/>
            <ac:picMk id="8" creationId="{7BC022FE-8DE0-4EB5-BE00-0DBCF0FE3FA6}"/>
          </ac:picMkLst>
        </pc:picChg>
        <pc:picChg chg="add mod">
          <ac:chgData name="Hiệp Phạm Văn" userId="c193c3b11a6f5a49" providerId="LiveId" clId="{199E2467-8A10-499C-B220-CAFD13AB6D32}" dt="2021-08-12T05:19:56.737" v="358"/>
          <ac:picMkLst>
            <pc:docMk/>
            <pc:sldMk cId="888836528" sldId="361"/>
            <ac:picMk id="10" creationId="{23FD8AFC-122B-4E5B-8921-6452E5AD1ADF}"/>
          </ac:picMkLst>
        </pc:picChg>
      </pc:sldChg>
      <pc:sldMasterChg chg="modSp modSldLayout">
        <pc:chgData name="Hiệp Phạm Văn" userId="c193c3b11a6f5a49" providerId="LiveId" clId="{199E2467-8A10-499C-B220-CAFD13AB6D32}" dt="2021-08-11T02:22:43.504" v="35"/>
        <pc:sldMasterMkLst>
          <pc:docMk/>
          <pc:sldMasterMk cId="0" sldId="2147483667"/>
        </pc:sldMasterMkLst>
        <pc:spChg chg="mod">
          <ac:chgData name="Hiệp Phạm Văn" userId="c193c3b11a6f5a49" providerId="LiveId" clId="{199E2467-8A10-499C-B220-CAFD13AB6D32}" dt="2021-08-11T02:22:43.504" v="35"/>
          <ac:spMkLst>
            <pc:docMk/>
            <pc:sldMasterMk cId="0" sldId="2147483667"/>
            <ac:spMk id="3074" creationId="{33C50995-1B64-4B6C-A4DC-EDA2E6B3A780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asterMk cId="0" sldId="2147483667"/>
            <ac:spMk id="3075" creationId="{235BB6F8-3D1F-4EDA-AF84-5E1B924AFFCB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asterMk cId="0" sldId="2147483667"/>
            <ac:spMk id="33796" creationId="{4B099C79-90DF-44AC-B58F-5D233A31AEBE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asterMk cId="0" sldId="2147483667"/>
            <ac:spMk id="33797" creationId="{10CF161C-4DD3-4B5F-971C-A9CEF11A80E9}"/>
          </ac:spMkLst>
        </pc:spChg>
        <pc:spChg chg="mod">
          <ac:chgData name="Hiệp Phạm Văn" userId="c193c3b11a6f5a49" providerId="LiveId" clId="{199E2467-8A10-499C-B220-CAFD13AB6D32}" dt="2021-08-11T02:22:43.504" v="35"/>
          <ac:spMkLst>
            <pc:docMk/>
            <pc:sldMasterMk cId="0" sldId="2147483667"/>
            <ac:spMk id="33798" creationId="{C1F6DF36-3F55-4F2D-B5AE-5C507DDE0DD1}"/>
          </ac:spMkLst>
        </pc:sp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3548564304" sldId="2147483668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3548564304" sldId="2147483668"/>
              <ac:spMk id="2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3548564304" sldId="2147483668"/>
              <ac:spMk id="3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1544943328" sldId="2147483670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544943328" sldId="2147483670"/>
              <ac:spMk id="2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544943328" sldId="2147483670"/>
              <ac:spMk id="3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544943328" sldId="2147483670"/>
              <ac:spMk id="4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2911201235" sldId="2147483671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2911201235" sldId="2147483671"/>
              <ac:spMk id="2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2911201235" sldId="2147483671"/>
              <ac:spMk id="3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2911201235" sldId="2147483671"/>
              <ac:spMk id="4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1958394670" sldId="2147483674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958394670" sldId="2147483674"/>
              <ac:spMk id="3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958394670" sldId="2147483674"/>
              <ac:spMk id="4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958394670" sldId="2147483674"/>
              <ac:spMk id="5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958394670" sldId="2147483674"/>
              <ac:spMk id="6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670164003" sldId="2147483675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670164003" sldId="2147483675"/>
              <ac:spMk id="3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670164003" sldId="2147483675"/>
              <ac:spMk id="4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1559913610" sldId="2147483676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559913610" sldId="2147483676"/>
              <ac:spMk id="2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1559913610" sldId="2147483676"/>
              <ac:spMk id="3" creationId="{00000000-0000-0000-0000-000000000000}"/>
            </ac:spMkLst>
          </pc:spChg>
        </pc:sldLayoutChg>
        <pc:sldLayoutChg chg="modSp">
          <pc:chgData name="Hiệp Phạm Văn" userId="c193c3b11a6f5a49" providerId="LiveId" clId="{199E2467-8A10-499C-B220-CAFD13AB6D32}" dt="2021-08-11T02:22:43.504" v="35"/>
          <pc:sldLayoutMkLst>
            <pc:docMk/>
            <pc:sldMasterMk cId="0" sldId="2147483667"/>
            <pc:sldLayoutMk cId="3844998345" sldId="2147483678"/>
          </pc:sldLayoutMkLst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3844998345" sldId="2147483678"/>
              <ac:spMk id="2" creationId="{00000000-0000-0000-0000-000000000000}"/>
            </ac:spMkLst>
          </pc:spChg>
          <pc:spChg chg="mod">
            <ac:chgData name="Hiệp Phạm Văn" userId="c193c3b11a6f5a49" providerId="LiveId" clId="{199E2467-8A10-499C-B220-CAFD13AB6D32}" dt="2021-08-11T02:22:43.504" v="35"/>
            <ac:spMkLst>
              <pc:docMk/>
              <pc:sldMasterMk cId="0" sldId="2147483667"/>
              <pc:sldLayoutMk cId="3844998345" sldId="2147483678"/>
              <ac:spMk id="3" creationId="{00000000-0000-0000-0000-000000000000}"/>
            </ac:spMkLst>
          </pc:spChg>
        </pc:sldLayoutChg>
      </pc:sldMasterChg>
    </pc:docChg>
  </pc:docChgLst>
  <pc:docChgLst>
    <pc:chgData name="Hiệp Phạm Văn" userId="c193c3b11a6f5a49" providerId="LiveId" clId="{023427AC-12B4-4901-A56E-E30B522AEE04}"/>
    <pc:docChg chg="modSld">
      <pc:chgData name="Hiệp Phạm Văn" userId="c193c3b11a6f5a49" providerId="LiveId" clId="{023427AC-12B4-4901-A56E-E30B522AEE04}" dt="2023-03-28T09:09:41.202" v="47" actId="1076"/>
      <pc:docMkLst>
        <pc:docMk/>
      </pc:docMkLst>
      <pc:sldChg chg="modSp">
        <pc:chgData name="Hiệp Phạm Văn" userId="c193c3b11a6f5a49" providerId="LiveId" clId="{023427AC-12B4-4901-A56E-E30B522AEE04}" dt="2023-03-28T09:09:41.202" v="47" actId="1076"/>
        <pc:sldMkLst>
          <pc:docMk/>
          <pc:sldMk cId="0" sldId="263"/>
        </pc:sldMkLst>
        <pc:spChg chg="mod">
          <ac:chgData name="Hiệp Phạm Văn" userId="c193c3b11a6f5a49" providerId="LiveId" clId="{023427AC-12B4-4901-A56E-E30B522AEE04}" dt="2023-03-28T09:09:41.202" v="47" actId="1076"/>
          <ac:spMkLst>
            <pc:docMk/>
            <pc:sldMk cId="0" sldId="263"/>
            <ac:spMk id="7" creationId="{9A736377-5EEB-49B1-8E85-B837DB578852}"/>
          </ac:spMkLst>
        </pc:spChg>
      </pc:sldChg>
      <pc:sldChg chg="modSp mod">
        <pc:chgData name="Hiệp Phạm Văn" userId="c193c3b11a6f5a49" providerId="LiveId" clId="{023427AC-12B4-4901-A56E-E30B522AEE04}" dt="2023-03-13T03:20:03.851" v="34" actId="20577"/>
        <pc:sldMkLst>
          <pc:docMk/>
          <pc:sldMk cId="0" sldId="296"/>
        </pc:sldMkLst>
        <pc:spChg chg="mod">
          <ac:chgData name="Hiệp Phạm Văn" userId="c193c3b11a6f5a49" providerId="LiveId" clId="{023427AC-12B4-4901-A56E-E30B522AEE04}" dt="2023-03-13T03:20:03.851" v="34" actId="20577"/>
          <ac:spMkLst>
            <pc:docMk/>
            <pc:sldMk cId="0" sldId="296"/>
            <ac:spMk id="5" creationId="{66A1EBAD-BF89-ECCD-36AE-A9B125529E75}"/>
          </ac:spMkLst>
        </pc:spChg>
        <pc:spChg chg="mod">
          <ac:chgData name="Hiệp Phạm Văn" userId="c193c3b11a6f5a49" providerId="LiveId" clId="{023427AC-12B4-4901-A56E-E30B522AEE04}" dt="2023-03-08T12:17:32.432" v="28" actId="20577"/>
          <ac:spMkLst>
            <pc:docMk/>
            <pc:sldMk cId="0" sldId="296"/>
            <ac:spMk id="4110" creationId="{AB3E741F-9756-4DA2-9AD3-F9D76C4C1987}"/>
          </ac:spMkLst>
        </pc:spChg>
      </pc:sldChg>
      <pc:sldChg chg="modSp">
        <pc:chgData name="Hiệp Phạm Văn" userId="c193c3b11a6f5a49" providerId="LiveId" clId="{023427AC-12B4-4901-A56E-E30B522AEE04}" dt="2023-03-28T09:08:57.349" v="46"/>
        <pc:sldMkLst>
          <pc:docMk/>
          <pc:sldMk cId="0" sldId="355"/>
        </pc:sldMkLst>
        <pc:graphicFrameChg chg="mod">
          <ac:chgData name="Hiệp Phạm Văn" userId="c193c3b11a6f5a49" providerId="LiveId" clId="{023427AC-12B4-4901-A56E-E30B522AEE04}" dt="2023-03-28T09:08:57.333" v="43"/>
          <ac:graphicFrameMkLst>
            <pc:docMk/>
            <pc:sldMk cId="0" sldId="355"/>
            <ac:graphicFrameMk id="60" creationId="{B01C675C-8B76-4A06-A44F-C3EBB3AE4E74}"/>
          </ac:graphicFrameMkLst>
        </pc:graphicFrameChg>
        <pc:graphicFrameChg chg="mod">
          <ac:chgData name="Hiệp Phạm Văn" userId="c193c3b11a6f5a49" providerId="LiveId" clId="{023427AC-12B4-4901-A56E-E30B522AEE04}" dt="2023-03-28T09:08:57.344" v="44"/>
          <ac:graphicFrameMkLst>
            <pc:docMk/>
            <pc:sldMk cId="0" sldId="355"/>
            <ac:graphicFrameMk id="61" creationId="{9DE6B172-DD07-4B61-84FD-AC68490E850D}"/>
          </ac:graphicFrameMkLst>
        </pc:graphicFrameChg>
        <pc:graphicFrameChg chg="mod">
          <ac:chgData name="Hiệp Phạm Văn" userId="c193c3b11a6f5a49" providerId="LiveId" clId="{023427AC-12B4-4901-A56E-E30B522AEE04}" dt="2023-03-28T09:08:57.349" v="45"/>
          <ac:graphicFrameMkLst>
            <pc:docMk/>
            <pc:sldMk cId="0" sldId="355"/>
            <ac:graphicFrameMk id="62" creationId="{A6A489BB-EBC4-4E85-A5E5-E007D9411D14}"/>
          </ac:graphicFrameMkLst>
        </pc:graphicFrameChg>
        <pc:graphicFrameChg chg="mod">
          <ac:chgData name="Hiệp Phạm Văn" userId="c193c3b11a6f5a49" providerId="LiveId" clId="{023427AC-12B4-4901-A56E-E30B522AEE04}" dt="2023-03-28T09:08:57.349" v="46"/>
          <ac:graphicFrameMkLst>
            <pc:docMk/>
            <pc:sldMk cId="0" sldId="355"/>
            <ac:graphicFrameMk id="130" creationId="{6859CF28-43D5-43D7-8DC4-3BB47E4A6557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856EE47-831C-4847-B9FD-FB1F6DDD2B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E49F5FC-A780-449C-9A79-59CEC6BDB00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2AF50307-0FB5-4C3E-95F0-B934108CF75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4A43F8C9-9938-4D47-B54F-7944905E062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E32759-BED6-40BF-9036-4471865D5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E09BD183-CABD-4307-BB93-CD136FADBD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AF7EA0EC-2C77-433E-A12D-A2B4D828F6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8DB20801-E816-4D58-BF2B-32688CE50E0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4389" name="Rectangle 5">
            <a:extLst>
              <a:ext uri="{FF2B5EF4-FFF2-40B4-BE49-F238E27FC236}">
                <a16:creationId xmlns:a16="http://schemas.microsoft.com/office/drawing/2014/main" id="{82F63C04-02D8-44EB-9528-3D72A0984C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/>
              <a:t>Click to edit Master text styles</a:t>
            </a:r>
          </a:p>
          <a:p>
            <a:pPr lvl="1"/>
            <a:r>
              <a:rPr lang="vi-VN" noProof="0"/>
              <a:t>Second level</a:t>
            </a:r>
          </a:p>
          <a:p>
            <a:pPr lvl="2"/>
            <a:r>
              <a:rPr lang="vi-VN" noProof="0"/>
              <a:t>Third level</a:t>
            </a:r>
          </a:p>
          <a:p>
            <a:pPr lvl="3"/>
            <a:r>
              <a:rPr lang="vi-VN" noProof="0"/>
              <a:t>Fourth level</a:t>
            </a:r>
          </a:p>
          <a:p>
            <a:pPr lvl="4"/>
            <a:r>
              <a:rPr lang="vi-VN" noProof="0"/>
              <a:t>Fifth level</a:t>
            </a:r>
          </a:p>
        </p:txBody>
      </p:sp>
      <p:sp>
        <p:nvSpPr>
          <p:cNvPr id="144390" name="Rectangle 6">
            <a:extLst>
              <a:ext uri="{FF2B5EF4-FFF2-40B4-BE49-F238E27FC236}">
                <a16:creationId xmlns:a16="http://schemas.microsoft.com/office/drawing/2014/main" id="{65A34454-999F-4101-8D3E-6AEA1555041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44391" name="Rectangle 7">
            <a:extLst>
              <a:ext uri="{FF2B5EF4-FFF2-40B4-BE49-F238E27FC236}">
                <a16:creationId xmlns:a16="http://schemas.microsoft.com/office/drawing/2014/main" id="{BAB9BB0A-0AE2-46D7-84B2-12CF18DFA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4E7817-4B18-4CF5-A574-611B2DF07A49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4FAD13B8-CC09-4BE8-98BD-BDC7D0926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DF7F6B-18D3-446D-A88F-4271F73E05BA}" type="slidenum">
              <a:rPr lang="vi-VN" altLang="en-US"/>
              <a:pPr eaLnBrk="1" hangingPunct="1"/>
              <a:t>1</a:t>
            </a:fld>
            <a:endParaRPr lang="vi-VN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84C6CDC-D776-4FAC-8F08-EDDA3C438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75ED41E0-E5AE-4450-AEBB-F78A8C807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E7817-4B18-4CF5-A574-611B2DF07A49}" type="slidenum">
              <a:rPr lang="vi-VN" altLang="en-US" smtClean="0"/>
              <a:pPr/>
              <a:t>14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4342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6971D-F6BF-4C9C-BBD2-9572670E7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AA148C-19A3-4873-ACC0-3EA7DD5B7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D6583-F3F7-41EC-9B17-7D14C9DE3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B2530-1756-4799-B039-202F568D4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9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340D84-557F-4DA7-8CC0-9EFDDE9749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6BC128-6E30-44AC-86A1-5D26C33D5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E78300-4602-423E-818A-C89F320EE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BED03-51B1-43C2-8E4F-38C9D01D4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42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8A4FBB-E08B-4AEF-A3D5-B0CE97151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8444D8-9D54-4421-91E9-D5FA839D98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31CB54-A216-4783-9273-ED0150B0C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CD38D-DF31-4E7D-85B7-3928F40DE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56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C4D4D-B8F8-4B35-8784-0BB3255A8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6B1F00-AC74-472A-93D2-E894D5EAE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3D6016-57B0-426E-BD09-E9575B13B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2046F-31C8-42A3-901B-598840481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31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7738E-5B1D-438C-A232-6407E89C7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18F711-EAAA-4401-8CE6-6FB2F0E63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B30B8-EFC5-49BD-BADD-34BF6C0E5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361FE-012A-4CFA-B1EF-06F5268D0F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91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31E25-8762-40C6-AD9A-48C98F3D4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58D0B7-C34A-4F9E-B265-F4087E15E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A61AD-693C-434A-8437-AFEF91856D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E1918-9C1D-45E4-ACAB-2C3EE0B2A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16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0C5E1E-6DE5-47C6-99F6-7E4CEFF7F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DB9C05-CA67-4826-8332-791E6FA7C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D35E14-F5E8-4E19-A8CD-2723844D44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BBE01-B606-44C8-BCD3-5DCBEABDF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39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3FA265-43EF-4758-9F7D-CE654F62D7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001CEC-1FD4-49C5-8C3F-5753DBF2D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86303D-DE75-4B91-A9D3-D1EE3FAF8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4C08D-3CCD-40CB-9EE3-AAC7C45D7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4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54F857-44E7-438D-BF57-0179DB83E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8723EF-3D88-47E8-86C1-834EA6840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9A7CEB-927C-4786-BC05-0775AF9D0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E2699-59CD-471C-A563-5366F3F1C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9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5CD1F-80D0-4840-AC1C-6002282ACD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278A4-606F-41B4-A5E0-AD386E47E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8BFDB-1612-4BF8-9199-DC1E2CB7E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6A852-D252-439C-B1B4-A174CD458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20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CD921-4631-452D-87E8-758332BBD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40A6A-7F12-43F6-87FA-F8E3434D6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CF321-8594-472C-831C-1EB007E3E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FF8C0-2FA0-4E14-8B6B-36184271A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94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C50995-1B64-4B6C-A4DC-EDA2E6B3A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5BB6F8-3D1F-4EDA-AF84-5E1B924AF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4B099C79-90DF-44AC-B58F-5D233A31A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10CF161C-4DD3-4B5F-971C-A9CEF11A80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C1F6DF36-3F55-4F2D-B5AE-5C507DDE0D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606CCB-BAF6-44B5-979E-E2BB73801B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HIEP\AppData\Local\CocCoc\Browser\Application\browser.exe" TargetMode="External"/><Relationship Id="rId2" Type="http://schemas.openxmlformats.org/officeDocument/2006/relationships/hyperlink" Target="file:///C:\Program%20Files\Internet%20Explorer\iexplore.exe" TargetMode="Externa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https://www.sachmem.vn/books/291/exercises/51771/16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file:///C:\Program%20Files\Google\Chrome\Application\chrome.ex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Google\Chrome\Application\chrome.exe" TargetMode="External"/><Relationship Id="rId7" Type="http://schemas.openxmlformats.org/officeDocument/2006/relationships/image" Target="../media/image8.gif"/><Relationship Id="rId2" Type="http://schemas.openxmlformats.org/officeDocument/2006/relationships/hyperlink" Target="https://quizlet.com/723738860/match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0.wmf"/><Relationship Id="rId3" Type="http://schemas.openxmlformats.org/officeDocument/2006/relationships/control" Target="../activeX/activeX3.xml"/><Relationship Id="rId7" Type="http://schemas.openxmlformats.org/officeDocument/2006/relationships/slide" Target="slide18.xml"/><Relationship Id="rId12" Type="http://schemas.openxmlformats.org/officeDocument/2006/relationships/slide" Target="slide20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" Target="slide14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15.xml"/><Relationship Id="rId4" Type="http://schemas.openxmlformats.org/officeDocument/2006/relationships/control" Target="../activeX/activeX4.xml"/><Relationship Id="rId9" Type="http://schemas.openxmlformats.org/officeDocument/2006/relationships/slide" Target="slide19.xml"/><Relationship Id="rId1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6">
            <a:extLst>
              <a:ext uri="{FF2B5EF4-FFF2-40B4-BE49-F238E27FC236}">
                <a16:creationId xmlns:a16="http://schemas.microsoft.com/office/drawing/2014/main" id="{D71CDD70-4E0B-42BC-9582-5B743CB8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4107" name="Rectangle 9">
            <a:extLst>
              <a:ext uri="{FF2B5EF4-FFF2-40B4-BE49-F238E27FC236}">
                <a16:creationId xmlns:a16="http://schemas.microsoft.com/office/drawing/2014/main" id="{CAA9FF76-B14C-43B6-B556-B81A7C73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9718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vi-VN" altLang="en-US" sz="3200"/>
          </a:p>
        </p:txBody>
      </p:sp>
      <p:sp>
        <p:nvSpPr>
          <p:cNvPr id="4108" name="Text Box 10">
            <a:extLst>
              <a:ext uri="{FF2B5EF4-FFF2-40B4-BE49-F238E27FC236}">
                <a16:creationId xmlns:a16="http://schemas.microsoft.com/office/drawing/2014/main" id="{AC6F7B58-8753-4B7A-BD39-B48337231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04471" name="WordArt 23">
            <a:extLst>
              <a:ext uri="{FF2B5EF4-FFF2-40B4-BE49-F238E27FC236}">
                <a16:creationId xmlns:a16="http://schemas.microsoft.com/office/drawing/2014/main" id="{7B692D27-88F0-40B8-9009-07060291DB3B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668000" y="5638800"/>
            <a:ext cx="35052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atang" panose="020B0503020000020004" pitchFamily="18" charset="-127"/>
                <a:ea typeface="Batang" panose="020B0503020000020004" pitchFamily="18" charset="-127"/>
              </a:rPr>
              <a:t>Happy you!</a:t>
            </a:r>
          </a:p>
        </p:txBody>
      </p:sp>
      <p:sp>
        <p:nvSpPr>
          <p:cNvPr id="4110" name="Rectangle 31">
            <a:extLst>
              <a:ext uri="{FF2B5EF4-FFF2-40B4-BE49-F238E27FC236}">
                <a16:creationId xmlns:a16="http://schemas.microsoft.com/office/drawing/2014/main" id="{AB3E741F-9756-4DA2-9AD3-F9D76C4C1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873" y="1148668"/>
            <a:ext cx="59699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CC3300"/>
                </a:solidFill>
                <a:latin typeface=".VnKoala" panose="020B7200000000000000" pitchFamily="34" charset="0"/>
              </a:rPr>
              <a:t>Unit 15: At the dining table</a:t>
            </a:r>
          </a:p>
          <a:p>
            <a:pPr algn="ctr" eaLnBrk="1" hangingPunct="1"/>
            <a:r>
              <a:rPr lang="en-US" altLang="en-US" sz="4800" b="1">
                <a:solidFill>
                  <a:srgbClr val="CC3300"/>
                </a:solidFill>
                <a:latin typeface=".VnFree" panose="020B7200000000000000" pitchFamily="34" charset="0"/>
              </a:rPr>
              <a:t>Lesson 2: </a:t>
            </a:r>
            <a:r>
              <a:rPr lang="en-US" altLang="en-US" sz="4800" b="1" dirty="0">
                <a:solidFill>
                  <a:srgbClr val="CC3300"/>
                </a:solidFill>
                <a:latin typeface=".VnFree" panose="020B7200000000000000" pitchFamily="34" charset="0"/>
              </a:rPr>
              <a:t>1-2-3/ P34</a:t>
            </a:r>
          </a:p>
        </p:txBody>
      </p:sp>
      <p:sp>
        <p:nvSpPr>
          <p:cNvPr id="4112" name="WordArt 39">
            <a:extLst>
              <a:ext uri="{FF2B5EF4-FFF2-40B4-BE49-F238E27FC236}">
                <a16:creationId xmlns:a16="http://schemas.microsoft.com/office/drawing/2014/main" id="{E6FF4D09-0678-4C81-B713-4841B7C55C30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04800"/>
            <a:ext cx="64008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8977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rowallia New" panose="020B0502040204020203" pitchFamily="34" charset="-34"/>
                <a:cs typeface="Browallia New" panose="020B0502040204020203" pitchFamily="34" charset="-34"/>
              </a:rPr>
              <a:t>Welcome !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F515191-4CF5-9136-ABBA-C941B198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470082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0892A3-6392-0C3F-C236-6C224E4E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2491019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vi-VN" altLang="en-US" sz="3200">
              <a:latin typeface="Calibri" panose="020F0502020204030204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2D68549-FE3D-8552-0DF8-AF323EBC4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470082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6A1EBAD-BF89-ECCD-36AE-A9B125529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602260"/>
            <a:ext cx="23903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5400" b="1" dirty="0">
                <a:solidFill>
                  <a:srgbClr val="003399"/>
                </a:solidFill>
                <a:latin typeface="VNI-Script" pitchFamily="2" charset="0"/>
              </a:rPr>
              <a:t>Teacher :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692B5DC-8AA8-096C-096B-0D7F015A6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376" y="4422511"/>
            <a:ext cx="5495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>
                <a:latin typeface=".VnPark" panose="020B7200000000000000" pitchFamily="34" charset="0"/>
              </a:rPr>
              <a:t>Truong Tho P</a:t>
            </a:r>
            <a:r>
              <a:rPr lang="vi-VN" altLang="en-US" sz="5400" b="1" dirty="0">
                <a:latin typeface=".VnPark" panose="020B7200000000000000" pitchFamily="34" charset="0"/>
              </a:rPr>
              <a:t>rimary school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342BA88-1CF6-516C-9510-1ABA55220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3409735"/>
            <a:ext cx="19351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5400" b="1" dirty="0">
                <a:solidFill>
                  <a:srgbClr val="003399"/>
                </a:solidFill>
                <a:latin typeface="VNI-Script" pitchFamily="2" charset="0"/>
              </a:rPr>
              <a:t>Class</a:t>
            </a:r>
            <a:r>
              <a:rPr lang="vi-VN" altLang="en-US" sz="5400" b="1" dirty="0">
                <a:solidFill>
                  <a:srgbClr val="003399"/>
                </a:solidFill>
                <a:latin typeface="VNI-Script" pitchFamily="2" charset="0"/>
              </a:rPr>
              <a:t> : </a:t>
            </a:r>
            <a:r>
              <a:rPr lang="en-GB" altLang="en-US" sz="5400" b="1" dirty="0">
                <a:solidFill>
                  <a:srgbClr val="003399"/>
                </a:solidFill>
                <a:latin typeface="VNI-Script" pitchFamily="2" charset="0"/>
              </a:rPr>
              <a:t>3</a:t>
            </a:r>
            <a:endParaRPr lang="vi-VN" altLang="en-US" sz="5400" b="1" dirty="0">
              <a:solidFill>
                <a:srgbClr val="003399"/>
              </a:solidFill>
              <a:latin typeface="VNI-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2">
            <a:hlinkClick r:id="rId2" action="ppaction://program"/>
            <a:extLst>
              <a:ext uri="{FF2B5EF4-FFF2-40B4-BE49-F238E27FC236}">
                <a16:creationId xmlns:a16="http://schemas.microsoft.com/office/drawing/2014/main" id="{BDF39AE6-CEB2-49A6-8029-5C86F6083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295400"/>
            <a:ext cx="33063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Listen, point and say.</a:t>
            </a:r>
          </a:p>
        </p:txBody>
      </p:sp>
      <p:sp>
        <p:nvSpPr>
          <p:cNvPr id="10" name="Text Box 22">
            <a:hlinkClick r:id="rId3" action="ppaction://program"/>
            <a:extLst>
              <a:ext uri="{FF2B5EF4-FFF2-40B4-BE49-F238E27FC236}">
                <a16:creationId xmlns:a16="http://schemas.microsoft.com/office/drawing/2014/main" id="{568C4B21-4849-476F-88A0-D10A7AE2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909935"/>
            <a:ext cx="356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Look, listen and repeat.</a:t>
            </a:r>
          </a:p>
        </p:txBody>
      </p:sp>
      <p:sp>
        <p:nvSpPr>
          <p:cNvPr id="12" name="Text Box 22">
            <a:hlinkClick r:id="rId2" action="ppaction://program"/>
            <a:extLst>
              <a:ext uri="{FF2B5EF4-FFF2-40B4-BE49-F238E27FC236}">
                <a16:creationId xmlns:a16="http://schemas.microsoft.com/office/drawing/2014/main" id="{6CBC6507-E464-4462-AC19-0572BA24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18261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3. Let’s talk.</a:t>
            </a:r>
          </a:p>
        </p:txBody>
      </p:sp>
      <p:sp>
        <p:nvSpPr>
          <p:cNvPr id="21" name="AutoShape 58">
            <a:hlinkClick r:id="" action="ppaction://noaction">
              <a:snd r:embed="rId4" name="mau cau 1.wav"/>
            </a:hlinkClick>
            <a:extLst>
              <a:ext uri="{FF2B5EF4-FFF2-40B4-BE49-F238E27FC236}">
                <a16:creationId xmlns:a16="http://schemas.microsoft.com/office/drawing/2014/main" id="{D772E497-BB10-4D43-B341-1EFB6152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670" y="2590800"/>
            <a:ext cx="347980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D8D2B64-48B9-425F-9B61-08F513A7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893" y="27051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13BC2498-3C92-324B-515D-835ABAB7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876" y="206102"/>
            <a:ext cx="33570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Unit 5 : My hobbies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Lesson 1: 1-2-3/ P34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7">
            <a:extLst>
              <a:ext uri="{FF2B5EF4-FFF2-40B4-BE49-F238E27FC236}">
                <a16:creationId xmlns:a16="http://schemas.microsoft.com/office/drawing/2014/main" id="{BD46AE10-BBDE-4590-A431-AA8A23C35EE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33800" y="-304800"/>
            <a:ext cx="5791200" cy="3124200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hat’s my hobby?</a:t>
            </a:r>
          </a:p>
        </p:txBody>
      </p:sp>
      <p:pic>
        <p:nvPicPr>
          <p:cNvPr id="6" name="Picture 5" descr="A red and white gift box&#10;&#10;Description automatically generated with low confidence">
            <a:extLst>
              <a:ext uri="{FF2B5EF4-FFF2-40B4-BE49-F238E27FC236}">
                <a16:creationId xmlns:a16="http://schemas.microsoft.com/office/drawing/2014/main" id="{2509E800-B9CA-9986-5D71-B1BC230A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19400"/>
            <a:ext cx="3581400" cy="35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2" descr="20070324033529604">
            <a:extLst>
              <a:ext uri="{FF2B5EF4-FFF2-40B4-BE49-F238E27FC236}">
                <a16:creationId xmlns:a16="http://schemas.microsoft.com/office/drawing/2014/main" id="{EFDA0F4E-5685-F09E-65A8-309990E5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>
            <a:extLst>
              <a:ext uri="{FF2B5EF4-FFF2-40B4-BE49-F238E27FC236}">
                <a16:creationId xmlns:a16="http://schemas.microsoft.com/office/drawing/2014/main" id="{8BEDBC83-1903-9F86-85D6-750B208CCE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9350" y="3962401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 panose="040B7200000000000000" pitchFamily="82" charset="0"/>
              </a:rPr>
              <a:t>Good bye! See you again!</a:t>
            </a:r>
          </a:p>
        </p:txBody>
      </p:sp>
      <p:sp>
        <p:nvSpPr>
          <p:cNvPr id="29702" name="AutoShape 6">
            <a:extLst>
              <a:ext uri="{FF2B5EF4-FFF2-40B4-BE49-F238E27FC236}">
                <a16:creationId xmlns:a16="http://schemas.microsoft.com/office/drawing/2014/main" id="{907F1990-3011-A1B6-CE19-9E39122E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03" name="AutoShape 7">
            <a:extLst>
              <a:ext uri="{FF2B5EF4-FFF2-40B4-BE49-F238E27FC236}">
                <a16:creationId xmlns:a16="http://schemas.microsoft.com/office/drawing/2014/main" id="{B8B114E9-BCB4-2E69-5CCD-9E379346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04" name="AutoShape 8">
            <a:extLst>
              <a:ext uri="{FF2B5EF4-FFF2-40B4-BE49-F238E27FC236}">
                <a16:creationId xmlns:a16="http://schemas.microsoft.com/office/drawing/2014/main" id="{4284B9EC-2831-31AB-E09C-3F9F601C2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06" name="AutoShape 10">
            <a:extLst>
              <a:ext uri="{FF2B5EF4-FFF2-40B4-BE49-F238E27FC236}">
                <a16:creationId xmlns:a16="http://schemas.microsoft.com/office/drawing/2014/main" id="{6F711442-E581-CCEE-BE11-F06280F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09" name="AutoShape 13">
            <a:extLst>
              <a:ext uri="{FF2B5EF4-FFF2-40B4-BE49-F238E27FC236}">
                <a16:creationId xmlns:a16="http://schemas.microsoft.com/office/drawing/2014/main" id="{81EEF408-4923-D509-3E2D-24346A2F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10" name="AutoShape 14">
            <a:extLst>
              <a:ext uri="{FF2B5EF4-FFF2-40B4-BE49-F238E27FC236}">
                <a16:creationId xmlns:a16="http://schemas.microsoft.com/office/drawing/2014/main" id="{20006F40-73B6-45A0-D89E-17A63098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711" name="WordArt 15">
            <a:extLst>
              <a:ext uri="{FF2B5EF4-FFF2-40B4-BE49-F238E27FC236}">
                <a16:creationId xmlns:a16="http://schemas.microsoft.com/office/drawing/2014/main" id="{6D7B81E0-B705-789A-9676-0B1918820D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 panose="020BE200000000000000" pitchFamily="34" charset="0"/>
              </a:rPr>
              <a:t>Thank you very much</a:t>
            </a:r>
          </a:p>
        </p:txBody>
      </p:sp>
      <p:pic>
        <p:nvPicPr>
          <p:cNvPr id="71691" name="Picture 16" descr="4028x9kn03h8ea">
            <a:extLst>
              <a:ext uri="{FF2B5EF4-FFF2-40B4-BE49-F238E27FC236}">
                <a16:creationId xmlns:a16="http://schemas.microsoft.com/office/drawing/2014/main" id="{53A6FC40-036E-4332-6CAE-70E77862C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17" descr="707627j14ckqnn99">
            <a:extLst>
              <a:ext uri="{FF2B5EF4-FFF2-40B4-BE49-F238E27FC236}">
                <a16:creationId xmlns:a16="http://schemas.microsoft.com/office/drawing/2014/main" id="{2AD58B3C-04AB-BCA8-4FDF-2CB237D85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25" descr="duong phan cach">
            <a:extLst>
              <a:ext uri="{FF2B5EF4-FFF2-40B4-BE49-F238E27FC236}">
                <a16:creationId xmlns:a16="http://schemas.microsoft.com/office/drawing/2014/main" id="{057E0517-EF8B-13A6-9C76-E2E51253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26" descr="duong phan cach">
            <a:extLst>
              <a:ext uri="{FF2B5EF4-FFF2-40B4-BE49-F238E27FC236}">
                <a16:creationId xmlns:a16="http://schemas.microsoft.com/office/drawing/2014/main" id="{3F5CF194-43BF-EDBB-5472-29DB71C2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 animBg="1"/>
      <p:bldP spid="29704" grpId="0" animBg="1"/>
      <p:bldP spid="29706" grpId="0" animBg="1"/>
      <p:bldP spid="29709" grpId="0" animBg="1"/>
      <p:bldP spid="297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2" action="ppaction://hlinksldjump"/>
            <a:extLst>
              <a:ext uri="{FF2B5EF4-FFF2-40B4-BE49-F238E27FC236}">
                <a16:creationId xmlns:a16="http://schemas.microsoft.com/office/drawing/2014/main" id="{ACC9668C-EE3B-4D3C-8888-CDB0A8D5A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58">
            <a:hlinkClick r:id="" action="ppaction://noaction">
              <a:snd r:embed="rId3" name="mau cau 1.wav"/>
            </a:hlinkClick>
            <a:extLst>
              <a:ext uri="{FF2B5EF4-FFF2-40B4-BE49-F238E27FC236}">
                <a16:creationId xmlns:a16="http://schemas.microsoft.com/office/drawing/2014/main" id="{FE54A32B-3887-4853-8A43-95D888E2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220" y="279034"/>
            <a:ext cx="304800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80E3D-3B63-4B78-B521-489287FD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820" y="355234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5" name="AutoShape 60">
            <a:hlinkClick r:id="" action="ppaction://noaction">
              <a:snd r:embed="rId4" name="mau cau 2.wav"/>
            </a:hlinkClick>
            <a:extLst>
              <a:ext uri="{FF2B5EF4-FFF2-40B4-BE49-F238E27FC236}">
                <a16:creationId xmlns:a16="http://schemas.microsoft.com/office/drawing/2014/main" id="{5574E58C-BE04-4FF7-AF27-EB35AFFCC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307026"/>
            <a:ext cx="3962400" cy="609600"/>
          </a:xfrm>
          <a:prstGeom prst="wedgeRectCallout">
            <a:avLst>
              <a:gd name="adj1" fmla="val 53036"/>
              <a:gd name="adj2" fmla="val 1417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FF0935B-9BEC-45ED-82E6-6605FECD4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421" y="279034"/>
            <a:ext cx="2696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It’s_____________.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0A8B5D-4017-13A3-4E8F-1E4C12B1D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6" t="44444" r="73130" b="15556"/>
          <a:stretch/>
        </p:blipFill>
        <p:spPr>
          <a:xfrm>
            <a:off x="4229631" y="1752600"/>
            <a:ext cx="3732738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B5AE6-09F5-C1C8-9DA1-2149B7AA7B9E}"/>
              </a:ext>
            </a:extLst>
          </p:cNvPr>
          <p:cNvSpPr txBox="1"/>
          <p:nvPr/>
        </p:nvSpPr>
        <p:spPr>
          <a:xfrm>
            <a:off x="4197205" y="1525143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624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3" action="ppaction://hlinksldjump"/>
            <a:extLst>
              <a:ext uri="{FF2B5EF4-FFF2-40B4-BE49-F238E27FC236}">
                <a16:creationId xmlns:a16="http://schemas.microsoft.com/office/drawing/2014/main" id="{804C0B66-DAC5-4F93-A4C0-1AD39AB6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58">
            <a:hlinkClick r:id="" action="ppaction://noaction">
              <a:snd r:embed="rId4" name="mau cau 1.wav"/>
            </a:hlinkClick>
            <a:extLst>
              <a:ext uri="{FF2B5EF4-FFF2-40B4-BE49-F238E27FC236}">
                <a16:creationId xmlns:a16="http://schemas.microsoft.com/office/drawing/2014/main" id="{A6E5355D-4755-43CC-8768-E4BD3105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61800"/>
            <a:ext cx="304800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95DD838-5414-4276-A569-726F0988A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80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10" name="AutoShape 60">
            <a:hlinkClick r:id="" action="ppaction://noaction">
              <a:snd r:embed="rId5" name="mau cau 2.wav"/>
            </a:hlinkClick>
            <a:extLst>
              <a:ext uri="{FF2B5EF4-FFF2-40B4-BE49-F238E27FC236}">
                <a16:creationId xmlns:a16="http://schemas.microsoft.com/office/drawing/2014/main" id="{2219A266-1CA0-4ABE-8396-04BDF39DB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480" y="389792"/>
            <a:ext cx="3962400" cy="609600"/>
          </a:xfrm>
          <a:prstGeom prst="wedgeRectCallout">
            <a:avLst>
              <a:gd name="adj1" fmla="val 53036"/>
              <a:gd name="adj2" fmla="val 1417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C609F1A-9D60-49EC-9D62-5FA8D4E90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361800"/>
            <a:ext cx="2696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It’s_____________.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9CF9A-E3BB-70A6-8EC5-AA82821D2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9" t="44444" r="50312" b="15556"/>
          <a:stretch/>
        </p:blipFill>
        <p:spPr>
          <a:xfrm>
            <a:off x="3962400" y="2177511"/>
            <a:ext cx="3810000" cy="3756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53A334-D283-FF33-F6E2-F26EA7A07217}"/>
              </a:ext>
            </a:extLst>
          </p:cNvPr>
          <p:cNvSpPr txBox="1"/>
          <p:nvPr/>
        </p:nvSpPr>
        <p:spPr>
          <a:xfrm>
            <a:off x="3912951" y="2025111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6615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0D8AF4E9-81E2-49F4-8229-7D78964CF2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562600" cy="11588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Lucky number</a:t>
            </a:r>
          </a:p>
        </p:txBody>
      </p:sp>
      <p:pic>
        <p:nvPicPr>
          <p:cNvPr id="3" name="Picture 6">
            <a:hlinkClick r:id="" action="ppaction://media"/>
            <a:extLst>
              <a:ext uri="{FF2B5EF4-FFF2-40B4-BE49-F238E27FC236}">
                <a16:creationId xmlns:a16="http://schemas.microsoft.com/office/drawing/2014/main" id="{DD3BF0EF-F342-47B4-8C9E-DC2D0A05C72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26B6F9D-433B-4FDB-9178-F23A37BF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60198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7431460-BAC6-4585-864C-C96243D76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066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84ECED9-3D68-44F2-B9C1-7AB840FE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0D8AF4E9-81E2-49F4-8229-7D78964CF2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562600" cy="11588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Lucky number</a:t>
            </a:r>
          </a:p>
        </p:txBody>
      </p:sp>
      <p:pic>
        <p:nvPicPr>
          <p:cNvPr id="3" name="Picture 6">
            <a:hlinkClick r:id="" action="ppaction://media"/>
            <a:extLst>
              <a:ext uri="{FF2B5EF4-FFF2-40B4-BE49-F238E27FC236}">
                <a16:creationId xmlns:a16="http://schemas.microsoft.com/office/drawing/2014/main" id="{DD3BF0EF-F342-47B4-8C9E-DC2D0A05C72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26B6F9D-433B-4FDB-9178-F23A37BF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60198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7431460-BAC6-4585-864C-C96243D76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066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84ECED9-3D68-44F2-B9C1-7AB840FE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hlinkClick r:id="" action="ppaction://media"/>
            <a:extLst>
              <a:ext uri="{FF2B5EF4-FFF2-40B4-BE49-F238E27FC236}">
                <a16:creationId xmlns:a16="http://schemas.microsoft.com/office/drawing/2014/main" id="{D7B9D9FE-2751-4323-9270-A146764A2BC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622696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CC46A56-0A49-4F11-86B5-5CA8471C8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4744" y="5854923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E318719-DEBE-4A00-99F8-C5D4786C54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73914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id="{A801C79C-BCB1-48E0-97D9-F333512078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825500"/>
            <a:ext cx="4876800" cy="11588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Lucky number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B7590ACC-2982-4AA3-AA26-10F17EEB1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68500"/>
            <a:ext cx="2066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2" action="ppaction://hlinksldjump"/>
            <a:extLst>
              <a:ext uri="{FF2B5EF4-FFF2-40B4-BE49-F238E27FC236}">
                <a16:creationId xmlns:a16="http://schemas.microsoft.com/office/drawing/2014/main" id="{FC667C0B-4D1C-439F-9B9B-863711379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58">
            <a:hlinkClick r:id="" action="ppaction://noaction">
              <a:snd r:embed="rId3" name="mau cau 1.wav"/>
            </a:hlinkClick>
            <a:extLst>
              <a:ext uri="{FF2B5EF4-FFF2-40B4-BE49-F238E27FC236}">
                <a16:creationId xmlns:a16="http://schemas.microsoft.com/office/drawing/2014/main" id="{52A5F7D5-7A02-4505-9F74-196B0FEDE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61800"/>
            <a:ext cx="304800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2214FF0-ED7A-45AB-8592-3330B587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80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5" name="AutoShape 60">
            <a:hlinkClick r:id="" action="ppaction://noaction">
              <a:snd r:embed="rId4" name="mau cau 2.wav"/>
            </a:hlinkClick>
            <a:extLst>
              <a:ext uri="{FF2B5EF4-FFF2-40B4-BE49-F238E27FC236}">
                <a16:creationId xmlns:a16="http://schemas.microsoft.com/office/drawing/2014/main" id="{4BAE5C02-D064-4B83-B4C7-0EF05158A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480" y="389792"/>
            <a:ext cx="3962400" cy="609600"/>
          </a:xfrm>
          <a:prstGeom prst="wedgeRectCallout">
            <a:avLst>
              <a:gd name="adj1" fmla="val 53036"/>
              <a:gd name="adj2" fmla="val 1417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B916735-9C24-4712-AF0E-DA72607A1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361800"/>
            <a:ext cx="2696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It’s_____________.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9FFCA-5CEE-A972-CDF6-292CFD7F2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44" t="44444" r="28756" b="15556"/>
          <a:stretch/>
        </p:blipFill>
        <p:spPr>
          <a:xfrm>
            <a:off x="4286626" y="2189117"/>
            <a:ext cx="3733800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713C7-58E4-24C1-DFF5-377CBA94D3C3}"/>
              </a:ext>
            </a:extLst>
          </p:cNvPr>
          <p:cNvSpPr txBox="1"/>
          <p:nvPr/>
        </p:nvSpPr>
        <p:spPr>
          <a:xfrm>
            <a:off x="4286626" y="1952982"/>
            <a:ext cx="248335" cy="77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29675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2" action="ppaction://hlinksldjump"/>
            <a:extLst>
              <a:ext uri="{FF2B5EF4-FFF2-40B4-BE49-F238E27FC236}">
                <a16:creationId xmlns:a16="http://schemas.microsoft.com/office/drawing/2014/main" id="{4DCBD9EF-AEF3-4B22-BF56-6263C69AB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5934266"/>
            <a:ext cx="1524000" cy="957262"/>
          </a:xfrm>
          <a:prstGeom prst="leftArrow">
            <a:avLst>
              <a:gd name="adj1" fmla="val 50000"/>
              <a:gd name="adj2" fmla="val 39801"/>
            </a:avLst>
          </a:prstGeom>
          <a:gradFill rotWithShape="0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altLang="en-US" sz="2800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58">
            <a:hlinkClick r:id="" action="ppaction://noaction">
              <a:snd r:embed="rId3" name="mau cau 1.wav"/>
            </a:hlinkClick>
            <a:extLst>
              <a:ext uri="{FF2B5EF4-FFF2-40B4-BE49-F238E27FC236}">
                <a16:creationId xmlns:a16="http://schemas.microsoft.com/office/drawing/2014/main" id="{B922B6B9-D801-4286-9552-A1FFA92FD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1"/>
            <a:ext cx="304800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EBFCB39-C0FB-48F2-BD8D-9F85281D4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04801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5" name="AutoShape 60">
            <a:hlinkClick r:id="" action="ppaction://noaction">
              <a:snd r:embed="rId4" name="mau cau 2.wav"/>
            </a:hlinkClick>
            <a:extLst>
              <a:ext uri="{FF2B5EF4-FFF2-40B4-BE49-F238E27FC236}">
                <a16:creationId xmlns:a16="http://schemas.microsoft.com/office/drawing/2014/main" id="{CF9D56A2-ACAE-4451-A1C3-54AF2A62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480" y="256593"/>
            <a:ext cx="3962400" cy="609600"/>
          </a:xfrm>
          <a:prstGeom prst="wedgeRectCallout">
            <a:avLst>
              <a:gd name="adj1" fmla="val 53036"/>
              <a:gd name="adj2" fmla="val 1417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9F974DB-2E46-45E5-BFC9-C543E2A62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228601"/>
            <a:ext cx="2696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It’s_____________.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1BED6-DAF3-1EA0-3C38-2B8F64132B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19" t="44444" r="5000" b="15556"/>
          <a:stretch/>
        </p:blipFill>
        <p:spPr>
          <a:xfrm>
            <a:off x="4304909" y="2133600"/>
            <a:ext cx="3798297" cy="35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F8720A-C869-2C0D-1DBF-01DB59BC76C0}"/>
              </a:ext>
            </a:extLst>
          </p:cNvPr>
          <p:cNvSpPr txBox="1"/>
          <p:nvPr/>
        </p:nvSpPr>
        <p:spPr>
          <a:xfrm>
            <a:off x="4217358" y="1981200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397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rm up song">
            <a:hlinkClick r:id="" action="ppaction://media"/>
            <a:extLst>
              <a:ext uri="{FF2B5EF4-FFF2-40B4-BE49-F238E27FC236}">
                <a16:creationId xmlns:a16="http://schemas.microsoft.com/office/drawing/2014/main" id="{976D6DEC-4FE1-423C-B04F-E093E19A0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4">
            <a:hlinkClick r:id="rId4" action="ppaction://hlinksldjump"/>
            <a:extLst>
              <a:ext uri="{FF2B5EF4-FFF2-40B4-BE49-F238E27FC236}">
                <a16:creationId xmlns:a16="http://schemas.microsoft.com/office/drawing/2014/main" id="{4812BE5A-EB7B-42C8-97AD-8C531EA56FC2}"/>
              </a:ext>
            </a:extLst>
          </p:cNvPr>
          <p:cNvSpPr/>
          <p:nvPr/>
        </p:nvSpPr>
        <p:spPr>
          <a:xfrm>
            <a:off x="10972800" y="6019800"/>
            <a:ext cx="1066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13" descr="animated-witch-image-0104">
            <a:extLst>
              <a:ext uri="{FF2B5EF4-FFF2-40B4-BE49-F238E27FC236}">
                <a16:creationId xmlns:a16="http://schemas.microsoft.com/office/drawing/2014/main" id="{32DB34C9-532A-4B95-A491-D3CE925657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495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ếng Phù Thủy Cười - Hiệu ứng Âm thanh MP3 Tải xuống Miễn phí - Pikbest">
            <a:hlinkClick r:id="" action="ppaction://media"/>
            <a:extLst>
              <a:ext uri="{FF2B5EF4-FFF2-40B4-BE49-F238E27FC236}">
                <a16:creationId xmlns:a16="http://schemas.microsoft.com/office/drawing/2014/main" id="{895CEDF9-0A8F-4829-A435-69975B036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0" y="4724400"/>
            <a:ext cx="609600" cy="609600"/>
          </a:xfrm>
          <a:prstGeom prst="rect">
            <a:avLst/>
          </a:prstGeo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F2629458-BD2C-4057-A743-AF6060B25F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1066800"/>
            <a:ext cx="6781800" cy="11588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Unlucky  number</a:t>
            </a:r>
          </a:p>
        </p:txBody>
      </p:sp>
    </p:spTree>
    <p:extLst>
      <p:ext uri="{BB962C8B-B14F-4D97-AF65-F5344CB8AC3E}">
        <p14:creationId xmlns:p14="http://schemas.microsoft.com/office/powerpoint/2010/main" val="263477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99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hlinkClick r:id="" action="ppaction://noaction" highlightClick="1">
              <a:snd r:embed="rId2" name="draw.wav"/>
            </a:hlinkClick>
            <a:extLst>
              <a:ext uri="{FF2B5EF4-FFF2-40B4-BE49-F238E27FC236}">
                <a16:creationId xmlns:a16="http://schemas.microsoft.com/office/drawing/2014/main" id="{2FDCE430-9C43-4D54-8C9B-A637D5F3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59559"/>
            <a:ext cx="1877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hobby  </a:t>
            </a:r>
            <a:endParaRPr lang="vi-VN" alt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5B081F07-D73E-4EA3-A365-4B79E701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2659559"/>
            <a:ext cx="25523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21">
            <a:extLst>
              <a:ext uri="{FF2B5EF4-FFF2-40B4-BE49-F238E27FC236}">
                <a16:creationId xmlns:a16="http://schemas.microsoft.com/office/drawing/2014/main" id="{5E9DF269-7502-463D-BCA3-AFF52F717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664" y="2667001"/>
            <a:ext cx="4262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Unit 5 : My hobbies</a:t>
            </a:r>
          </a:p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Lesson 1: 1-2-3/ P34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2" name="Text Box 22">
            <a:hlinkClick r:id="rId2"/>
            <a:extLst>
              <a:ext uri="{FF2B5EF4-FFF2-40B4-BE49-F238E27FC236}">
                <a16:creationId xmlns:a16="http://schemas.microsoft.com/office/drawing/2014/main" id="{A3C6609F-3D16-4CF6-AFC7-1175C18E5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76" y="1151930"/>
            <a:ext cx="356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Look, listen and repeat.</a:t>
            </a:r>
          </a:p>
        </p:txBody>
      </p:sp>
      <p:sp>
        <p:nvSpPr>
          <p:cNvPr id="4" name="Text Box 10">
            <a:hlinkClick r:id="" action="ppaction://noaction" highlightClick="1">
              <a:snd r:embed="rId3" name="draw.wav"/>
            </a:hlinkClick>
            <a:extLst>
              <a:ext uri="{FF2B5EF4-FFF2-40B4-BE49-F238E27FC236}">
                <a16:creationId xmlns:a16="http://schemas.microsoft.com/office/drawing/2014/main" id="{5129395E-56ED-4099-B4A5-BE79E5885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676400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hobby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FE49DA-E276-4A1F-8EB7-2D3C8CA0D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1676400"/>
            <a:ext cx="155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9A736377-5EEB-49B1-8E85-B837DB57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8" y="97305"/>
            <a:ext cx="33570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Unit 5 : My hobbies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Lesson 1: 1-2-3/ P34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5E92848-215F-1D0F-E66F-2A2B3A16F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85" y="3111456"/>
            <a:ext cx="3124200" cy="3124200"/>
          </a:xfrm>
          <a:prstGeom prst="rect">
            <a:avLst/>
          </a:prstGeom>
        </p:spPr>
      </p:pic>
      <p:sp>
        <p:nvSpPr>
          <p:cNvPr id="6" name="Text Box 10">
            <a:hlinkClick r:id="" action="ppaction://noaction" highlightClick="1">
              <a:snd r:embed="rId3" name="draw.wav"/>
            </a:hlinkClick>
            <a:extLst>
              <a:ext uri="{FF2B5EF4-FFF2-40B4-BE49-F238E27FC236}">
                <a16:creationId xmlns:a16="http://schemas.microsoft.com/office/drawing/2014/main" id="{05087152-237D-CCEB-886F-1964E4087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2935"/>
            <a:ext cx="1244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D1BBF29-E843-3C89-351C-722C31516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2052935"/>
            <a:ext cx="952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4D0D7-613D-CF82-223A-861BBD556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17" y="3626520"/>
            <a:ext cx="2497135" cy="2497135"/>
          </a:xfrm>
          <a:prstGeom prst="rect">
            <a:avLst/>
          </a:prstGeom>
        </p:spPr>
      </p:pic>
      <p:sp>
        <p:nvSpPr>
          <p:cNvPr id="11" name="Text Box 10">
            <a:hlinkClick r:id="" action="ppaction://noaction" highlightClick="1">
              <a:snd r:embed="rId3" name="draw.wav"/>
            </a:hlinkClick>
            <a:extLst>
              <a:ext uri="{FF2B5EF4-FFF2-40B4-BE49-F238E27FC236}">
                <a16:creationId xmlns:a16="http://schemas.microsoft.com/office/drawing/2014/main" id="{EDF63634-6F94-CD36-F763-F663D8C2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96" y="2433935"/>
            <a:ext cx="13115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dancing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3CD7D535-8CE5-7944-C504-14AECF468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109" y="2433935"/>
            <a:ext cx="1838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3" name="Text Box 7">
            <a:extLst>
              <a:ext uri="{FF2B5EF4-FFF2-40B4-BE49-F238E27FC236}">
                <a16:creationId xmlns:a16="http://schemas.microsoft.com/office/drawing/2014/main" id="{01108152-202E-44D1-8878-4E9539F4C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*Sentence patterns:</a:t>
            </a:r>
          </a:p>
        </p:txBody>
      </p:sp>
      <p:sp>
        <p:nvSpPr>
          <p:cNvPr id="132107" name="Rectangle 11">
            <a:hlinkClick r:id="" action="ppaction://noaction" highlightClick="1">
              <a:snd r:embed="rId2" name="mau cau 1.wav"/>
            </a:hlinkClick>
            <a:extLst>
              <a:ext uri="{FF2B5EF4-FFF2-40B4-BE49-F238E27FC236}">
                <a16:creationId xmlns:a16="http://schemas.microsoft.com/office/drawing/2014/main" id="{9A19660F-100C-4880-A157-125E9C56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2408238"/>
            <a:ext cx="2679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What’s your hobby?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22" name="Rectangle 26">
            <a:hlinkClick r:id="" action="ppaction://noaction" highlightClick="1">
              <a:snd r:embed="rId3" name="i can dance.wav"/>
            </a:hlinkClick>
            <a:extLst>
              <a:ext uri="{FF2B5EF4-FFF2-40B4-BE49-F238E27FC236}">
                <a16:creationId xmlns:a16="http://schemas.microsoft.com/office/drawing/2014/main" id="{9776D1C5-C4A9-4342-AF7F-3BEA00D76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2881313"/>
            <a:ext cx="783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(It’s)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39" name="Rectangle 43">
            <a:extLst>
              <a:ext uri="{FF2B5EF4-FFF2-40B4-BE49-F238E27FC236}">
                <a16:creationId xmlns:a16="http://schemas.microsoft.com/office/drawing/2014/main" id="{B9C6D0E5-455D-4DF5-8345-F02FBD0EC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6" y="2846832"/>
            <a:ext cx="1167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singing.</a:t>
            </a:r>
            <a:endParaRPr lang="vi-VN" altLang="en-US" sz="2400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Text Box 22">
            <a:hlinkClick r:id="rId4" action="ppaction://program"/>
            <a:extLst>
              <a:ext uri="{FF2B5EF4-FFF2-40B4-BE49-F238E27FC236}">
                <a16:creationId xmlns:a16="http://schemas.microsoft.com/office/drawing/2014/main" id="{85DF041D-5E8A-469E-8C50-7CA040F57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1600200"/>
            <a:ext cx="33105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Listen, point and say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 Box 22">
            <a:hlinkClick r:id="rId4" action="ppaction://program"/>
            <a:extLst>
              <a:ext uri="{FF2B5EF4-FFF2-40B4-BE49-F238E27FC236}">
                <a16:creationId xmlns:a16="http://schemas.microsoft.com/office/drawing/2014/main" id="{5C2B4BEB-7724-4BB1-AC73-BD2BA01B0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54113"/>
            <a:ext cx="354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Look, listen and repeat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8E7BE-E616-D1B2-EDF3-5800C5008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" t="18889" r="50000" b="20000"/>
          <a:stretch/>
        </p:blipFill>
        <p:spPr>
          <a:xfrm>
            <a:off x="7620000" y="3635889"/>
            <a:ext cx="4049894" cy="3010057"/>
          </a:xfrm>
          <a:prstGeom prst="rect">
            <a:avLst/>
          </a:prstGeom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CDB11AF6-2DC5-F7B4-8687-5A7A598A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876" y="206102"/>
            <a:ext cx="33570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Unit 5 : My hobbies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Lesson 1: 1-2-3/ P34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32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32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5000" fill="hold"/>
                                        <p:tgtEl>
                                          <p:spTgt spid="132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7" grpId="0"/>
      <p:bldP spid="132122" grpId="0"/>
      <p:bldP spid="102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2" name="Text Box 22">
            <a:hlinkClick r:id="rId2"/>
            <a:extLst>
              <a:ext uri="{FF2B5EF4-FFF2-40B4-BE49-F238E27FC236}">
                <a16:creationId xmlns:a16="http://schemas.microsoft.com/office/drawing/2014/main" id="{4363AF3C-4337-483E-B3A8-8EB261AC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356467"/>
            <a:ext cx="33063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Listen, point and say.</a:t>
            </a:r>
          </a:p>
        </p:txBody>
      </p:sp>
      <p:sp>
        <p:nvSpPr>
          <p:cNvPr id="2" name="Text Box 22">
            <a:hlinkClick r:id="rId3" action="ppaction://program"/>
            <a:extLst>
              <a:ext uri="{FF2B5EF4-FFF2-40B4-BE49-F238E27FC236}">
                <a16:creationId xmlns:a16="http://schemas.microsoft.com/office/drawing/2014/main" id="{BF254095-4CE2-4ABF-A92C-73548A7A3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909935"/>
            <a:ext cx="356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Look, listen and repeat.</a:t>
            </a:r>
          </a:p>
        </p:txBody>
      </p:sp>
      <p:sp>
        <p:nvSpPr>
          <p:cNvPr id="4" name="Text Box 10">
            <a:hlinkClick r:id="" action="ppaction://noaction" highlightClick="1">
              <a:snd r:embed="rId4" name="skip.wav"/>
            </a:hlinkClick>
            <a:extLst>
              <a:ext uri="{FF2B5EF4-FFF2-40B4-BE49-F238E27FC236}">
                <a16:creationId xmlns:a16="http://schemas.microsoft.com/office/drawing/2014/main" id="{9B7F86FB-5061-409C-915D-451466644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39" y="1766771"/>
            <a:ext cx="1192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8FC6A04D-8A73-4641-9E91-9871EF3E2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39" y="1766771"/>
            <a:ext cx="867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0">
            <a:hlinkClick r:id="" action="ppaction://noaction" highlightClick="1">
              <a:snd r:embed="rId5" name="skate.wav"/>
            </a:hlinkClick>
            <a:extLst>
              <a:ext uri="{FF2B5EF4-FFF2-40B4-BE49-F238E27FC236}">
                <a16:creationId xmlns:a16="http://schemas.microsoft.com/office/drawing/2014/main" id="{0B99E3FD-5695-46A2-8B0B-AB8A4578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40" y="2147771"/>
            <a:ext cx="1483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0522CF6E-91F3-4768-B774-4626A2797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39" y="2147771"/>
            <a:ext cx="979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F0A4F2B-46A1-9451-9721-0718ABF5B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743200"/>
            <a:ext cx="3267075" cy="394019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02A8E96-8473-6046-4526-9D65A4F4D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67810"/>
            <a:ext cx="4181475" cy="3641368"/>
          </a:xfrm>
          <a:prstGeom prst="rect">
            <a:avLst/>
          </a:prstGeom>
        </p:spPr>
      </p:pic>
      <p:sp>
        <p:nvSpPr>
          <p:cNvPr id="16" name="Text Box 21">
            <a:extLst>
              <a:ext uri="{FF2B5EF4-FFF2-40B4-BE49-F238E27FC236}">
                <a16:creationId xmlns:a16="http://schemas.microsoft.com/office/drawing/2014/main" id="{0D5402CB-5096-1B89-8923-37209DFA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876" y="206102"/>
            <a:ext cx="33570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Unit 5 : My hobbies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Lesson 1: 1-2-3/ P34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2" name="Text Box 22">
            <a:extLst>
              <a:ext uri="{FF2B5EF4-FFF2-40B4-BE49-F238E27FC236}">
                <a16:creationId xmlns:a16="http://schemas.microsoft.com/office/drawing/2014/main" id="{0096A6EF-7F9C-45CE-B7B5-F91D07EE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"/>
            <a:ext cx="33105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Listen, point and say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98" name="AutoShape 58">
            <a:hlinkClick r:id="" action="ppaction://noaction">
              <a:snd r:embed="rId3" name="mau cau 1.wav"/>
            </a:hlinkClick>
            <a:extLst>
              <a:ext uri="{FF2B5EF4-FFF2-40B4-BE49-F238E27FC236}">
                <a16:creationId xmlns:a16="http://schemas.microsoft.com/office/drawing/2014/main" id="{D977A664-519F-4F20-83CC-54AEBC3D6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38200"/>
            <a:ext cx="3696480" cy="685800"/>
          </a:xfrm>
          <a:prstGeom prst="wedgeRectCallout">
            <a:avLst>
              <a:gd name="adj1" fmla="val -58418"/>
              <a:gd name="adj2" fmla="val 132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32107" name="Rectangle 11">
            <a:extLst>
              <a:ext uri="{FF2B5EF4-FFF2-40B4-BE49-F238E27FC236}">
                <a16:creationId xmlns:a16="http://schemas.microsoft.com/office/drawing/2014/main" id="{2C19740B-7A37-4437-95A7-172FA6688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914400"/>
            <a:ext cx="3467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What’s your hobby?</a:t>
            </a:r>
          </a:p>
        </p:txBody>
      </p:sp>
      <p:sp>
        <p:nvSpPr>
          <p:cNvPr id="10300" name="AutoShape 60">
            <a:hlinkClick r:id="" action="ppaction://noaction">
              <a:snd r:embed="rId4" name="mau cau 2.wav"/>
            </a:hlinkClick>
            <a:extLst>
              <a:ext uri="{FF2B5EF4-FFF2-40B4-BE49-F238E27FC236}">
                <a16:creationId xmlns:a16="http://schemas.microsoft.com/office/drawing/2014/main" id="{DC15AC25-3E2B-482C-81C5-3CC111581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871210"/>
            <a:ext cx="3962400" cy="609600"/>
          </a:xfrm>
          <a:prstGeom prst="wedgeRectCallout">
            <a:avLst>
              <a:gd name="adj1" fmla="val 53036"/>
              <a:gd name="adj2" fmla="val 1417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A4F37850-FBD3-4F8E-B1A2-9CAC37564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838200"/>
            <a:ext cx="2768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It’s</a:t>
            </a:r>
            <a:r>
              <a:rPr lang="en-US" altLang="en-US" sz="2400" b="1" dirty="0">
                <a:latin typeface="Times New Roman" panose="02020603050405020304" pitchFamily="18" charset="0"/>
              </a:rPr>
              <a:t>_____________.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5FDF0-B189-DF97-3204-7C803996C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6" t="44444" r="4999" b="15556"/>
          <a:stretch/>
        </p:blipFill>
        <p:spPr>
          <a:xfrm>
            <a:off x="457980" y="2209800"/>
            <a:ext cx="11049000" cy="2743200"/>
          </a:xfrm>
          <a:prstGeom prst="rect">
            <a:avLst/>
          </a:prstGeom>
        </p:spPr>
      </p:pic>
      <p:sp>
        <p:nvSpPr>
          <p:cNvPr id="6" name="Text Box 88">
            <a:extLst>
              <a:ext uri="{FF2B5EF4-FFF2-40B4-BE49-F238E27FC236}">
                <a16:creationId xmlns:a16="http://schemas.microsoft.com/office/drawing/2014/main" id="{0BC6873D-F27A-DC58-AAD2-6816777B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0" y="6986588"/>
            <a:ext cx="1282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singing</a:t>
            </a:r>
            <a:endParaRPr lang="vi-VN" altLang="en-US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34 -0.46111 L 0.7724 -0.890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- Global Success - Unit 5 MY HOBBIES - Lesson 1 - 2 Listen, point and say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8" grpId="0" animBg="1"/>
      <p:bldP spid="132107" grpId="0"/>
      <p:bldP spid="10300" grpId="0" animBg="1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8">
            <a:extLst>
              <a:ext uri="{FF2B5EF4-FFF2-40B4-BE49-F238E27FC236}">
                <a16:creationId xmlns:a16="http://schemas.microsoft.com/office/drawing/2014/main" id="{C6D18C86-C69F-40B0-B9FF-8AC16DCEE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1158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00"/>
                </a:solidFill>
                <a:latin typeface=".VnVogue" panose="020B7200000000000000" pitchFamily="34" charset="0"/>
              </a:rPr>
              <a:t>The </a:t>
            </a:r>
            <a:r>
              <a:rPr lang="vi-VN" altLang="en-US" sz="4000" dirty="0">
                <a:solidFill>
                  <a:srgbClr val="FFFF00"/>
                </a:solidFill>
                <a:latin typeface=".VnVogue" panose="020B7200000000000000" pitchFamily="34" charset="0"/>
              </a:rPr>
              <a:t>lucky </a:t>
            </a:r>
            <a:r>
              <a:rPr lang="en-US" altLang="en-US" sz="4000" dirty="0">
                <a:solidFill>
                  <a:srgbClr val="FFFF00"/>
                </a:solidFill>
                <a:latin typeface=".VnVogue" panose="020B7200000000000000" pitchFamily="34" charset="0"/>
              </a:rPr>
              <a:t>numbers and unlucky numbers</a:t>
            </a:r>
            <a:endParaRPr lang="vi-VN" altLang="en-US" sz="4000" dirty="0">
              <a:solidFill>
                <a:srgbClr val="FFFF00"/>
              </a:solidFill>
              <a:latin typeface=".VnVogue" panose="020B7200000000000000" pitchFamily="34" charset="0"/>
            </a:endParaRPr>
          </a:p>
        </p:txBody>
      </p:sp>
      <p:sp>
        <p:nvSpPr>
          <p:cNvPr id="122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1BF523E3-7BB9-4687-90D0-2684834E5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066800"/>
            <a:ext cx="1792288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2</a:t>
            </a:r>
          </a:p>
          <a:p>
            <a:pPr algn="ctr"/>
            <a:endParaRPr lang="en-US" altLang="en-US">
              <a:solidFill>
                <a:srgbClr val="FF3300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23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209174BE-9BA7-4B87-B5DD-5139A0A15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971800"/>
            <a:ext cx="1792288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5</a:t>
            </a:r>
          </a:p>
          <a:p>
            <a:pPr algn="ctr"/>
            <a:endParaRPr lang="en-US" altLang="en-US">
              <a:solidFill>
                <a:srgbClr val="FF3300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24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AE40D125-2AB5-4446-ACC4-1EB54123F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066800"/>
            <a:ext cx="1792288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1</a:t>
            </a:r>
          </a:p>
          <a:p>
            <a:pPr algn="ctr"/>
            <a:endParaRPr lang="en-US" altLang="en-US">
              <a:solidFill>
                <a:srgbClr val="FF3300"/>
              </a:solidFill>
              <a:latin typeface=".VnTifani HeavyH" panose="020B7200000000000000" pitchFamily="34" charset="0"/>
            </a:endParaRPr>
          </a:p>
          <a:p>
            <a:pPr algn="ctr"/>
            <a:endParaRPr lang="en-US" altLang="en-US" sz="1400">
              <a:solidFill>
                <a:srgbClr val="FF3300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25" name="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196C0BB6-16C4-4A00-A0B8-BE7DB0DF8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971800"/>
            <a:ext cx="1792288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6</a:t>
            </a:r>
          </a:p>
        </p:txBody>
      </p:sp>
      <p:sp>
        <p:nvSpPr>
          <p:cNvPr id="126" name="Rectangle 13">
            <a:hlinkClick r:id="rId10" action="ppaction://hlinksldjump"/>
            <a:extLst>
              <a:ext uri="{FF2B5EF4-FFF2-40B4-BE49-F238E27FC236}">
                <a16:creationId xmlns:a16="http://schemas.microsoft.com/office/drawing/2014/main" id="{A273C1AC-3A7C-4408-B53F-85344F3E6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9050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3</a:t>
            </a:r>
            <a:endParaRPr lang="en-US" altLang="en-US">
              <a:solidFill>
                <a:srgbClr val="FF3300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27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3180AE39-6937-433C-95F0-AEF7C07B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971800"/>
            <a:ext cx="1905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7</a:t>
            </a:r>
          </a:p>
        </p:txBody>
      </p:sp>
      <p:sp>
        <p:nvSpPr>
          <p:cNvPr id="128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21635008-23D3-46C2-A435-111408BE4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066800"/>
            <a:ext cx="19050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4</a:t>
            </a:r>
          </a:p>
          <a:p>
            <a:pPr algn="ctr"/>
            <a:endParaRPr lang="en-US" altLang="en-US">
              <a:solidFill>
                <a:srgbClr val="FF3300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29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0007C8A-7F2F-4E38-9B81-3406BE7E5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971800"/>
            <a:ext cx="1905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FF3300"/>
                </a:solidFill>
                <a:latin typeface=".VnTifani HeavyH" panose="020B7200000000000000" pitchFamily="34" charset="0"/>
              </a:rPr>
              <a:t>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219320" imgH="990720"/>
        </mc:Choice>
        <mc:Fallback>
          <p:control name="TextBox1" r:id="rId1" imgW="1219320" imgH="990720">
            <p:pic>
              <p:nvPicPr>
                <p:cNvPr id="60" name="TextBox1">
                  <a:extLst>
                    <a:ext uri="{FF2B5EF4-FFF2-40B4-BE49-F238E27FC236}">
                      <a16:creationId xmlns:a16="http://schemas.microsoft.com/office/drawing/2014/main" id="{B01C675C-8B76-4A06-A44F-C3EBB3AE4E7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124200" y="5105400"/>
                  <a:ext cx="1219200" cy="990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219320" imgH="990720"/>
        </mc:Choice>
        <mc:Fallback>
          <p:control name="TextBox2" r:id="rId2" imgW="1219320" imgH="990720">
            <p:pic>
              <p:nvPicPr>
                <p:cNvPr id="61" name="TextBox2">
                  <a:extLst>
                    <a:ext uri="{FF2B5EF4-FFF2-40B4-BE49-F238E27FC236}">
                      <a16:creationId xmlns:a16="http://schemas.microsoft.com/office/drawing/2014/main" id="{9DE6B172-DD07-4B61-84FD-AC68490E850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8077200" y="5029200"/>
                  <a:ext cx="1219200" cy="990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286000" imgH="457200"/>
        </mc:Choice>
        <mc:Fallback>
          <p:control name="TextBox3" r:id="rId3" imgW="2286000" imgH="457200">
            <p:pic>
              <p:nvPicPr>
                <p:cNvPr id="62" name="TextBox3">
                  <a:extLst>
                    <a:ext uri="{FF2B5EF4-FFF2-40B4-BE49-F238E27FC236}">
                      <a16:creationId xmlns:a16="http://schemas.microsoft.com/office/drawing/2014/main" id="{A6A489BB-EBC4-4E85-A5E5-E007D9411D1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590800" y="6248400"/>
                  <a:ext cx="2286000" cy="4572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286000" imgH="457200"/>
        </mc:Choice>
        <mc:Fallback>
          <p:control name="TextBox4" r:id="rId4" imgW="2286000" imgH="457200">
            <p:pic>
              <p:nvPicPr>
                <p:cNvPr id="130" name="TextBox4">
                  <a:extLst>
                    <a:ext uri="{FF2B5EF4-FFF2-40B4-BE49-F238E27FC236}">
                      <a16:creationId xmlns:a16="http://schemas.microsoft.com/office/drawing/2014/main" id="{6859CF28-43D5-43D7-8DC4-3BB47E4A655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543800" y="6172200"/>
                  <a:ext cx="2286000" cy="4572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4d3df945735f78f8eff5edc75a3b8caceb22ff"/>
  <p:tag name="MMPROD_UIPERSISTENCEDATA" val="MMPROD_UIPERSISTENCEDATA"/>
  <p:tag name="MMPROD_NEXTUNIQUEID" val="10009"/>
  <p:tag name="MMPROD_THEME_BG_IMAGE" val=""/>
  <p:tag name="MMPROD_UIDATA" val="&lt;database version=&quot;10.0&quot;&gt;&lt;object type=&quot;1&quot; unique_id=&quot;10001&quot;&gt;&lt;property id=&quot;20141&quot; value=&quot;u11_l1&quot;/&gt;&lt;property id=&quot;20148&quot; value=&quot;5&quot;/&gt;&lt;property id=&quot;20184&quot; value=&quot;7&quot;/&gt;&lt;property id=&quot;20224&quot; value=&quot;C:\Users\HIEP\Documents\My Adobe Presentations\u11_l1&quot;/&gt;&lt;property id=&quot;20250&quot; value=&quot;0&quot;/&gt;&lt;property id=&quot;20251&quot; value=&quot;0&quot;/&gt;&lt;property id=&quot;20259&quot; value=&quot;0&quot;/&gt;&lt;property id=&quot;20263&quot; value=&quot;1&quot;/&gt;&lt;property id=&quot;20264&quot; value=&quot;1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6&quot;/&gt;&lt;property id=&quot;20309&quot; value=&quot;-1&quot;/&gt;&lt;/object&gt;&lt;object type=&quot;3&quot; unique_id=&quot;10004&quot;&gt;&lt;property id=&quot;20148&quot; value=&quot;5&quot;/&gt;&lt;property id=&quot;20300&quot; value=&quot;Slide 2&quot;/&gt;&lt;property id=&quot;20307&quot; value=&quot;329&quot;/&gt;&lt;property id=&quot;20309&quot; value=&quot;-1&quot;/&gt;&lt;/object&gt;&lt;object type=&quot;3&quot; unique_id=&quot;10005&quot;&gt;&lt;property id=&quot;20148&quot; value=&quot;5&quot;/&gt;&lt;property id=&quot;20300&quot; value=&quot;Slide 3&quot;/&gt;&lt;property id=&quot;20307&quot; value=&quot;321&quot;/&gt;&lt;property id=&quot;20309&quot; value=&quot;-1&quot;/&gt;&lt;/object&gt;&lt;object type=&quot;3&quot; unique_id=&quot;10006&quot;&gt;&lt;property id=&quot;20148&quot; value=&quot;5&quot;/&gt;&lt;property id=&quot;20300&quot; value=&quot;Slide 4&quot;/&gt;&lt;property id=&quot;20307&quot; value=&quot;263&quot;/&gt;&lt;property id=&quot;20309&quot; value=&quot;-1&quot;/&gt;&lt;/object&gt;&lt;object type=&quot;3&quot; unique_id=&quot;10007&quot;&gt;&lt;property id=&quot;20148&quot; value=&quot;5&quot;/&gt;&lt;property id=&quot;20300&quot; value=&quot;Slide 5&quot;/&gt;&lt;property id=&quot;20307&quot; value=&quot;334&quot;/&gt;&lt;property id=&quot;20309&quot; value=&quot;-1&quot;/&gt;&lt;/object&gt;&lt;object type=&quot;3&quot; unique_id=&quot;10008&quot;&gt;&lt;property id=&quot;20148&quot; value=&quot;5&quot;/&gt;&lt;property id=&quot;20300&quot; value=&quot;Slide 6&quot;/&gt;&lt;property id=&quot;20307&quot; value=&quot;316&quot;/&gt;&lt;property id=&quot;20309&quot; value=&quot;-1&quot;/&gt;&lt;/object&gt;&lt;object type=&quot;3&quot; unique_id=&quot;10009&quot;&gt;&lt;property id=&quot;20148&quot; value=&quot;5&quot;/&gt;&lt;property id=&quot;20300&quot; value=&quot;Slide 7&quot;/&gt;&lt;property id=&quot;20307&quot; value=&quot;323&quot;/&gt;&lt;property id=&quot;20309&quot; value=&quot;-1&quot;/&gt;&lt;/object&gt;&lt;object type=&quot;3&quot; unique_id=&quot;10010&quot;&gt;&lt;property id=&quot;20148&quot; value=&quot;5&quot;/&gt;&lt;property id=&quot;20300&quot; value=&quot;Slide 8&quot;/&gt;&lt;property id=&quot;20307&quot; value=&quot;337&quot;/&gt;&lt;property id=&quot;20309&quot; value=&quot;-1&quot;/&gt;&lt;/object&gt;&lt;object type=&quot;3&quot; unique_id=&quot;10011&quot;&gt;&lt;property id=&quot;20148&quot; value=&quot;5&quot;/&gt;&lt;property id=&quot;20300&quot; value=&quot;Slide 9&quot;/&gt;&lt;property id=&quot;20307&quot; value=&quot;307&quot;/&gt;&lt;property id=&quot;20309&quot; value=&quot;-1&quot;/&gt;&lt;/object&gt;&lt;object type=&quot;3&quot; unique_id=&quot;10012&quot;&gt;&lt;property id=&quot;20148&quot; value=&quot;5&quot;/&gt;&lt;property id=&quot;20300&quot; value=&quot;Slide 10&quot;/&gt;&lt;property id=&quot;20307&quot; value=&quot;332&quot;/&gt;&lt;property id=&quot;20309&quot; value=&quot;-1&quot;/&gt;&lt;/object&gt;&lt;object type=&quot;3&quot; unique_id=&quot;10013&quot;&gt;&lt;property id=&quot;20148&quot; value=&quot;5&quot;/&gt;&lt;property id=&quot;20300&quot; value=&quot;Slide 11&quot;/&gt;&lt;property id=&quot;20307&quot; value=&quot;336&quot;/&gt;&lt;property id=&quot;20309&quot; value=&quot;-1&quot;/&gt;&lt;/object&gt;&lt;object type=&quot;3&quot; unique_id=&quot;10014&quot;&gt;&lt;property id=&quot;20148&quot; value=&quot;5&quot;/&gt;&lt;property id=&quot;20300&quot; value=&quot;Slide 12&quot;/&gt;&lt;property id=&quot;20307&quot; value=&quot;335&quot;/&gt;&lt;property id=&quot;20309&quot; value=&quot;-1&quot;/&gt;&lt;/object&gt;&lt;object type=&quot;3&quot; unique_id=&quot;10015&quot;&gt;&lt;property id=&quot;20148&quot; value=&quot;5&quot;/&gt;&lt;property id=&quot;20300&quot; value=&quot;Slide 13&quot;/&gt;&lt;property id=&quot;20307&quot; value=&quot;317&quot;/&gt;&lt;property id=&quot;20309&quot; value=&quot;-1&quot;/&gt;&lt;/object&gt;&lt;object type=&quot;3&quot; unique_id=&quot;10016&quot;&gt;&lt;property id=&quot;20148&quot; value=&quot;5&quot;/&gt;&lt;property id=&quot;20300&quot; value=&quot;Slide 14&quot;/&gt;&lt;property id=&quot;20307&quot; value=&quot;325&quot;/&gt;&lt;property id=&quot;20309&quot; value=&quot;-1&quot;/&gt;&lt;/object&gt;&lt;object type=&quot;3&quot; unique_id=&quot;10017&quot;&gt;&lt;property id=&quot;20148&quot; value=&quot;5&quot;/&gt;&lt;property id=&quot;20300&quot; value=&quot;Slide 15&quot;/&gt;&lt;property id=&quot;20307&quot; value=&quot;326&quot;/&gt;&lt;property id=&quot;20309&quot; value=&quot;-1&quot;/&gt;&lt;/object&gt;&lt;object type=&quot;3&quot; unique_id=&quot;10018&quot;&gt;&lt;property id=&quot;20148&quot; value=&quot;5&quot;/&gt;&lt;property id=&quot;20300&quot; value=&quot;Slide 16&quot;/&gt;&lt;property id=&quot;20307&quot; value=&quot;327&quot;/&gt;&lt;property id=&quot;20309&quot; value=&quot;-1&quot;/&gt;&lt;/object&gt;&lt;object type=&quot;3&quot; unique_id=&quot;10019&quot;&gt;&lt;property id=&quot;20148&quot; value=&quot;5&quot;/&gt;&lt;property id=&quot;20300&quot; value=&quot;Slide 17&quot;/&gt;&lt;property id=&quot;20307&quot; value=&quot;328&quot;/&gt;&lt;property id=&quot;20309&quot; value=&quot;-1&quot;/&gt;&lt;/object&gt;&lt;object type=&quot;3&quot; unique_id=&quot;10020&quot;&gt;&lt;property id=&quot;20148&quot; value=&quot;5&quot;/&gt;&lt;property id=&quot;20300&quot; value=&quot;Slide 18&quot;/&gt;&lt;property id=&quot;20307&quot; value=&quot;298&quot;/&gt;&lt;property id=&quot;20309&quot; value=&quot;-1&quot;/&gt;&lt;/object&gt;&lt;object type=&quot;3&quot; unique_id=&quot;10021&quot;&gt;&lt;property id=&quot;20148&quot; value=&quot;5&quot;/&gt;&lt;property id=&quot;20300&quot; value=&quot;Slide 19&quot;/&gt;&lt;property id=&quot;20307&quot; value=&quot;300&quot;/&gt;&lt;property id=&quot;20309&quot; value=&quot;-1&quot;/&gt;&lt;/object&gt;&lt;object type=&quot;3&quot; unique_id=&quot;10022&quot;&gt;&lt;property id=&quot;20148&quot; value=&quot;5&quot;/&gt;&lt;property id=&quot;20300&quot; value=&quot;Slide 20&quot;/&gt;&lt;property id=&quot;20307&quot; value=&quot;303&quot;/&gt;&lt;property id=&quot;20309&quot; value=&quot;-1&quot;/&gt;&lt;/object&gt;&lt;object type=&quot;3&quot; unique_id=&quot;10023&quot;&gt;&lt;property id=&quot;20148&quot; value=&quot;5&quot;/&gt;&lt;property id=&quot;20300&quot; value=&quot;Slide 21&quot;/&gt;&lt;property id=&quot;20307&quot; value=&quot;306&quot;/&gt;&lt;property id=&quot;20309&quot; value=&quot;-1&quot;/&gt;&lt;/object&gt;&lt;/object&gt;&lt;object type=&quot;8&quot; unique_id=&quot;10046&quot;&gt;&lt;/object&gt;&lt;object type=&quot;10&quot; unique_id=&quot;10070&quot;&gt;&lt;object type=&quot;11&quot; unique_id=&quot;10071&quot;&gt;&lt;/object&gt;&lt;/object&gt;&lt;object type=&quot;4&quot; unique_id=&quot;10072&quot;&gt;&lt;/object&gt;&lt;/object&gt;&lt;/database&gt;"/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58DBB60-39D8-4AEE-B7A1-4DBEF0B053B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7B4E46-4E61-4E7D-9338-117DB4D170C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4469</TotalTime>
  <Words>271</Words>
  <Application>Microsoft Office PowerPoint</Application>
  <PresentationFormat>Widescreen</PresentationFormat>
  <Paragraphs>76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Batang</vt:lpstr>
      <vt:lpstr>.VnBahamasB</vt:lpstr>
      <vt:lpstr>.VnFree</vt:lpstr>
      <vt:lpstr>.VnKoala</vt:lpstr>
      <vt:lpstr>.VnPark</vt:lpstr>
      <vt:lpstr>.VnShelley Allegro</vt:lpstr>
      <vt:lpstr>.VnTifani HeavyH</vt:lpstr>
      <vt:lpstr>.VnTime</vt:lpstr>
      <vt:lpstr>.VnTimeH</vt:lpstr>
      <vt:lpstr>.VnVogue</vt:lpstr>
      <vt:lpstr>Arial</vt:lpstr>
      <vt:lpstr>Browallia New</vt:lpstr>
      <vt:lpstr>Calibri</vt:lpstr>
      <vt:lpstr>Impact</vt:lpstr>
      <vt:lpstr>Times New Roman</vt:lpstr>
      <vt:lpstr>VNI-Script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0989976645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PHAM VAN HIEP</dc:creator>
  <cp:lastModifiedBy>Hiệp Phạm Văn</cp:lastModifiedBy>
  <cp:revision>958</cp:revision>
  <dcterms:created xsi:type="dcterms:W3CDTF">2006-09-12T17:38:44Z</dcterms:created>
  <dcterms:modified xsi:type="dcterms:W3CDTF">2024-01-10T09:16:54Z</dcterms:modified>
</cp:coreProperties>
</file>