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332" r:id="rId3"/>
    <p:sldId id="256" r:id="rId4"/>
    <p:sldId id="271" r:id="rId5"/>
    <p:sldId id="269" r:id="rId6"/>
    <p:sldId id="274" r:id="rId7"/>
    <p:sldId id="257" r:id="rId8"/>
    <p:sldId id="272" r:id="rId9"/>
    <p:sldId id="273" r:id="rId10"/>
    <p:sldId id="275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313" r:id="rId20"/>
    <p:sldId id="310" r:id="rId21"/>
    <p:sldId id="317" r:id="rId22"/>
    <p:sldId id="319" r:id="rId23"/>
    <p:sldId id="320" r:id="rId24"/>
    <p:sldId id="321" r:id="rId25"/>
    <p:sldId id="318" r:id="rId26"/>
    <p:sldId id="322" r:id="rId27"/>
    <p:sldId id="323" r:id="rId28"/>
    <p:sldId id="324" r:id="rId29"/>
    <p:sldId id="330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Poppins SemiBold" panose="020B0604020202020204" charset="0"/>
      <p:bold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77896" autoAdjust="0"/>
  </p:normalViewPr>
  <p:slideViewPr>
    <p:cSldViewPr>
      <p:cViewPr varScale="1">
        <p:scale>
          <a:sx n="60" d="100"/>
          <a:sy n="60" d="100"/>
        </p:scale>
        <p:origin x="13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86015-FF5B-4AD0-B863-31675F29CEEC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A6C988-68E8-432F-BE66-6237413C4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Sing </a:t>
            </a:r>
            <a:r>
              <a:rPr lang="en-US" sz="1200" b="1" i="1" dirty="0">
                <a:latin typeface="Comic Sans MS" panose="030F0702030302020204" pitchFamily="66" charset="0"/>
              </a:rPr>
              <a:t>"Big Number"</a:t>
            </a:r>
            <a:r>
              <a:rPr lang="en-US" sz="1200" dirty="0">
                <a:latin typeface="Comic Sans MS" panose="030F0702030302020204" pitchFamily="66" charset="0"/>
              </a:rPr>
              <a:t> Song</a:t>
            </a:r>
          </a:p>
          <a:p>
            <a:pPr marL="0" indent="0" algn="ctr">
              <a:buNone/>
            </a:pPr>
            <a:r>
              <a:rPr lang="en-US" sz="1200" dirty="0">
                <a:latin typeface="Comic Sans MS" panose="030F0702030302020204" pitchFamily="66" charset="0"/>
              </a:rPr>
              <a:t>- Play Matching Game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58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400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63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8135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9952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Link: https://youtu.be/bGetqbqDVaA?si=1tjRIzMLx0WwKR6e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0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70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Variations:</a:t>
            </a:r>
          </a:p>
          <a:p>
            <a:r>
              <a:rPr lang="en-US" dirty="0"/>
              <a:t>(1) Board race: T numbers the students in each team. T plays the recording then calls out the number, the students of that number from each team comes to the board, write the number they hear and read it aloud.</a:t>
            </a:r>
          </a:p>
          <a:p>
            <a:r>
              <a:rPr lang="en-US" dirty="0"/>
              <a:t>(2) Writing race: Each student/ pair gets a small erasable board. When T plays the audio, students write their answer on their board and shows it to the teacher.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A6C988-68E8-432F-BE66-6237413C4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35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015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743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534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57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8EE858-8317-4380-8B6B-1369E93F2E8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342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8">
            <a:extLst>
              <a:ext uri="{FF2B5EF4-FFF2-40B4-BE49-F238E27FC236}">
                <a16:creationId xmlns:a16="http://schemas.microsoft.com/office/drawing/2014/main" id="{94734993-D9DC-4BBB-AB84-8DA41458C11A}"/>
              </a:ext>
            </a:extLst>
          </p:cNvPr>
          <p:cNvSpPr/>
          <p:nvPr userDrawn="1"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866887EF-2D4E-46BC-B2F2-4920E21C14B6}"/>
              </a:ext>
            </a:extLst>
          </p:cNvPr>
          <p:cNvSpPr/>
          <p:nvPr userDrawn="1"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9D2D8629-45DB-45A2-86A2-561B46EA65F9}"/>
              </a:ext>
            </a:extLst>
          </p:cNvPr>
          <p:cNvSpPr/>
          <p:nvPr userDrawn="1"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7">
            <a:extLst>
              <a:ext uri="{FF2B5EF4-FFF2-40B4-BE49-F238E27FC236}">
                <a16:creationId xmlns:a16="http://schemas.microsoft.com/office/drawing/2014/main" id="{C45DFA88-1E77-4A05-9019-F141F3E5CDEA}"/>
              </a:ext>
            </a:extLst>
          </p:cNvPr>
          <p:cNvSpPr/>
          <p:nvPr userDrawn="1"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8383643A-D874-45DD-8989-7CDA708364B8}"/>
              </a:ext>
            </a:extLst>
          </p:cNvPr>
          <p:cNvSpPr/>
          <p:nvPr userDrawn="1"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83BDFBFC-2601-41A8-AAFF-C35A6AF949B8}"/>
              </a:ext>
            </a:extLst>
          </p:cNvPr>
          <p:cNvSpPr/>
          <p:nvPr userDrawn="1"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20">
            <a:extLst>
              <a:ext uri="{FF2B5EF4-FFF2-40B4-BE49-F238E27FC236}">
                <a16:creationId xmlns:a16="http://schemas.microsoft.com/office/drawing/2014/main" id="{B928F4EE-F01B-456F-B39F-0D8D3E71BEEB}"/>
              </a:ext>
            </a:extLst>
          </p:cNvPr>
          <p:cNvSpPr/>
          <p:nvPr userDrawn="1"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68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35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6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04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361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7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94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711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9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322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5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53664C8-FF1E-4D82-A501-D5B5BB7236BE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3061539-2304-4B10-AE36-952B2166146B}"/>
              </a:ext>
            </a:extLst>
          </p:cNvPr>
          <p:cNvSpPr txBox="1"/>
          <p:nvPr userDrawn="1"/>
        </p:nvSpPr>
        <p:spPr>
          <a:xfrm>
            <a:off x="0" y="-9892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94ECC-89E5-4C1A-99C9-9739F75F4437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EF616-C1F4-420A-987B-0C28599B8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0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microsoft.com/office/2007/relationships/hdphoto" Target="../media/hdphoto1.wdp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3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7.gif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8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jpg"/><Relationship Id="rId1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13" Type="http://schemas.openxmlformats.org/officeDocument/2006/relationships/audio" Target="../media/audio3.wav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0.jpg"/><Relationship Id="rId1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jpg"/><Relationship Id="rId1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0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074" y="2242019"/>
            <a:ext cx="1812925" cy="18129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A68DD6-689F-46AA-B994-E54CF34D07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917" y="4528962"/>
            <a:ext cx="17118166" cy="3324198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70D541CF-FC11-4CE3-A395-BDDB4D679B6D}"/>
              </a:ext>
            </a:extLst>
          </p:cNvPr>
          <p:cNvSpPr txBox="1"/>
          <p:nvPr/>
        </p:nvSpPr>
        <p:spPr>
          <a:xfrm>
            <a:off x="2441949" y="328200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Practice in pairs.</a:t>
            </a:r>
          </a:p>
        </p:txBody>
      </p:sp>
    </p:spTree>
    <p:extLst>
      <p:ext uri="{BB962C8B-B14F-4D97-AF65-F5344CB8AC3E}">
        <p14:creationId xmlns:p14="http://schemas.microsoft.com/office/powerpoint/2010/main" val="29509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Circle, listen and check.</a:t>
            </a:r>
          </a:p>
        </p:txBody>
      </p:sp>
    </p:spTree>
    <p:extLst>
      <p:ext uri="{BB962C8B-B14F-4D97-AF65-F5344CB8AC3E}">
        <p14:creationId xmlns:p14="http://schemas.microsoft.com/office/powerpoint/2010/main" val="242762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 dirty="0">
                <a:solidFill>
                  <a:srgbClr val="00425A"/>
                </a:solidFill>
                <a:latin typeface="Comic Sans MS" panose="030F0702030302020204" pitchFamily="66" charset="0"/>
              </a:rPr>
              <a:t>Odd one out. Circle.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2FF870-60C8-3173-FFB7-6325B24F1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87" y="3578734"/>
            <a:ext cx="17689426" cy="414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Listen and check.</a:t>
            </a:r>
          </a:p>
        </p:txBody>
      </p:sp>
      <p:pic>
        <p:nvPicPr>
          <p:cNvPr id="15" name="Track 23">
            <a:hlinkClick r:id="" action="ppaction://media"/>
            <a:extLst>
              <a:ext uri="{FF2B5EF4-FFF2-40B4-BE49-F238E27FC236}">
                <a16:creationId xmlns:a16="http://schemas.microsoft.com/office/drawing/2014/main" id="{7EC3FA9A-83F4-4F79-83AC-28B4A25021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9069" y="1483982"/>
            <a:ext cx="1454334" cy="14543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EEC45D-30C1-56DA-3733-A0973CDF0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358" y="3821257"/>
            <a:ext cx="17689426" cy="4141571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FF7600F-E4D6-4F19-BD82-95F4D26E8AF0}"/>
              </a:ext>
            </a:extLst>
          </p:cNvPr>
          <p:cNvSpPr/>
          <p:nvPr/>
        </p:nvSpPr>
        <p:spPr>
          <a:xfrm>
            <a:off x="13961481" y="4035164"/>
            <a:ext cx="914399" cy="104663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95AF038-C668-487C-849B-40C264FDF2A3}"/>
              </a:ext>
            </a:extLst>
          </p:cNvPr>
          <p:cNvSpPr/>
          <p:nvPr/>
        </p:nvSpPr>
        <p:spPr>
          <a:xfrm>
            <a:off x="1118767" y="5372100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462DF57-0280-4CF0-91F9-BF99942A67E5}"/>
              </a:ext>
            </a:extLst>
          </p:cNvPr>
          <p:cNvSpPr/>
          <p:nvPr/>
        </p:nvSpPr>
        <p:spPr>
          <a:xfrm>
            <a:off x="1118767" y="6707237"/>
            <a:ext cx="814311" cy="908047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87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  <p:bldP spid="16" grpId="0" animBg="1"/>
      <p:bldP spid="13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-71038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Word stress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10AC92-18FE-4668-ABCA-24B2A2D41C56}"/>
              </a:ext>
            </a:extLst>
          </p:cNvPr>
          <p:cNvSpPr txBox="1"/>
          <p:nvPr/>
        </p:nvSpPr>
        <p:spPr>
          <a:xfrm>
            <a:off x="2133599" y="1944561"/>
            <a:ext cx="6769525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13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thir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14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four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15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fif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16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six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17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seven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18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eigh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19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 err="1">
                <a:latin typeface="Comic Sans MS" panose="030F0702030302020204" pitchFamily="66" charset="0"/>
              </a:rPr>
              <a:t>nine</a:t>
            </a:r>
            <a:r>
              <a:rPr lang="en-US" sz="66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  <a:endParaRPr lang="en-US" sz="6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33E538-AB76-43BA-B382-14DA7FBF556F}"/>
              </a:ext>
            </a:extLst>
          </p:cNvPr>
          <p:cNvSpPr txBox="1"/>
          <p:nvPr/>
        </p:nvSpPr>
        <p:spPr>
          <a:xfrm>
            <a:off x="10896747" y="1944561"/>
            <a:ext cx="5397631" cy="72019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30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'thir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40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'for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50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'fif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60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'six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70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'seven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80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'eigh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  <a:p>
            <a:r>
              <a:rPr lang="en-US" sz="66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90</a:t>
            </a:r>
            <a:r>
              <a:rPr lang="en-US" sz="6600" b="1" dirty="0">
                <a:latin typeface="Comic Sans MS" panose="030F0702030302020204" pitchFamily="66" charset="0"/>
              </a:rPr>
              <a:t>  </a:t>
            </a:r>
            <a:r>
              <a:rPr lang="en-US" sz="6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'nine</a:t>
            </a:r>
            <a:r>
              <a:rPr lang="en-US" sz="6600" b="1" dirty="0">
                <a:latin typeface="Comic Sans MS" panose="030F0702030302020204" pitchFamily="66" charset="0"/>
              </a:rPr>
              <a:t>ty</a:t>
            </a:r>
          </a:p>
        </p:txBody>
      </p:sp>
    </p:spTree>
    <p:extLst>
      <p:ext uri="{BB962C8B-B14F-4D97-AF65-F5344CB8AC3E}">
        <p14:creationId xmlns:p14="http://schemas.microsoft.com/office/powerpoint/2010/main" val="174922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Let's chant.</a:t>
            </a:r>
          </a:p>
        </p:txBody>
      </p:sp>
    </p:spTree>
    <p:extLst>
      <p:ext uri="{BB962C8B-B14F-4D97-AF65-F5344CB8AC3E}">
        <p14:creationId xmlns:p14="http://schemas.microsoft.com/office/powerpoint/2010/main" val="223473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ck 24">
            <a:hlinkClick r:id="" action="ppaction://media"/>
            <a:extLst>
              <a:ext uri="{FF2B5EF4-FFF2-40B4-BE49-F238E27FC236}">
                <a16:creationId xmlns:a16="http://schemas.microsoft.com/office/drawing/2014/main" id="{21A506E3-2926-4F7D-99B4-86B3C9D14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475" y="0"/>
            <a:ext cx="1616075" cy="1616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FE79A2-D16F-7DA8-CD79-71DC26473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898" y="1616075"/>
            <a:ext cx="15596203" cy="820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4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495715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1823342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31205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earl - En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84" y="3698633"/>
            <a:ext cx="879129" cy="879129"/>
          </a:xfrm>
          <a:prstGeom prst="rect">
            <a:avLst/>
          </a:prstGeom>
        </p:spPr>
      </p:pic>
      <p:pic>
        <p:nvPicPr>
          <p:cNvPr id="6" name="Coconut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705" y="3020671"/>
            <a:ext cx="2637041" cy="1699034"/>
          </a:xfrm>
          <a:prstGeom prst="rect">
            <a:avLst/>
          </a:prstGeom>
        </p:spPr>
      </p:pic>
      <p:pic>
        <p:nvPicPr>
          <p:cNvPr id="7" name="Coconu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117" y="3020671"/>
            <a:ext cx="2637041" cy="1699034"/>
          </a:xfrm>
          <a:prstGeom prst="rect">
            <a:avLst/>
          </a:prstGeom>
        </p:spPr>
      </p:pic>
      <p:pic>
        <p:nvPicPr>
          <p:cNvPr id="8" name="Coconu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530" y="3020671"/>
            <a:ext cx="2637041" cy="16990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14650" y="4865915"/>
            <a:ext cx="12887325" cy="438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Find the pearl and you win points!</a:t>
            </a:r>
          </a:p>
        </p:txBody>
      </p:sp>
    </p:spTree>
    <p:extLst>
      <p:ext uri="{BB962C8B-B14F-4D97-AF65-F5344CB8AC3E}">
        <p14:creationId xmlns:p14="http://schemas.microsoft.com/office/powerpoint/2010/main" val="364207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5E-6 -0.0824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nk Pear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4471987"/>
            <a:ext cx="1827779" cy="1827779"/>
          </a:xfrm>
          <a:prstGeom prst="rect">
            <a:avLst/>
          </a:prstGeom>
        </p:spPr>
      </p:pic>
      <p:pic>
        <p:nvPicPr>
          <p:cNvPr id="3" name="Gold Pearl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7029449"/>
            <a:ext cx="1827779" cy="1827779"/>
          </a:xfrm>
          <a:prstGeom prst="rect">
            <a:avLst/>
          </a:prstGeom>
        </p:spPr>
      </p:pic>
      <p:pic>
        <p:nvPicPr>
          <p:cNvPr id="4" name="White Pearl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447" y="1914524"/>
            <a:ext cx="1827779" cy="1827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43724" y="1914524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1 point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43724" y="4300962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3 points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43724" y="6858425"/>
            <a:ext cx="86010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13200" dirty="0">
                <a:solidFill>
                  <a:prstClr val="white"/>
                </a:solidFill>
                <a:latin typeface="Comic Sans MS" panose="030F0702030302020204" pitchFamily="66" charset="0"/>
              </a:rPr>
              <a:t>= 5 points</a:t>
            </a:r>
          </a:p>
        </p:txBody>
      </p:sp>
    </p:spTree>
    <p:extLst>
      <p:ext uri="{BB962C8B-B14F-4D97-AF65-F5344CB8AC3E}">
        <p14:creationId xmlns:p14="http://schemas.microsoft.com/office/powerpoint/2010/main" val="6193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276942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0" y="0"/>
                </a:moveTo>
                <a:lnTo>
                  <a:pt x="2779461" y="0"/>
                </a:lnTo>
                <a:lnTo>
                  <a:pt x="2779461" y="1427948"/>
                </a:lnTo>
                <a:lnTo>
                  <a:pt x="0" y="14279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1666672" y="764918"/>
            <a:ext cx="2377374" cy="1221376"/>
          </a:xfrm>
          <a:custGeom>
            <a:avLst/>
            <a:gdLst/>
            <a:ahLst/>
            <a:cxnLst/>
            <a:rect l="l" t="t" r="r" b="b"/>
            <a:pathLst>
              <a:path w="2377374" h="1221376">
                <a:moveTo>
                  <a:pt x="0" y="0"/>
                </a:moveTo>
                <a:lnTo>
                  <a:pt x="2377374" y="0"/>
                </a:lnTo>
                <a:lnTo>
                  <a:pt x="2377374" y="1221376"/>
                </a:lnTo>
                <a:lnTo>
                  <a:pt x="0" y="12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23856" y="767562"/>
            <a:ext cx="2700794" cy="2700794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 flipH="1">
            <a:off x="15087857" y="2311311"/>
            <a:ext cx="2779461" cy="1427948"/>
          </a:xfrm>
          <a:custGeom>
            <a:avLst/>
            <a:gdLst/>
            <a:ahLst/>
            <a:cxnLst/>
            <a:rect l="l" t="t" r="r" b="b"/>
            <a:pathLst>
              <a:path w="2779461" h="1427948">
                <a:moveTo>
                  <a:pt x="2779461" y="0"/>
                </a:moveTo>
                <a:lnTo>
                  <a:pt x="0" y="0"/>
                </a:lnTo>
                <a:lnTo>
                  <a:pt x="0" y="1427948"/>
                </a:lnTo>
                <a:lnTo>
                  <a:pt x="2779461" y="1427948"/>
                </a:lnTo>
                <a:lnTo>
                  <a:pt x="277946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3548802" y="1464751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0" y="0"/>
                </a:moveTo>
                <a:lnTo>
                  <a:pt x="1877849" y="0"/>
                </a:lnTo>
                <a:lnTo>
                  <a:pt x="1877849" y="964745"/>
                </a:lnTo>
                <a:lnTo>
                  <a:pt x="0" y="964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 flipH="1">
            <a:off x="12590291" y="1375606"/>
            <a:ext cx="1877850" cy="964745"/>
          </a:xfrm>
          <a:custGeom>
            <a:avLst/>
            <a:gdLst/>
            <a:ahLst/>
            <a:cxnLst/>
            <a:rect l="l" t="t" r="r" b="b"/>
            <a:pathLst>
              <a:path w="1877850" h="964745">
                <a:moveTo>
                  <a:pt x="1877849" y="0"/>
                </a:moveTo>
                <a:lnTo>
                  <a:pt x="0" y="0"/>
                </a:lnTo>
                <a:lnTo>
                  <a:pt x="0" y="964745"/>
                </a:lnTo>
                <a:lnTo>
                  <a:pt x="1877849" y="964745"/>
                </a:lnTo>
                <a:lnTo>
                  <a:pt x="187784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478810" y="4088512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799" y="0"/>
                </a:lnTo>
                <a:lnTo>
                  <a:pt x="2105799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3492898" y="1986726"/>
            <a:ext cx="11302204" cy="187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27"/>
              </a:lnSpc>
            </a:pPr>
            <a:r>
              <a:rPr lang="en-US" sz="10947" b="1">
                <a:solidFill>
                  <a:srgbClr val="00425A"/>
                </a:solidFill>
                <a:latin typeface="Comic Sans MS" panose="030F0702030302020204" pitchFamily="66" charset="0"/>
              </a:rPr>
              <a:t>Our Home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173838" y="4272644"/>
            <a:ext cx="7940325" cy="712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21"/>
              </a:lnSpc>
            </a:pPr>
            <a:r>
              <a:rPr lang="en-US" sz="54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Lesson 3 - Period 5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74C87FA-A043-4A32-BBC1-0C7886EAD00A}"/>
              </a:ext>
            </a:extLst>
          </p:cNvPr>
          <p:cNvGrpSpPr/>
          <p:nvPr/>
        </p:nvGrpSpPr>
        <p:grpSpPr>
          <a:xfrm>
            <a:off x="0" y="5143500"/>
            <a:ext cx="18288000" cy="5185549"/>
            <a:chOff x="0" y="5143500"/>
            <a:chExt cx="18288000" cy="5185549"/>
          </a:xfrm>
        </p:grpSpPr>
        <p:sp>
          <p:nvSpPr>
            <p:cNvPr id="2" name="Freeform 2"/>
            <p:cNvSpPr/>
            <p:nvPr/>
          </p:nvSpPr>
          <p:spPr>
            <a:xfrm flipH="1">
              <a:off x="79008" y="6586051"/>
              <a:ext cx="1556108" cy="2499772"/>
            </a:xfrm>
            <a:custGeom>
              <a:avLst/>
              <a:gdLst/>
              <a:ahLst/>
              <a:cxnLst/>
              <a:rect l="l" t="t" r="r" b="b"/>
              <a:pathLst>
                <a:path w="1556108" h="2499772">
                  <a:moveTo>
                    <a:pt x="1556108" y="0"/>
                  </a:moveTo>
                  <a:lnTo>
                    <a:pt x="0" y="0"/>
                  </a:lnTo>
                  <a:lnTo>
                    <a:pt x="0" y="2499772"/>
                  </a:lnTo>
                  <a:lnTo>
                    <a:pt x="1556108" y="2499772"/>
                  </a:lnTo>
                  <a:lnTo>
                    <a:pt x="1556108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/>
            <p:cNvSpPr/>
            <p:nvPr/>
          </p:nvSpPr>
          <p:spPr>
            <a:xfrm>
              <a:off x="16362940" y="6104309"/>
              <a:ext cx="1855992" cy="2981514"/>
            </a:xfrm>
            <a:custGeom>
              <a:avLst/>
              <a:gdLst/>
              <a:ahLst/>
              <a:cxnLst/>
              <a:rect l="l" t="t" r="r" b="b"/>
              <a:pathLst>
                <a:path w="1855992" h="2981514">
                  <a:moveTo>
                    <a:pt x="0" y="0"/>
                  </a:moveTo>
                  <a:lnTo>
                    <a:pt x="1855993" y="0"/>
                  </a:lnTo>
                  <a:lnTo>
                    <a:pt x="1855993" y="2981514"/>
                  </a:lnTo>
                  <a:lnTo>
                    <a:pt x="0" y="2981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78298" y="5143500"/>
              <a:ext cx="4315656" cy="3900274"/>
            </a:xfrm>
            <a:custGeom>
              <a:avLst/>
              <a:gdLst/>
              <a:ahLst/>
              <a:cxnLst/>
              <a:rect l="l" t="t" r="r" b="b"/>
              <a:pathLst>
                <a:path w="4315656" h="3900274">
                  <a:moveTo>
                    <a:pt x="0" y="0"/>
                  </a:moveTo>
                  <a:lnTo>
                    <a:pt x="4315656" y="0"/>
                  </a:lnTo>
                  <a:lnTo>
                    <a:pt x="4315656" y="3900274"/>
                  </a:lnTo>
                  <a:lnTo>
                    <a:pt x="0" y="3900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9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57016" y="5444076"/>
              <a:ext cx="4033275" cy="3599698"/>
            </a:xfrm>
            <a:custGeom>
              <a:avLst/>
              <a:gdLst/>
              <a:ahLst/>
              <a:cxnLst/>
              <a:rect l="l" t="t" r="r" b="b"/>
              <a:pathLst>
                <a:path w="4033275" h="3599698">
                  <a:moveTo>
                    <a:pt x="0" y="0"/>
                  </a:moveTo>
                  <a:lnTo>
                    <a:pt x="4033275" y="0"/>
                  </a:lnTo>
                  <a:lnTo>
                    <a:pt x="4033275" y="3599698"/>
                  </a:lnTo>
                  <a:lnTo>
                    <a:pt x="0" y="3599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9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94046" y="5959404"/>
              <a:ext cx="3250984" cy="3084371"/>
            </a:xfrm>
            <a:custGeom>
              <a:avLst/>
              <a:gdLst/>
              <a:ahLst/>
              <a:cxnLst/>
              <a:rect l="l" t="t" r="r" b="b"/>
              <a:pathLst>
                <a:path w="3250984" h="3084371">
                  <a:moveTo>
                    <a:pt x="0" y="0"/>
                  </a:moveTo>
                  <a:lnTo>
                    <a:pt x="3250983" y="0"/>
                  </a:lnTo>
                  <a:lnTo>
                    <a:pt x="3250983" y="3084370"/>
                  </a:lnTo>
                  <a:lnTo>
                    <a:pt x="0" y="3084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9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sp>
          <p:nvSpPr>
            <p:cNvPr id="7" name="Freeform 7"/>
            <p:cNvSpPr/>
            <p:nvPr/>
          </p:nvSpPr>
          <p:spPr>
            <a:xfrm>
              <a:off x="4683865" y="5661383"/>
              <a:ext cx="4026656" cy="3382391"/>
            </a:xfrm>
            <a:custGeom>
              <a:avLst/>
              <a:gdLst/>
              <a:ahLst/>
              <a:cxnLst/>
              <a:rect l="l" t="t" r="r" b="b"/>
              <a:pathLst>
                <a:path w="4026656" h="3382391">
                  <a:moveTo>
                    <a:pt x="0" y="0"/>
                  </a:moveTo>
                  <a:lnTo>
                    <a:pt x="4026656" y="0"/>
                  </a:lnTo>
                  <a:lnTo>
                    <a:pt x="4026656" y="3382391"/>
                  </a:lnTo>
                  <a:lnTo>
                    <a:pt x="0" y="33823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90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/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9085823"/>
              <a:ext cx="18288000" cy="1243226"/>
              <a:chOff x="0" y="0"/>
              <a:chExt cx="3194208" cy="21714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3194208" cy="217144"/>
              </a:xfrm>
              <a:custGeom>
                <a:avLst/>
                <a:gdLst/>
                <a:ahLst/>
                <a:cxnLst/>
                <a:rect l="l" t="t" r="r" b="b"/>
                <a:pathLst>
                  <a:path w="3194208" h="217144">
                    <a:moveTo>
                      <a:pt x="0" y="0"/>
                    </a:moveTo>
                    <a:lnTo>
                      <a:pt x="3194208" y="0"/>
                    </a:lnTo>
                    <a:lnTo>
                      <a:pt x="3194208" y="217144"/>
                    </a:lnTo>
                    <a:lnTo>
                      <a:pt x="0" y="217144"/>
                    </a:lnTo>
                    <a:close/>
                  </a:path>
                </a:pathLst>
              </a:custGeom>
              <a:solidFill>
                <a:srgbClr val="98CBB1"/>
              </a:solidFill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85725"/>
                <a:ext cx="3194208" cy="3028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48"/>
                  </a:lnSpc>
                </a:pPr>
                <a:endParaRPr/>
              </a:p>
            </p:txBody>
          </p:sp>
        </p:grp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B364034-B7F6-44D7-B5B6-9CEAE97610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090" b="90448" l="277" r="93906">
                        <a14:foregroundMark x1="7479" y1="6269" x2="47645" y2="56716"/>
                        <a14:foregroundMark x1="47645" y1="56716" x2="50416" y2="65075"/>
                        <a14:foregroundMark x1="50139" y1="5672" x2="49307" y2="56716"/>
                        <a14:foregroundMark x1="63435" y1="25373" x2="49307" y2="63881"/>
                        <a14:foregroundMark x1="47091" y1="27164" x2="39889" y2="65970"/>
                        <a14:foregroundMark x1="55679" y1="53731" x2="43490" y2="78209"/>
                        <a14:foregroundMark x1="85042" y1="10746" x2="86981" y2="37612"/>
                        <a14:foregroundMark x1="86981" y1="37612" x2="81440" y2="59104"/>
                        <a14:foregroundMark x1="81440" y1="59104" x2="68698" y2="77015"/>
                        <a14:foregroundMark x1="68698" y1="77015" x2="45429" y2="83284"/>
                        <a14:foregroundMark x1="45429" y1="83284" x2="2216" y2="71642"/>
                        <a14:foregroundMark x1="42936" y1="21194" x2="57618" y2="65672"/>
                        <a14:foregroundMark x1="58172" y1="27463" x2="50416" y2="57015"/>
                        <a14:foregroundMark x1="54848" y1="27164" x2="37950" y2="69254"/>
                        <a14:foregroundMark x1="66205" y1="35224" x2="45429" y2="66567"/>
                        <a14:foregroundMark x1="60942" y1="55821" x2="51247" y2="67463"/>
                        <a14:foregroundMark x1="42105" y1="12537" x2="55125" y2="49851"/>
                        <a14:foregroundMark x1="43767" y1="28358" x2="65374" y2="32239"/>
                        <a14:foregroundMark x1="41828" y1="29254" x2="62604" y2="41493"/>
                        <a14:foregroundMark x1="84488" y1="9851" x2="89751" y2="41493"/>
                        <a14:foregroundMark x1="89751" y1="41493" x2="80609" y2="68060"/>
                        <a14:foregroundMark x1="80609" y1="68060" x2="62604" y2="83582"/>
                        <a14:foregroundMark x1="62604" y1="83582" x2="35734" y2="90448"/>
                        <a14:foregroundMark x1="35734" y1="90448" x2="15235" y2="85075"/>
                        <a14:foregroundMark x1="15235" y1="85075" x2="1385" y2="74627"/>
                        <a14:foregroundMark x1="38781" y1="23881" x2="60111" y2="43582"/>
                        <a14:foregroundMark x1="36288" y1="27164" x2="49584" y2="47463"/>
                        <a14:foregroundMark x1="42105" y1="30149" x2="69529" y2="26269"/>
                        <a14:foregroundMark x1="79501" y1="2687" x2="88089" y2="51045"/>
                        <a14:foregroundMark x1="88089" y1="51045" x2="88089" y2="51045"/>
                        <a14:foregroundMark x1="93906" y1="17910" x2="93906" y2="17910"/>
                        <a14:foregroundMark x1="86427" y1="10448" x2="79224" y2="7164"/>
                        <a14:foregroundMark x1="84488" y1="2090" x2="80332" y2="29254"/>
                        <a14:foregroundMark x1="88920" y1="22090" x2="85042" y2="46567"/>
                        <a14:foregroundMark x1="92244" y1="30149" x2="85319" y2="51940"/>
                        <a14:foregroundMark x1="88366" y1="11642" x2="91136" y2="34328"/>
                        <a14:foregroundMark x1="91136" y1="34328" x2="85596" y2="60896"/>
                        <a14:foregroundMark x1="85596" y1="60896" x2="70083" y2="80597"/>
                        <a14:foregroundMark x1="70083" y1="80597" x2="41828" y2="90448"/>
                        <a14:foregroundMark x1="4155" y1="74627" x2="554" y2="74627"/>
                        <a14:foregroundMark x1="47922" y1="18507" x2="55125" y2="35821"/>
                        <a14:foregroundMark x1="64543" y1="11642" x2="37950" y2="70746"/>
                        <a14:foregroundMark x1="43490" y1="36119" x2="52078" y2="64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5818" y="-32394"/>
            <a:ext cx="3614126" cy="33538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941490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2292136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40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13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14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93" y="3675761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10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64" end="38052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92809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8543455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30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80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79053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8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69" y="3679054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934" end="18170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941490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Shadow"/>
          <p:cNvSpPr/>
          <p:nvPr/>
        </p:nvSpPr>
        <p:spPr>
          <a:xfrm>
            <a:off x="2338749" y="5998361"/>
            <a:ext cx="1305930" cy="407271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nk Pearl">
            <a:extLst>
              <a:ext uri="{FF2B5EF4-FFF2-40B4-BE49-F238E27FC236}">
                <a16:creationId xmlns:a16="http://schemas.microsoft.com/office/drawing/2014/main" id="{49A52B00-A2FF-47D0-9766-918B3DC534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24" y="4471987"/>
            <a:ext cx="1827779" cy="182777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16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19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69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810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52" end="26876.6562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04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92809" y="5898971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9" name="Pearl - End"/>
          <p:cNvGrpSpPr/>
          <p:nvPr/>
        </p:nvGrpSpPr>
        <p:grpSpPr>
          <a:xfrm>
            <a:off x="8543455" y="4859993"/>
            <a:ext cx="1399154" cy="1545639"/>
            <a:chOff x="12717005" y="1842307"/>
            <a:chExt cx="932769" cy="1030426"/>
          </a:xfrm>
        </p:grpSpPr>
        <p:sp>
          <p:nvSpPr>
            <p:cNvPr id="30" name="Shadow"/>
            <p:cNvSpPr/>
            <p:nvPr/>
          </p:nvSpPr>
          <p:spPr>
            <a:xfrm>
              <a:off x="12748080" y="2601219"/>
              <a:ext cx="870620" cy="271514"/>
            </a:xfrm>
            <a:prstGeom prst="ellipse">
              <a:avLst/>
            </a:prstGeom>
            <a:solidFill>
              <a:schemeClr val="tx1">
                <a:alpha val="1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31" name="Pearl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7005" y="1842307"/>
              <a:ext cx="932769" cy="932769"/>
            </a:xfrm>
            <a:prstGeom prst="rect">
              <a:avLst/>
            </a:prstGeom>
          </p:spPr>
        </p:pic>
      </p:grpSp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80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12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085" y="3788131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39" y="3788131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3" y="378182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Track 23">
            <a:hlinkClick r:id="" action="ppaction://media"/>
            <a:extLst>
              <a:ext uri="{FF2B5EF4-FFF2-40B4-BE49-F238E27FC236}">
                <a16:creationId xmlns:a16="http://schemas.microsoft.com/office/drawing/2014/main" id="{FAED431A-C191-4D83-BC7D-96D88F8E3F2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50" end="2247.6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15772" y="1535087"/>
            <a:ext cx="1454334" cy="145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1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2703764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earl - Begin">
            <a:extLst>
              <a:ext uri="{FF2B5EF4-FFF2-40B4-BE49-F238E27FC236}">
                <a16:creationId xmlns:a16="http://schemas.microsoft.com/office/drawing/2014/main" id="{FCA55768-78CD-42E6-B2BC-1F20250DA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32" y="4534594"/>
            <a:ext cx="1399153" cy="1399153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50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2" y="3694895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763" y="3694895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89" y="3694895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22" end="37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93827E-6 L -0.00112 -0.25633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93827E-6 L -0.00113 -0.25633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93827E-6 L -0.00113 -0.25633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7102389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earl - Begin">
            <a:extLst>
              <a:ext uri="{FF2B5EF4-FFF2-40B4-BE49-F238E27FC236}">
                <a16:creationId xmlns:a16="http://schemas.microsoft.com/office/drawing/2014/main" id="{FCA55768-78CD-42E6-B2BC-1F20250DA9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57" y="4534594"/>
            <a:ext cx="1399153" cy="1399153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18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50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2" y="3492798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55" y="349279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860" y="3492798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722" end="3782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3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2778542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Gold Pearl">
            <a:extLst>
              <a:ext uri="{FF2B5EF4-FFF2-40B4-BE49-F238E27FC236}">
                <a16:creationId xmlns:a16="http://schemas.microsoft.com/office/drawing/2014/main" id="{918A0C28-EA69-45F6-BBEF-1F5FFB70BF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912" y="4386226"/>
            <a:ext cx="1546549" cy="154654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60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16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15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77" y="3531748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2859" y="353174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355" y="3542064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Track 24">
            <a:hlinkClick r:id="" action="ppaction://media"/>
            <a:extLst>
              <a:ext uri="{FF2B5EF4-FFF2-40B4-BE49-F238E27FC236}">
                <a16:creationId xmlns:a16="http://schemas.microsoft.com/office/drawing/2014/main" id="{E3A95DE3-B77C-461A-9B5B-3A793E98E8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44" end="2759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41490" y="661020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8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entence Prompt">
            <a:extLst>
              <a:ext uri="{FF2B5EF4-FFF2-40B4-BE49-F238E27FC236}">
                <a16:creationId xmlns:a16="http://schemas.microsoft.com/office/drawing/2014/main" id="{567E5884-D71C-8747-9271-22B8FE45E96E}"/>
              </a:ext>
            </a:extLst>
          </p:cNvPr>
          <p:cNvGrpSpPr/>
          <p:nvPr/>
        </p:nvGrpSpPr>
        <p:grpSpPr>
          <a:xfrm>
            <a:off x="3113014" y="18347"/>
            <a:ext cx="12061985" cy="3100085"/>
            <a:chOff x="2075340" y="12231"/>
            <a:chExt cx="8041321" cy="2066723"/>
          </a:xfrm>
        </p:grpSpPr>
        <p:pic>
          <p:nvPicPr>
            <p:cNvPr id="25" name="Sentence Prompt Box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075340" y="12231"/>
              <a:ext cx="8041321" cy="2066723"/>
            </a:xfrm>
            <a:prstGeom prst="rect">
              <a:avLst/>
            </a:prstGeom>
          </p:spPr>
        </p:pic>
        <p:sp>
          <p:nvSpPr>
            <p:cNvPr id="67" name="Sentence Prompt Text"/>
            <p:cNvSpPr txBox="1"/>
            <p:nvPr/>
          </p:nvSpPr>
          <p:spPr>
            <a:xfrm>
              <a:off x="2270539" y="543391"/>
              <a:ext cx="7650914" cy="115117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>
                <a:lnSpc>
                  <a:spcPct val="80000"/>
                </a:lnSpc>
              </a:pPr>
              <a:r>
                <a:rPr lang="en-US" sz="6600" spc="-225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omic Sans MS" panose="030F0702030302020204" pitchFamily="66" charset="0"/>
                </a:rPr>
                <a:t>Listen and choose the number you hear.</a:t>
              </a:r>
            </a:p>
          </p:txBody>
        </p:sp>
      </p:grpSp>
      <p:sp>
        <p:nvSpPr>
          <p:cNvPr id="17" name="Coconut Shadow"/>
          <p:cNvSpPr/>
          <p:nvPr/>
        </p:nvSpPr>
        <p:spPr>
          <a:xfrm>
            <a:off x="1009369" y="5524500"/>
            <a:ext cx="4207290" cy="664320"/>
          </a:xfrm>
          <a:prstGeom prst="ellipse">
            <a:avLst/>
          </a:prstGeom>
          <a:solidFill>
            <a:schemeClr val="tx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Gold Pearl">
            <a:extLst>
              <a:ext uri="{FF2B5EF4-FFF2-40B4-BE49-F238E27FC236}">
                <a16:creationId xmlns:a16="http://schemas.microsoft.com/office/drawing/2014/main" id="{918A0C28-EA69-45F6-BBEF-1F5FFB70BF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39" y="4386226"/>
            <a:ext cx="1546549" cy="1546549"/>
          </a:xfrm>
          <a:prstGeom prst="rect">
            <a:avLst/>
          </a:prstGeom>
        </p:spPr>
      </p:pic>
      <p:sp>
        <p:nvSpPr>
          <p:cNvPr id="3" name="Sign 2 Text"/>
          <p:cNvSpPr txBox="1"/>
          <p:nvPr/>
        </p:nvSpPr>
        <p:spPr>
          <a:xfrm>
            <a:off x="6596717" y="787372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14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4" name="Sign 3 Text"/>
          <p:cNvSpPr txBox="1"/>
          <p:nvPr/>
        </p:nvSpPr>
        <p:spPr>
          <a:xfrm>
            <a:off x="12714651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90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5" name="Sign 1 Text"/>
          <p:cNvSpPr txBox="1"/>
          <p:nvPr/>
        </p:nvSpPr>
        <p:spPr>
          <a:xfrm>
            <a:off x="285909" y="7816573"/>
            <a:ext cx="5240157" cy="165147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1371600">
              <a:lnSpc>
                <a:spcPct val="70000"/>
              </a:lnSpc>
            </a:pPr>
            <a:r>
              <a:rPr lang="en-US" sz="13800" spc="-150">
                <a:solidFill>
                  <a:prstClr val="white"/>
                </a:solidFill>
                <a:latin typeface="Comic Sans MS" panose="030F0702030302020204" pitchFamily="66" charset="0"/>
              </a:rPr>
              <a:t>40</a:t>
            </a:r>
            <a:endParaRPr lang="en-US" sz="13800" spc="-15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Coconut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22" y="3518103"/>
            <a:ext cx="4207289" cy="2710737"/>
          </a:xfrm>
          <a:prstGeom prst="rect">
            <a:avLst/>
          </a:prstGeom>
        </p:spPr>
      </p:pic>
      <p:pic>
        <p:nvPicPr>
          <p:cNvPr id="14" name="Coconut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83" y="3515508"/>
            <a:ext cx="4207289" cy="2710737"/>
          </a:xfrm>
          <a:prstGeom prst="rect">
            <a:avLst/>
          </a:prstGeom>
        </p:spPr>
      </p:pic>
      <p:pic>
        <p:nvPicPr>
          <p:cNvPr id="15" name="Coconut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0" y="3528419"/>
            <a:ext cx="4207289" cy="2710737"/>
          </a:xfrm>
          <a:prstGeom prst="rect">
            <a:avLst/>
          </a:prstGeom>
        </p:spPr>
      </p:pic>
      <p:sp>
        <p:nvSpPr>
          <p:cNvPr id="16" name="Timer Music"/>
          <p:cNvSpPr/>
          <p:nvPr/>
        </p:nvSpPr>
        <p:spPr>
          <a:xfrm>
            <a:off x="17902556" y="18347"/>
            <a:ext cx="372293" cy="372293"/>
          </a:xfrm>
          <a:prstGeom prst="rect">
            <a:avLst/>
          </a:prstGeom>
          <a:solidFill>
            <a:srgbClr val="CDE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40">
            <a:hlinkClick r:id="" action="ppaction://media"/>
            <a:extLst>
              <a:ext uri="{FF2B5EF4-FFF2-40B4-BE49-F238E27FC236}">
                <a16:creationId xmlns:a16="http://schemas.microsoft.com/office/drawing/2014/main" id="{62FD3E3C-BD78-4181-94F2-5DC277AC5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5457" y="195701"/>
            <a:ext cx="1235023" cy="123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zapsplat_nature_water_movement_surface_splash_light_hand_005_2904897.wav"/>
          </p:stSnd>
        </p:sndAc>
      </p:transition>
    </mc:Choice>
    <mc:Fallback xmlns="">
      <p:transition spd="slow">
        <p:fade/>
        <p:sndAc>
          <p:stSnd>
            <p:snd r:embed="rId14" name="zapsplat_nature_water_movement_surface_splash_light_hand_005_290489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immednvolume_music_zapsplat_game_music_fun_tropical_caribean_steel_drums_percussion_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zapsplat_cartoon_pop_001_4604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20988E-6 L -0.00113 -0.25632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" y="-12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apsplat_multimedia_game_sound_tropical_game_positive_tone_005_5515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8877300"/>
            <a:ext cx="124544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facebook.com/</a:t>
            </a:r>
            <a:r>
              <a:rPr lang="vi-VN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www.tienganhglobalsuccess.vn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955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0" name="Picture 10">
            <a:extLst>
              <a:ext uri="{FF2B5EF4-FFF2-40B4-BE49-F238E27FC236}">
                <a16:creationId xmlns:a16="http://schemas.microsoft.com/office/drawing/2014/main" id="{98684449-BE3E-4E03-B576-A048329CB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015938" y="-224884"/>
            <a:ext cx="2700794" cy="2700794"/>
          </a:xfrm>
          <a:prstGeom prst="rect">
            <a:avLst/>
          </a:prstGeom>
        </p:spPr>
      </p:pic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610932" y="5398978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Table of contents</a:t>
            </a:r>
          </a:p>
        </p:txBody>
      </p:sp>
      <p:sp>
        <p:nvSpPr>
          <p:cNvPr id="77" name="Google Shape;4203;p35">
            <a:extLst>
              <a:ext uri="{FF2B5EF4-FFF2-40B4-BE49-F238E27FC236}">
                <a16:creationId xmlns:a16="http://schemas.microsoft.com/office/drawing/2014/main" id="{FD5C0FDB-AC76-4B0B-B072-88FFD9C1FCFF}"/>
              </a:ext>
            </a:extLst>
          </p:cNvPr>
          <p:cNvSpPr txBox="1">
            <a:spLocks/>
          </p:cNvSpPr>
          <p:nvPr/>
        </p:nvSpPr>
        <p:spPr>
          <a:xfrm>
            <a:off x="1972715" y="3919776"/>
            <a:ext cx="36162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79" name="Google Shape;4206;p35">
            <a:extLst>
              <a:ext uri="{FF2B5EF4-FFF2-40B4-BE49-F238E27FC236}">
                <a16:creationId xmlns:a16="http://schemas.microsoft.com/office/drawing/2014/main" id="{5471B125-8005-4328-9B67-B16E0A2C68D9}"/>
              </a:ext>
            </a:extLst>
          </p:cNvPr>
          <p:cNvSpPr txBox="1">
            <a:spLocks/>
          </p:cNvSpPr>
          <p:nvPr/>
        </p:nvSpPr>
        <p:spPr>
          <a:xfrm>
            <a:off x="6070479" y="3434976"/>
            <a:ext cx="5907634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Listen and repeat.</a:t>
            </a:r>
          </a:p>
        </p:txBody>
      </p:sp>
      <p:sp>
        <p:nvSpPr>
          <p:cNvPr id="81" name="Google Shape;4208;p35">
            <a:extLst>
              <a:ext uri="{FF2B5EF4-FFF2-40B4-BE49-F238E27FC236}">
                <a16:creationId xmlns:a16="http://schemas.microsoft.com/office/drawing/2014/main" id="{EFAAB10B-3527-4B89-BB2E-915618478A7A}"/>
              </a:ext>
            </a:extLst>
          </p:cNvPr>
          <p:cNvSpPr txBox="1">
            <a:spLocks/>
          </p:cNvSpPr>
          <p:nvPr/>
        </p:nvSpPr>
        <p:spPr>
          <a:xfrm>
            <a:off x="2306503" y="7212762"/>
            <a:ext cx="5091000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82" name="Google Shape;4209;p35">
            <a:extLst>
              <a:ext uri="{FF2B5EF4-FFF2-40B4-BE49-F238E27FC236}">
                <a16:creationId xmlns:a16="http://schemas.microsoft.com/office/drawing/2014/main" id="{DBB9FE4D-11A9-4072-87AA-32772B477D6F}"/>
              </a:ext>
            </a:extLst>
          </p:cNvPr>
          <p:cNvSpPr txBox="1">
            <a:spLocks/>
          </p:cNvSpPr>
          <p:nvPr/>
        </p:nvSpPr>
        <p:spPr>
          <a:xfrm>
            <a:off x="10890498" y="7353299"/>
            <a:ext cx="4720434" cy="969599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atin typeface="Comic Sans MS" panose="030F0702030302020204" pitchFamily="66" charset="0"/>
              </a:rPr>
              <a:t>Fun corner and wrap-up</a:t>
            </a:r>
          </a:p>
        </p:txBody>
      </p:sp>
      <p:sp>
        <p:nvSpPr>
          <p:cNvPr id="84" name="Google Shape;4212;p35">
            <a:extLst>
              <a:ext uri="{FF2B5EF4-FFF2-40B4-BE49-F238E27FC236}">
                <a16:creationId xmlns:a16="http://schemas.microsoft.com/office/drawing/2014/main" id="{BB479BE3-D803-40D6-A455-E464002652F7}"/>
              </a:ext>
            </a:extLst>
          </p:cNvPr>
          <p:cNvSpPr txBox="1">
            <a:spLocks/>
          </p:cNvSpPr>
          <p:nvPr/>
        </p:nvSpPr>
        <p:spPr>
          <a:xfrm>
            <a:off x="12233948" y="3317961"/>
            <a:ext cx="4802313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latin typeface="Comic Sans MS" panose="030F0702030302020204" pitchFamily="66" charset="0"/>
              </a:rPr>
              <a:t>Circle, listen and check.</a:t>
            </a:r>
          </a:p>
        </p:txBody>
      </p:sp>
      <p:sp>
        <p:nvSpPr>
          <p:cNvPr id="85" name="Google Shape;4215;p35">
            <a:extLst>
              <a:ext uri="{FF2B5EF4-FFF2-40B4-BE49-F238E27FC236}">
                <a16:creationId xmlns:a16="http://schemas.microsoft.com/office/drawing/2014/main" id="{ADA83C55-3972-4FD5-B8EB-92AD1E599258}"/>
              </a:ext>
            </a:extLst>
          </p:cNvPr>
          <p:cNvSpPr txBox="1">
            <a:spLocks/>
          </p:cNvSpPr>
          <p:nvPr/>
        </p:nvSpPr>
        <p:spPr>
          <a:xfrm>
            <a:off x="2969615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86" name="Google Shape;4216;p35">
            <a:extLst>
              <a:ext uri="{FF2B5EF4-FFF2-40B4-BE49-F238E27FC236}">
                <a16:creationId xmlns:a16="http://schemas.microsoft.com/office/drawing/2014/main" id="{BA2704E1-3C4B-406D-82A1-B13AAD0DF021}"/>
              </a:ext>
            </a:extLst>
          </p:cNvPr>
          <p:cNvSpPr txBox="1">
            <a:spLocks/>
          </p:cNvSpPr>
          <p:nvPr/>
        </p:nvSpPr>
        <p:spPr>
          <a:xfrm>
            <a:off x="4040803" y="6568562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87" name="Google Shape;4217;p35">
            <a:extLst>
              <a:ext uri="{FF2B5EF4-FFF2-40B4-BE49-F238E27FC236}">
                <a16:creationId xmlns:a16="http://schemas.microsoft.com/office/drawing/2014/main" id="{D9F361BF-8B25-4312-BB4E-A7B17FA06D1D}"/>
              </a:ext>
            </a:extLst>
          </p:cNvPr>
          <p:cNvSpPr txBox="1">
            <a:spLocks/>
          </p:cNvSpPr>
          <p:nvPr/>
        </p:nvSpPr>
        <p:spPr>
          <a:xfrm>
            <a:off x="8332801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88" name="Google Shape;4218;p35">
            <a:extLst>
              <a:ext uri="{FF2B5EF4-FFF2-40B4-BE49-F238E27FC236}">
                <a16:creationId xmlns:a16="http://schemas.microsoft.com/office/drawing/2014/main" id="{2CA4074D-C56A-4D6F-9604-253E89B22AC2}"/>
              </a:ext>
            </a:extLst>
          </p:cNvPr>
          <p:cNvSpPr txBox="1">
            <a:spLocks/>
          </p:cNvSpPr>
          <p:nvPr/>
        </p:nvSpPr>
        <p:spPr>
          <a:xfrm>
            <a:off x="11978113" y="6356031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89" name="Google Shape;4219;p35">
            <a:extLst>
              <a:ext uri="{FF2B5EF4-FFF2-40B4-BE49-F238E27FC236}">
                <a16:creationId xmlns:a16="http://schemas.microsoft.com/office/drawing/2014/main" id="{A26D1287-8A6C-4AF6-9556-EA50B84ACD1E}"/>
              </a:ext>
            </a:extLst>
          </p:cNvPr>
          <p:cNvSpPr txBox="1">
            <a:spLocks/>
          </p:cNvSpPr>
          <p:nvPr/>
        </p:nvSpPr>
        <p:spPr>
          <a:xfrm>
            <a:off x="13695987" y="2731037"/>
            <a:ext cx="1622400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73186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TextBox 13"/>
          <p:cNvSpPr txBox="1"/>
          <p:nvPr/>
        </p:nvSpPr>
        <p:spPr>
          <a:xfrm>
            <a:off x="7098236" y="-681577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274940" y="2315669"/>
            <a:ext cx="14151870" cy="2566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11300" dirty="0">
                <a:solidFill>
                  <a:srgbClr val="021C20"/>
                </a:solidFill>
                <a:latin typeface="Comic Sans MS" panose="030F0702030302020204" pitchFamily="66" charset="0"/>
              </a:rPr>
              <a:t>Warm-up and review</a:t>
            </a:r>
          </a:p>
        </p:txBody>
      </p:sp>
      <p:sp>
        <p:nvSpPr>
          <p:cNvPr id="16" name="Google Shape;4206;p35">
            <a:extLst>
              <a:ext uri="{FF2B5EF4-FFF2-40B4-BE49-F238E27FC236}">
                <a16:creationId xmlns:a16="http://schemas.microsoft.com/office/drawing/2014/main" id="{BF04A8C1-5749-479A-BA75-FD7D528E7C0C}"/>
              </a:ext>
            </a:extLst>
          </p:cNvPr>
          <p:cNvSpPr txBox="1">
            <a:spLocks/>
          </p:cNvSpPr>
          <p:nvPr/>
        </p:nvSpPr>
        <p:spPr>
          <a:xfrm>
            <a:off x="6598425" y="4298518"/>
            <a:ext cx="9191661" cy="9696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4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g Numbers Song - Count to 100 Song - The Singing Walrus">
            <a:hlinkClick r:id="" action="ppaction://media"/>
            <a:extLst>
              <a:ext uri="{FF2B5EF4-FFF2-40B4-BE49-F238E27FC236}">
                <a16:creationId xmlns:a16="http://schemas.microsoft.com/office/drawing/2014/main" id="{BA514BFD-E053-405F-9CBA-DEA7845725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6376"/>
            <a:ext cx="18241108" cy="1026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18">
            <a:extLst>
              <a:ext uri="{FF2B5EF4-FFF2-40B4-BE49-F238E27FC236}">
                <a16:creationId xmlns:a16="http://schemas.microsoft.com/office/drawing/2014/main" id="{D0AC88F8-E48B-44F6-9DC1-C45DF5C336B7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2D07BE-7EC4-4AF6-9FF9-D8DAEB190394}"/>
              </a:ext>
            </a:extLst>
          </p:cNvPr>
          <p:cNvSpPr txBox="1"/>
          <p:nvPr/>
        </p:nvSpPr>
        <p:spPr>
          <a:xfrm>
            <a:off x="2828704" y="604633"/>
            <a:ext cx="359104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eighteen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F20624-5808-4C7A-BFC9-CF614686EECF}"/>
              </a:ext>
            </a:extLst>
          </p:cNvPr>
          <p:cNvSpPr txBox="1"/>
          <p:nvPr/>
        </p:nvSpPr>
        <p:spPr>
          <a:xfrm>
            <a:off x="8459957" y="5737516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209A380-389F-4BAF-8F19-C5B7F8E224A5}"/>
              </a:ext>
            </a:extLst>
          </p:cNvPr>
          <p:cNvSpPr txBox="1"/>
          <p:nvPr/>
        </p:nvSpPr>
        <p:spPr>
          <a:xfrm>
            <a:off x="7812546" y="604633"/>
            <a:ext cx="2662908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eighty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BD9608-B9B5-49C2-8BE9-EB0D72105965}"/>
              </a:ext>
            </a:extLst>
          </p:cNvPr>
          <p:cNvSpPr txBox="1"/>
          <p:nvPr/>
        </p:nvSpPr>
        <p:spPr>
          <a:xfrm>
            <a:off x="3897482" y="8324970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80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69D9FDA-209A-4EBD-896F-57E0615C1665}"/>
              </a:ext>
            </a:extLst>
          </p:cNvPr>
          <p:cNvSpPr txBox="1"/>
          <p:nvPr/>
        </p:nvSpPr>
        <p:spPr>
          <a:xfrm>
            <a:off x="11783290" y="700823"/>
            <a:ext cx="3676006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fourteen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5D59793-62EC-4E66-BD44-84E5FDC7CC34}"/>
              </a:ext>
            </a:extLst>
          </p:cNvPr>
          <p:cNvSpPr txBox="1"/>
          <p:nvPr/>
        </p:nvSpPr>
        <p:spPr>
          <a:xfrm>
            <a:off x="3489137" y="3341939"/>
            <a:ext cx="21210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fifty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7BA1E73-7581-4F21-BE65-AAFBCCCBA18C}"/>
              </a:ext>
            </a:extLst>
          </p:cNvPr>
          <p:cNvSpPr txBox="1"/>
          <p:nvPr/>
        </p:nvSpPr>
        <p:spPr>
          <a:xfrm>
            <a:off x="8354318" y="3066702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3F3F450-76FE-46EE-8D8E-EA05334D6FC1}"/>
              </a:ext>
            </a:extLst>
          </p:cNvPr>
          <p:cNvSpPr txBox="1"/>
          <p:nvPr/>
        </p:nvSpPr>
        <p:spPr>
          <a:xfrm>
            <a:off x="13022701" y="825790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610FC85-ED26-4833-8E59-E7FFDA2C2908}"/>
              </a:ext>
            </a:extLst>
          </p:cNvPr>
          <p:cNvSpPr txBox="1"/>
          <p:nvPr/>
        </p:nvSpPr>
        <p:spPr>
          <a:xfrm>
            <a:off x="12902186" y="3168008"/>
            <a:ext cx="1273105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6A021B0-3C97-4032-9C9F-7348C81EA937}"/>
              </a:ext>
            </a:extLst>
          </p:cNvPr>
          <p:cNvSpPr txBox="1"/>
          <p:nvPr/>
        </p:nvSpPr>
        <p:spPr>
          <a:xfrm>
            <a:off x="7277557" y="8395556"/>
            <a:ext cx="3485249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thirteen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5A8CA2D-29E1-4391-A3BC-ADC980EF481F}"/>
              </a:ext>
            </a:extLst>
          </p:cNvPr>
          <p:cNvSpPr txBox="1"/>
          <p:nvPr/>
        </p:nvSpPr>
        <p:spPr>
          <a:xfrm>
            <a:off x="12514502" y="5820688"/>
            <a:ext cx="2173993" cy="110799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6600">
                <a:latin typeface="Comic Sans MS" panose="030F0702030302020204" pitchFamily="66" charset="0"/>
              </a:rPr>
              <a:t>sixty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DA23095-5D73-491F-9894-D1183CB4828F}"/>
              </a:ext>
            </a:extLst>
          </p:cNvPr>
          <p:cNvSpPr txBox="1"/>
          <p:nvPr/>
        </p:nvSpPr>
        <p:spPr>
          <a:xfrm>
            <a:off x="3849521" y="5713484"/>
            <a:ext cx="1438214" cy="132343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800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324638" y="862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896369" y="51968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5563814" y="14859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87113" y="9144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10126289" y="14910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1440063" y="762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14679239" y="14758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336615" y="264330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5554020" y="404294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77319" y="264848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10116495" y="404812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430269" y="263324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14669445" y="403288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3894" y="5191662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5573070" y="6591302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8" name="&quot;No&quot; Symbol 37"/>
          <p:cNvSpPr/>
          <p:nvPr/>
        </p:nvSpPr>
        <p:spPr>
          <a:xfrm>
            <a:off x="10135545" y="659648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1449319" y="5181600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14688495" y="6581240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14844" y="7767759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5554020" y="9167399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877319" y="777293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10116495" y="917257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430269" y="7757697"/>
            <a:ext cx="4438382" cy="2437863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14669445" y="9157337"/>
            <a:ext cx="1018230" cy="9144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7" grpId="0" animBg="1"/>
      <p:bldP spid="37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8">
            <a:extLst>
              <a:ext uri="{FF2B5EF4-FFF2-40B4-BE49-F238E27FC236}">
                <a16:creationId xmlns:a16="http://schemas.microsoft.com/office/drawing/2014/main" id="{C8AE8535-2BFA-488F-8FFC-1E7E797A6021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2" name="Freeform 2"/>
          <p:cNvSpPr/>
          <p:nvPr/>
        </p:nvSpPr>
        <p:spPr>
          <a:xfrm>
            <a:off x="14002040" y="6382448"/>
            <a:ext cx="3221976" cy="2702432"/>
          </a:xfrm>
          <a:custGeom>
            <a:avLst/>
            <a:gdLst/>
            <a:ahLst/>
            <a:cxnLst/>
            <a:rect l="l" t="t" r="r" b="b"/>
            <a:pathLst>
              <a:path w="3221976" h="2702432">
                <a:moveTo>
                  <a:pt x="0" y="0"/>
                </a:moveTo>
                <a:lnTo>
                  <a:pt x="3221975" y="0"/>
                </a:lnTo>
                <a:lnTo>
                  <a:pt x="3221975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340554" y="6075407"/>
            <a:ext cx="3335127" cy="2976601"/>
          </a:xfrm>
          <a:custGeom>
            <a:avLst/>
            <a:gdLst/>
            <a:ahLst/>
            <a:cxnLst/>
            <a:rect l="l" t="t" r="r" b="b"/>
            <a:pathLst>
              <a:path w="3335127" h="2976601">
                <a:moveTo>
                  <a:pt x="0" y="0"/>
                </a:moveTo>
                <a:lnTo>
                  <a:pt x="3335127" y="0"/>
                </a:lnTo>
                <a:lnTo>
                  <a:pt x="3335127" y="2976600"/>
                </a:lnTo>
                <a:lnTo>
                  <a:pt x="0" y="2976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11146888" y="6435382"/>
            <a:ext cx="2945430" cy="2702432"/>
          </a:xfrm>
          <a:custGeom>
            <a:avLst/>
            <a:gdLst/>
            <a:ahLst/>
            <a:cxnLst/>
            <a:rect l="l" t="t" r="r" b="b"/>
            <a:pathLst>
              <a:path w="2945430" h="2702432">
                <a:moveTo>
                  <a:pt x="0" y="0"/>
                </a:moveTo>
                <a:lnTo>
                  <a:pt x="2945430" y="0"/>
                </a:lnTo>
                <a:lnTo>
                  <a:pt x="2945430" y="2702432"/>
                </a:lnTo>
                <a:lnTo>
                  <a:pt x="0" y="27024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400291" y="5378762"/>
            <a:ext cx="2533110" cy="3651330"/>
          </a:xfrm>
          <a:custGeom>
            <a:avLst/>
            <a:gdLst/>
            <a:ahLst/>
            <a:cxnLst/>
            <a:rect l="l" t="t" r="r" b="b"/>
            <a:pathLst>
              <a:path w="2533110" h="3651330">
                <a:moveTo>
                  <a:pt x="0" y="0"/>
                </a:moveTo>
                <a:lnTo>
                  <a:pt x="2533110" y="0"/>
                </a:lnTo>
                <a:lnTo>
                  <a:pt x="2533110" y="3651330"/>
                </a:lnTo>
                <a:lnTo>
                  <a:pt x="0" y="36513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7314421" y="5806394"/>
            <a:ext cx="2707907" cy="3223698"/>
          </a:xfrm>
          <a:custGeom>
            <a:avLst/>
            <a:gdLst/>
            <a:ahLst/>
            <a:cxnLst/>
            <a:rect l="l" t="t" r="r" b="b"/>
            <a:pathLst>
              <a:path w="2707907" h="3223698">
                <a:moveTo>
                  <a:pt x="0" y="0"/>
                </a:moveTo>
                <a:lnTo>
                  <a:pt x="2707906" y="0"/>
                </a:lnTo>
                <a:lnTo>
                  <a:pt x="2707906" y="3223698"/>
                </a:lnTo>
                <a:lnTo>
                  <a:pt x="0" y="322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133285" y="6152271"/>
            <a:ext cx="2885131" cy="2921652"/>
          </a:xfrm>
          <a:custGeom>
            <a:avLst/>
            <a:gdLst/>
            <a:ahLst/>
            <a:cxnLst/>
            <a:rect l="l" t="t" r="r" b="b"/>
            <a:pathLst>
              <a:path w="2885131" h="2921652">
                <a:moveTo>
                  <a:pt x="0" y="0"/>
                </a:moveTo>
                <a:lnTo>
                  <a:pt x="2885131" y="0"/>
                </a:lnTo>
                <a:lnTo>
                  <a:pt x="2885131" y="2921651"/>
                </a:lnTo>
                <a:lnTo>
                  <a:pt x="0" y="29216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-758776" y="3648421"/>
            <a:ext cx="6117551" cy="8186503"/>
          </a:xfrm>
          <a:custGeom>
            <a:avLst/>
            <a:gdLst/>
            <a:ahLst/>
            <a:cxnLst/>
            <a:rect l="l" t="t" r="r" b="b"/>
            <a:pathLst>
              <a:path w="6117551" h="8186503">
                <a:moveTo>
                  <a:pt x="0" y="0"/>
                </a:moveTo>
                <a:lnTo>
                  <a:pt x="6117551" y="0"/>
                </a:lnTo>
                <a:lnTo>
                  <a:pt x="6117551" y="8186503"/>
                </a:lnTo>
                <a:lnTo>
                  <a:pt x="0" y="81865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6358584" y="3035580"/>
            <a:ext cx="1602977" cy="837556"/>
          </a:xfrm>
          <a:custGeom>
            <a:avLst/>
            <a:gdLst/>
            <a:ahLst/>
            <a:cxnLst/>
            <a:rect l="l" t="t" r="r" b="b"/>
            <a:pathLst>
              <a:path w="1602977" h="837556">
                <a:moveTo>
                  <a:pt x="0" y="0"/>
                </a:moveTo>
                <a:lnTo>
                  <a:pt x="1602977" y="0"/>
                </a:lnTo>
                <a:lnTo>
                  <a:pt x="1602977" y="837556"/>
                </a:lnTo>
                <a:lnTo>
                  <a:pt x="0" y="83755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16107670" y="835262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Freeform 11"/>
          <p:cNvSpPr/>
          <p:nvPr/>
        </p:nvSpPr>
        <p:spPr>
          <a:xfrm>
            <a:off x="15322429" y="4733211"/>
            <a:ext cx="1570483" cy="820577"/>
          </a:xfrm>
          <a:custGeom>
            <a:avLst/>
            <a:gdLst/>
            <a:ahLst/>
            <a:cxnLst/>
            <a:rect l="l" t="t" r="r" b="b"/>
            <a:pathLst>
              <a:path w="1570483" h="820577">
                <a:moveTo>
                  <a:pt x="0" y="0"/>
                </a:moveTo>
                <a:lnTo>
                  <a:pt x="1570482" y="0"/>
                </a:lnTo>
                <a:lnTo>
                  <a:pt x="1570482" y="820578"/>
                </a:lnTo>
                <a:lnTo>
                  <a:pt x="0" y="8205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Freeform 12"/>
          <p:cNvSpPr/>
          <p:nvPr/>
        </p:nvSpPr>
        <p:spPr>
          <a:xfrm>
            <a:off x="-490322" y="1382448"/>
            <a:ext cx="1315129" cy="687155"/>
          </a:xfrm>
          <a:custGeom>
            <a:avLst/>
            <a:gdLst/>
            <a:ahLst/>
            <a:cxnLst/>
            <a:rect l="l" t="t" r="r" b="b"/>
            <a:pathLst>
              <a:path w="1315129" h="687155">
                <a:moveTo>
                  <a:pt x="0" y="0"/>
                </a:moveTo>
                <a:lnTo>
                  <a:pt x="1315129" y="0"/>
                </a:lnTo>
                <a:lnTo>
                  <a:pt x="1315129" y="687155"/>
                </a:lnTo>
                <a:lnTo>
                  <a:pt x="0" y="6871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7098236" y="-185583"/>
            <a:ext cx="8691851" cy="356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91"/>
              </a:lnSpc>
            </a:pPr>
            <a:r>
              <a:rPr lang="en-US" sz="15800">
                <a:solidFill>
                  <a:srgbClr val="021C20"/>
                </a:solidFill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652843" y="2133474"/>
            <a:ext cx="13635157" cy="24858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870"/>
              </a:lnSpc>
            </a:pPr>
            <a:r>
              <a:rPr lang="en-US" sz="8800" dirty="0">
                <a:solidFill>
                  <a:srgbClr val="021C20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107086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 dirty="0">
                <a:solidFill>
                  <a:srgbClr val="00425A"/>
                </a:solidFill>
                <a:latin typeface="Comic Sans MS" panose="030F0702030302020204" pitchFamily="66" charset="0"/>
              </a:rPr>
              <a:t>Listen and repeat.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8">
            <a:extLst>
              <a:ext uri="{FF2B5EF4-FFF2-40B4-BE49-F238E27FC236}">
                <a16:creationId xmlns:a16="http://schemas.microsoft.com/office/drawing/2014/main" id="{B735AA11-2857-4244-9AFD-626188D2F146}"/>
              </a:ext>
            </a:extLst>
          </p:cNvPr>
          <p:cNvSpPr/>
          <p:nvPr/>
        </p:nvSpPr>
        <p:spPr>
          <a:xfrm>
            <a:off x="0" y="9085823"/>
            <a:ext cx="18288000" cy="1243226"/>
          </a:xfrm>
          <a:custGeom>
            <a:avLst/>
            <a:gdLst/>
            <a:ahLst/>
            <a:cxnLst/>
            <a:rect l="l" t="t" r="r" b="b"/>
            <a:pathLst>
              <a:path w="3194208" h="217144">
                <a:moveTo>
                  <a:pt x="0" y="0"/>
                </a:moveTo>
                <a:lnTo>
                  <a:pt x="3194208" y="0"/>
                </a:lnTo>
                <a:lnTo>
                  <a:pt x="3194208" y="217144"/>
                </a:lnTo>
                <a:lnTo>
                  <a:pt x="0" y="217144"/>
                </a:lnTo>
                <a:close/>
              </a:path>
            </a:pathLst>
          </a:custGeom>
          <a:solidFill>
            <a:srgbClr val="98CBB1"/>
          </a:solidFill>
        </p:spPr>
        <p:txBody>
          <a:bodyPr/>
          <a:lstStyle/>
          <a:p>
            <a:endParaRPr lang="en-US" sz="1400">
              <a:latin typeface="Comic Sans MS" panose="030F0702030302020204" pitchFamily="66" charset="0"/>
            </a:endParaRPr>
          </a:p>
        </p:txBody>
      </p:sp>
      <p:sp>
        <p:nvSpPr>
          <p:cNvPr id="4" name="Freeform 15">
            <a:extLst>
              <a:ext uri="{FF2B5EF4-FFF2-40B4-BE49-F238E27FC236}">
                <a16:creationId xmlns:a16="http://schemas.microsoft.com/office/drawing/2014/main" id="{A95AF9D6-296D-479E-8744-93A96E0BB160}"/>
              </a:ext>
            </a:extLst>
          </p:cNvPr>
          <p:cNvSpPr/>
          <p:nvPr/>
        </p:nvSpPr>
        <p:spPr>
          <a:xfrm>
            <a:off x="-894218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0" y="0"/>
                </a:moveTo>
                <a:lnTo>
                  <a:pt x="2798775" y="0"/>
                </a:lnTo>
                <a:lnTo>
                  <a:pt x="2798775" y="1471689"/>
                </a:lnTo>
                <a:lnTo>
                  <a:pt x="0" y="1471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5" name="Freeform 16">
            <a:extLst>
              <a:ext uri="{FF2B5EF4-FFF2-40B4-BE49-F238E27FC236}">
                <a16:creationId xmlns:a16="http://schemas.microsoft.com/office/drawing/2014/main" id="{8B500722-1007-40F4-B48A-7EC1892DF415}"/>
              </a:ext>
            </a:extLst>
          </p:cNvPr>
          <p:cNvSpPr/>
          <p:nvPr/>
        </p:nvSpPr>
        <p:spPr>
          <a:xfrm flipH="1">
            <a:off x="1857493" y="328200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2062397" y="0"/>
                </a:moveTo>
                <a:lnTo>
                  <a:pt x="0" y="0"/>
                </a:lnTo>
                <a:lnTo>
                  <a:pt x="0" y="1084477"/>
                </a:lnTo>
                <a:lnTo>
                  <a:pt x="2062397" y="1084477"/>
                </a:lnTo>
                <a:lnTo>
                  <a:pt x="20623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400"/>
          </a:p>
        </p:txBody>
      </p:sp>
      <p:sp>
        <p:nvSpPr>
          <p:cNvPr id="6" name="Freeform 17">
            <a:extLst>
              <a:ext uri="{FF2B5EF4-FFF2-40B4-BE49-F238E27FC236}">
                <a16:creationId xmlns:a16="http://schemas.microsoft.com/office/drawing/2014/main" id="{EAFF1788-CAC4-47B5-82BA-81E3A1501D13}"/>
              </a:ext>
            </a:extLst>
          </p:cNvPr>
          <p:cNvSpPr/>
          <p:nvPr/>
        </p:nvSpPr>
        <p:spPr>
          <a:xfrm>
            <a:off x="598574" y="549265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0" y="0"/>
                </a:moveTo>
                <a:lnTo>
                  <a:pt x="2105800" y="0"/>
                </a:lnTo>
                <a:lnTo>
                  <a:pt x="2105800" y="1218732"/>
                </a:lnTo>
                <a:lnTo>
                  <a:pt x="0" y="12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8">
            <a:extLst>
              <a:ext uri="{FF2B5EF4-FFF2-40B4-BE49-F238E27FC236}">
                <a16:creationId xmlns:a16="http://schemas.microsoft.com/office/drawing/2014/main" id="{AF3B4B0A-B352-4CB3-913F-065A07845A2F}"/>
              </a:ext>
            </a:extLst>
          </p:cNvPr>
          <p:cNvSpPr/>
          <p:nvPr/>
        </p:nvSpPr>
        <p:spPr>
          <a:xfrm flipH="1">
            <a:off x="16268353" y="549265"/>
            <a:ext cx="2798775" cy="1471689"/>
          </a:xfrm>
          <a:custGeom>
            <a:avLst/>
            <a:gdLst/>
            <a:ahLst/>
            <a:cxnLst/>
            <a:rect l="l" t="t" r="r" b="b"/>
            <a:pathLst>
              <a:path w="2798775" h="1471689">
                <a:moveTo>
                  <a:pt x="2798775" y="0"/>
                </a:moveTo>
                <a:lnTo>
                  <a:pt x="0" y="0"/>
                </a:lnTo>
                <a:lnTo>
                  <a:pt x="0" y="1471689"/>
                </a:lnTo>
                <a:lnTo>
                  <a:pt x="2798775" y="1471689"/>
                </a:lnTo>
                <a:lnTo>
                  <a:pt x="279877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19">
            <a:extLst>
              <a:ext uri="{FF2B5EF4-FFF2-40B4-BE49-F238E27FC236}">
                <a16:creationId xmlns:a16="http://schemas.microsoft.com/office/drawing/2014/main" id="{7D698037-AFE7-4201-8B42-543211A1BAB4}"/>
              </a:ext>
            </a:extLst>
          </p:cNvPr>
          <p:cNvSpPr/>
          <p:nvPr/>
        </p:nvSpPr>
        <p:spPr>
          <a:xfrm>
            <a:off x="13961481" y="634616"/>
            <a:ext cx="2062397" cy="1084477"/>
          </a:xfrm>
          <a:custGeom>
            <a:avLst/>
            <a:gdLst/>
            <a:ahLst/>
            <a:cxnLst/>
            <a:rect l="l" t="t" r="r" b="b"/>
            <a:pathLst>
              <a:path w="2062397" h="1084477">
                <a:moveTo>
                  <a:pt x="0" y="0"/>
                </a:moveTo>
                <a:lnTo>
                  <a:pt x="2062396" y="0"/>
                </a:lnTo>
                <a:lnTo>
                  <a:pt x="2062396" y="1084477"/>
                </a:lnTo>
                <a:lnTo>
                  <a:pt x="0" y="1084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D0C1D65E-72D6-483C-B674-8B3125EFC6DD}"/>
              </a:ext>
            </a:extLst>
          </p:cNvPr>
          <p:cNvSpPr/>
          <p:nvPr/>
        </p:nvSpPr>
        <p:spPr>
          <a:xfrm flipH="1">
            <a:off x="15434049" y="637547"/>
            <a:ext cx="2105800" cy="1218732"/>
          </a:xfrm>
          <a:custGeom>
            <a:avLst/>
            <a:gdLst/>
            <a:ahLst/>
            <a:cxnLst/>
            <a:rect l="l" t="t" r="r" b="b"/>
            <a:pathLst>
              <a:path w="2105800" h="1218732">
                <a:moveTo>
                  <a:pt x="2105800" y="0"/>
                </a:moveTo>
                <a:lnTo>
                  <a:pt x="0" y="0"/>
                </a:lnTo>
                <a:lnTo>
                  <a:pt x="0" y="1218732"/>
                </a:lnTo>
                <a:lnTo>
                  <a:pt x="2105800" y="1218732"/>
                </a:lnTo>
                <a:lnTo>
                  <a:pt x="21058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53BB9059-24D8-484C-B3C3-E346A777EC3E}"/>
              </a:ext>
            </a:extLst>
          </p:cNvPr>
          <p:cNvSpPr txBox="1"/>
          <p:nvPr/>
        </p:nvSpPr>
        <p:spPr>
          <a:xfrm>
            <a:off x="2494021" y="317857"/>
            <a:ext cx="12992100" cy="1882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7200" b="1">
                <a:solidFill>
                  <a:srgbClr val="00425A"/>
                </a:solidFill>
                <a:latin typeface="Comic Sans MS" panose="030F0702030302020204" pitchFamily="66" charset="0"/>
              </a:rPr>
              <a:t>Which part is stressed?</a:t>
            </a:r>
          </a:p>
        </p:txBody>
      </p:sp>
      <p:pic>
        <p:nvPicPr>
          <p:cNvPr id="2" name="Track 22">
            <a:hlinkClick r:id="" action="ppaction://media"/>
            <a:extLst>
              <a:ext uri="{FF2B5EF4-FFF2-40B4-BE49-F238E27FC236}">
                <a16:creationId xmlns:a16="http://schemas.microsoft.com/office/drawing/2014/main" id="{BBD73345-9D16-4993-B331-BEBD5E832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73" end="1587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27821" y="2318506"/>
            <a:ext cx="1812925" cy="1812921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98F17F87-F378-4FBE-8067-47779ABDBE2E}"/>
              </a:ext>
            </a:extLst>
          </p:cNvPr>
          <p:cNvSpPr txBox="1"/>
          <p:nvPr/>
        </p:nvSpPr>
        <p:spPr>
          <a:xfrm>
            <a:off x="381000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81B944-DB8E-42B0-86BA-C5524A030E1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t="14753" b="33053"/>
          <a:stretch/>
        </p:blipFill>
        <p:spPr>
          <a:xfrm>
            <a:off x="442750" y="4294936"/>
            <a:ext cx="6383065" cy="2774728"/>
          </a:xfrm>
          <a:prstGeom prst="rect">
            <a:avLst/>
          </a:prstGeom>
        </p:spPr>
      </p:pic>
      <p:pic>
        <p:nvPicPr>
          <p:cNvPr id="14" name="Track 22">
            <a:hlinkClick r:id="" action="ppaction://media"/>
            <a:extLst>
              <a:ext uri="{FF2B5EF4-FFF2-40B4-BE49-F238E27FC236}">
                <a16:creationId xmlns:a16="http://schemas.microsoft.com/office/drawing/2014/main" id="{07C6B6E3-58A4-422C-8686-5420E92160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849" end="7692.09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1124" y="2318506"/>
            <a:ext cx="1812925" cy="1812921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334B8263-F6B6-4079-9932-387E5373D552}"/>
              </a:ext>
            </a:extLst>
          </p:cNvPr>
          <p:cNvSpPr txBox="1"/>
          <p:nvPr/>
        </p:nvSpPr>
        <p:spPr>
          <a:xfrm>
            <a:off x="11195601" y="6892296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</a:t>
            </a:r>
            <a:r>
              <a:rPr lang="en-US" sz="9600" b="1">
                <a:solidFill>
                  <a:srgbClr val="FF0000"/>
                </a:solidFill>
                <a:latin typeface="Comic Sans MS" panose="030F0702030302020204" pitchFamily="66" charset="0"/>
              </a:rPr>
              <a:t>'teen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A07F6D-CA6C-4F26-8C4B-778C09BDD1A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23834" t="16811" r="18699" b="32253"/>
          <a:stretch/>
        </p:blipFill>
        <p:spPr>
          <a:xfrm>
            <a:off x="12413210" y="4131427"/>
            <a:ext cx="3855144" cy="2964017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C69C9387-3325-40CB-A82D-06D6407215E5}"/>
              </a:ext>
            </a:extLst>
          </p:cNvPr>
          <p:cNvSpPr txBox="1"/>
          <p:nvPr/>
        </p:nvSpPr>
        <p:spPr>
          <a:xfrm>
            <a:off x="100660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fifteen</a:t>
            </a:r>
          </a:p>
        </p:txBody>
      </p:sp>
      <p:sp>
        <p:nvSpPr>
          <p:cNvPr id="18" name="TextBox 2">
            <a:extLst>
              <a:ext uri="{FF2B5EF4-FFF2-40B4-BE49-F238E27FC236}">
                <a16:creationId xmlns:a16="http://schemas.microsoft.com/office/drawing/2014/main" id="{DE47E1F5-80EE-49AA-A4E8-4DB8B18696E0}"/>
              </a:ext>
            </a:extLst>
          </p:cNvPr>
          <p:cNvSpPr txBox="1"/>
          <p:nvPr/>
        </p:nvSpPr>
        <p:spPr>
          <a:xfrm>
            <a:off x="10915261" y="6896100"/>
            <a:ext cx="6382139" cy="1934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933"/>
              </a:lnSpc>
            </a:pPr>
            <a:r>
              <a:rPr lang="en-US" sz="9600" b="1">
                <a:solidFill>
                  <a:srgbClr val="00425A"/>
                </a:solidFill>
                <a:latin typeface="Comic Sans MS" panose="030F0702030302020204" pitchFamily="66" charset="0"/>
              </a:rPr>
              <a:t>sixteen</a:t>
            </a:r>
          </a:p>
        </p:txBody>
      </p:sp>
    </p:spTree>
    <p:extLst>
      <p:ext uri="{BB962C8B-B14F-4D97-AF65-F5344CB8AC3E}">
        <p14:creationId xmlns:p14="http://schemas.microsoft.com/office/powerpoint/2010/main" val="225264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540</TotalTime>
  <Words>390</Words>
  <Application>Microsoft Office PowerPoint</Application>
  <PresentationFormat>Custom</PresentationFormat>
  <Paragraphs>131</Paragraphs>
  <Slides>28</Slides>
  <Notes>13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Poppins SemiBold</vt:lpstr>
      <vt:lpstr>Calibri</vt:lpstr>
      <vt:lpstr>Comic Sans MS</vt:lpstr>
      <vt:lpstr>Calibri Light</vt:lpstr>
      <vt:lpstr>Office Theme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32</cp:revision>
  <dcterms:created xsi:type="dcterms:W3CDTF">2006-08-16T00:00:00Z</dcterms:created>
  <dcterms:modified xsi:type="dcterms:W3CDTF">2024-02-02T03:30:13Z</dcterms:modified>
  <cp:category>9Slide.vn</cp:category>
  <dc:identifier>DAFzACgcfNc</dc:identifier>
</cp:coreProperties>
</file>