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7"/>
  </p:notesMasterIdLst>
  <p:sldIdLst>
    <p:sldId id="444" r:id="rId2"/>
    <p:sldId id="259" r:id="rId3"/>
    <p:sldId id="415" r:id="rId4"/>
    <p:sldId id="416" r:id="rId5"/>
    <p:sldId id="417" r:id="rId6"/>
    <p:sldId id="418" r:id="rId7"/>
    <p:sldId id="419" r:id="rId8"/>
    <p:sldId id="443" r:id="rId9"/>
    <p:sldId id="261" r:id="rId10"/>
    <p:sldId id="420" r:id="rId11"/>
    <p:sldId id="421" r:id="rId12"/>
    <p:sldId id="422" r:id="rId13"/>
    <p:sldId id="423" r:id="rId14"/>
    <p:sldId id="424" r:id="rId15"/>
    <p:sldId id="425" r:id="rId16"/>
    <p:sldId id="426" r:id="rId17"/>
    <p:sldId id="427" r:id="rId18"/>
    <p:sldId id="428" r:id="rId19"/>
    <p:sldId id="442" r:id="rId20"/>
    <p:sldId id="410" r:id="rId21"/>
    <p:sldId id="429" r:id="rId22"/>
    <p:sldId id="430" r:id="rId23"/>
    <p:sldId id="431" r:id="rId24"/>
    <p:sldId id="433" r:id="rId25"/>
    <p:sldId id="434" r:id="rId26"/>
    <p:sldId id="432" r:id="rId27"/>
    <p:sldId id="435" r:id="rId28"/>
    <p:sldId id="441" r:id="rId29"/>
    <p:sldId id="411" r:id="rId30"/>
    <p:sldId id="445" r:id="rId31"/>
    <p:sldId id="437" r:id="rId32"/>
    <p:sldId id="438" r:id="rId33"/>
    <p:sldId id="439" r:id="rId34"/>
    <p:sldId id="440" r:id="rId35"/>
    <p:sldId id="266" r:id="rId36"/>
  </p:sldIdLst>
  <p:sldSz cx="18288000" cy="10287000"/>
  <p:notesSz cx="6858000" cy="9144000"/>
  <p:embeddedFontLst>
    <p:embeddedFont>
      <p:font typeface="Abadi" panose="020B0604020104020204" pitchFamily="34" charset="0"/>
      <p:regular r:id="rId38"/>
    </p:embeddedFont>
    <p:embeddedFont>
      <p:font typeface="Abadi Extra Light" panose="020B0204020104020204" pitchFamily="34" charset="0"/>
      <p:regular r:id="rId39"/>
    </p:embeddedFont>
    <p:embeddedFont>
      <p:font typeface="Aharoni" panose="02010803020104030203" pitchFamily="2" charset="-79"/>
      <p:bold r:id="rId40"/>
    </p:embeddedFont>
    <p:embeddedFont>
      <p:font typeface="Arial Rounded MT Bold" panose="020F0704030504030204" pitchFamily="34" charset="0"/>
      <p:regular r:id="rId41"/>
    </p:embeddedFont>
    <p:embeddedFont>
      <p:font typeface="Dreaming Outloud Pro" panose="03050502040302030504" pitchFamily="66" charset="0"/>
      <p:regular r:id="rId42"/>
      <p:italic r:id="rId43"/>
    </p:embeddedFont>
    <p:embeddedFont>
      <p:font typeface="Fredoka One" panose="02000000000000000000" pitchFamily="2" charset="0"/>
      <p:regular r:id="rId44"/>
    </p:embeddedFont>
    <p:embeddedFont>
      <p:font typeface="Margin"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9D863B-CEAA-6C89-2B09-2292E8B6A2B7}" name="Hong Nhung" initials="HN" userId="Hong Nhung"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66"/>
    <a:srgbClr val="F8E9A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2314" autoAdjust="0"/>
  </p:normalViewPr>
  <p:slideViewPr>
    <p:cSldViewPr>
      <p:cViewPr varScale="1">
        <p:scale>
          <a:sx n="55" d="100"/>
          <a:sy n="55" d="100"/>
        </p:scale>
        <p:origin x="2874" y="4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DB937C-BEC4-4CA2-B596-51754A948836}" type="datetimeFigureOut">
              <a:rPr lang="en-US" smtClean="0"/>
              <a:t>9/28/2024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2B819D-1A12-4B36-99A6-EA120532125E}" type="slidenum">
              <a:rPr lang="en-US" smtClean="0"/>
              <a:t>‹#›</a:t>
            </a:fld>
            <a:endParaRPr lang="en-US"/>
          </a:p>
        </p:txBody>
      </p:sp>
    </p:spTree>
    <p:extLst>
      <p:ext uri="{BB962C8B-B14F-4D97-AF65-F5344CB8AC3E}">
        <p14:creationId xmlns:p14="http://schemas.microsoft.com/office/powerpoint/2010/main" val="2854024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Ask pupils to look at Pictures </a:t>
            </a:r>
            <a:r>
              <a:rPr lang="en-US" sz="1800" b="1" dirty="0">
                <a:solidFill>
                  <a:srgbClr val="000000"/>
                </a:solidFill>
                <a:effectLst/>
                <a:latin typeface="Times New Roman" panose="02020603050405020304" pitchFamily="18" charset="0"/>
                <a:ea typeface="Times New Roman" panose="02020603050405020304" pitchFamily="18" charset="0"/>
              </a:rPr>
              <a:t>a</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and identify the characters and say what they can see in the pictures.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Have pupils look at Picture </a:t>
            </a:r>
            <a:r>
              <a:rPr lang="en-US" sz="1800" b="1" dirty="0">
                <a:solidFill>
                  <a:srgbClr val="000000"/>
                </a:solidFill>
                <a:effectLst/>
                <a:latin typeface="Times New Roman" panose="02020603050405020304" pitchFamily="18" charset="0"/>
                <a:ea typeface="Times New Roman" panose="02020603050405020304" pitchFamily="18" charset="0"/>
              </a:rPr>
              <a:t>a</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and guess what the characters are talking about. Pupils can use Vietnamese, then repeat their responses in English. </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2</a:t>
            </a:fld>
            <a:endParaRPr lang="en-US"/>
          </a:p>
        </p:txBody>
      </p:sp>
    </p:spTree>
    <p:extLst>
      <p:ext uri="{BB962C8B-B14F-4D97-AF65-F5344CB8AC3E}">
        <p14:creationId xmlns:p14="http://schemas.microsoft.com/office/powerpoint/2010/main" val="3466973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Play the first part of the recording for pupils to listen and repeat the words under the pictures in chorus and individually until they feel confident. Use the flash cards for </a:t>
            </a:r>
            <a:r>
              <a:rPr lang="en-US" sz="1800" i="1" dirty="0">
                <a:solidFill>
                  <a:srgbClr val="000000"/>
                </a:solidFill>
                <a:effectLst/>
                <a:latin typeface="Times New Roman" panose="02020603050405020304" pitchFamily="18" charset="0"/>
                <a:ea typeface="Times New Roman" panose="02020603050405020304" pitchFamily="18" charset="0"/>
              </a:rPr>
              <a:t>Australian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Malaysian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American</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i="1" dirty="0">
                <a:solidFill>
                  <a:srgbClr val="000000"/>
                </a:solidFill>
                <a:effectLst/>
                <a:latin typeface="Times New Roman" panose="02020603050405020304" pitchFamily="18" charset="0"/>
                <a:ea typeface="Times New Roman" panose="02020603050405020304" pitchFamily="18" charset="0"/>
              </a:rPr>
              <a:t>Japanese</a:t>
            </a:r>
            <a:r>
              <a:rPr lang="en-US" sz="1800" dirty="0">
                <a:solidFill>
                  <a:srgbClr val="000000"/>
                </a:solidFill>
                <a:effectLst/>
                <a:latin typeface="Times New Roman" panose="02020603050405020304" pitchFamily="18" charset="0"/>
                <a:ea typeface="Times New Roman" panose="02020603050405020304" pitchFamily="18" charset="0"/>
              </a:rPr>
              <a:t> to </a:t>
            </a:r>
            <a:r>
              <a:rPr lang="en-US" sz="1800" dirty="0" err="1">
                <a:solidFill>
                  <a:srgbClr val="000000"/>
                </a:solidFill>
                <a:effectLst/>
                <a:latin typeface="Times New Roman" panose="02020603050405020304" pitchFamily="18" charset="0"/>
                <a:ea typeface="Times New Roman" panose="02020603050405020304" pitchFamily="18" charset="0"/>
              </a:rPr>
              <a:t>practise</a:t>
            </a:r>
            <a:r>
              <a:rPr lang="en-US" sz="1800" dirty="0">
                <a:solidFill>
                  <a:srgbClr val="000000"/>
                </a:solidFill>
                <a:effectLst/>
                <a:latin typeface="Times New Roman" panose="02020603050405020304" pitchFamily="18" charset="0"/>
                <a:ea typeface="Times New Roman" panose="02020603050405020304" pitchFamily="18" charset="0"/>
              </a:rPr>
              <a:t> the words.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12</a:t>
            </a:fld>
            <a:endParaRPr lang="en-US"/>
          </a:p>
        </p:txBody>
      </p:sp>
    </p:spTree>
    <p:extLst>
      <p:ext uri="{BB962C8B-B14F-4D97-AF65-F5344CB8AC3E}">
        <p14:creationId xmlns:p14="http://schemas.microsoft.com/office/powerpoint/2010/main" val="4616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Play the first part of the recording for pupils to listen and repeat the words under the pictures in chorus and individually until they feel confident. Use the flash cards for </a:t>
            </a:r>
            <a:r>
              <a:rPr lang="en-US" sz="1800" i="1" dirty="0">
                <a:solidFill>
                  <a:srgbClr val="000000"/>
                </a:solidFill>
                <a:effectLst/>
                <a:latin typeface="Times New Roman" panose="02020603050405020304" pitchFamily="18" charset="0"/>
                <a:ea typeface="Times New Roman" panose="02020603050405020304" pitchFamily="18" charset="0"/>
              </a:rPr>
              <a:t>Australian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Malaysian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American</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i="1" dirty="0">
                <a:solidFill>
                  <a:srgbClr val="000000"/>
                </a:solidFill>
                <a:effectLst/>
                <a:latin typeface="Times New Roman" panose="02020603050405020304" pitchFamily="18" charset="0"/>
                <a:ea typeface="Times New Roman" panose="02020603050405020304" pitchFamily="18" charset="0"/>
              </a:rPr>
              <a:t>Japanese</a:t>
            </a:r>
            <a:r>
              <a:rPr lang="en-US" sz="1800" dirty="0">
                <a:solidFill>
                  <a:srgbClr val="000000"/>
                </a:solidFill>
                <a:effectLst/>
                <a:latin typeface="Times New Roman" panose="02020603050405020304" pitchFamily="18" charset="0"/>
                <a:ea typeface="Times New Roman" panose="02020603050405020304" pitchFamily="18" charset="0"/>
              </a:rPr>
              <a:t> to </a:t>
            </a:r>
            <a:r>
              <a:rPr lang="en-US" sz="1800" dirty="0" err="1">
                <a:solidFill>
                  <a:srgbClr val="000000"/>
                </a:solidFill>
                <a:effectLst/>
                <a:latin typeface="Times New Roman" panose="02020603050405020304" pitchFamily="18" charset="0"/>
                <a:ea typeface="Times New Roman" panose="02020603050405020304" pitchFamily="18" charset="0"/>
              </a:rPr>
              <a:t>practise</a:t>
            </a:r>
            <a:r>
              <a:rPr lang="en-US" sz="1800" dirty="0">
                <a:solidFill>
                  <a:srgbClr val="000000"/>
                </a:solidFill>
                <a:effectLst/>
                <a:latin typeface="Times New Roman" panose="02020603050405020304" pitchFamily="18" charset="0"/>
                <a:ea typeface="Times New Roman" panose="02020603050405020304" pitchFamily="18" charset="0"/>
              </a:rPr>
              <a:t> the words.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13</a:t>
            </a:fld>
            <a:endParaRPr lang="en-US"/>
          </a:p>
        </p:txBody>
      </p:sp>
    </p:spTree>
    <p:extLst>
      <p:ext uri="{BB962C8B-B14F-4D97-AF65-F5344CB8AC3E}">
        <p14:creationId xmlns:p14="http://schemas.microsoft.com/office/powerpoint/2010/main" val="2185586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Have pupils point at Picture a. Draw pupils’ attention to the speech bubbles and elicit the missing words (</a:t>
            </a:r>
            <a:r>
              <a:rPr lang="en-US" sz="1800" i="1" dirty="0">
                <a:solidFill>
                  <a:srgbClr val="000000"/>
                </a:solidFill>
                <a:effectLst/>
                <a:latin typeface="Times New Roman" panose="02020603050405020304" pitchFamily="18" charset="0"/>
                <a:ea typeface="Times New Roman" panose="02020603050405020304" pitchFamily="18" charset="0"/>
              </a:rPr>
              <a:t>What nationality is he? - He’s Australian.</a:t>
            </a:r>
            <a:r>
              <a:rPr lang="en-US" sz="1800" dirty="0">
                <a:solidFill>
                  <a:srgbClr val="000000"/>
                </a:solidFill>
                <a:effectLst/>
                <a:latin typeface="Times New Roman" panose="02020603050405020304" pitchFamily="18" charset="0"/>
                <a:ea typeface="Times New Roman" panose="02020603050405020304" pitchFamily="18" charset="0"/>
              </a:rPr>
              <a:t>) Play the next part of the recording a few times for pupils to repeat the sentences in both bubbles.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14</a:t>
            </a:fld>
            <a:endParaRPr lang="en-US"/>
          </a:p>
        </p:txBody>
      </p:sp>
    </p:spTree>
    <p:extLst>
      <p:ext uri="{BB962C8B-B14F-4D97-AF65-F5344CB8AC3E}">
        <p14:creationId xmlns:p14="http://schemas.microsoft.com/office/powerpoint/2010/main" val="3757250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a:t>
            </a:r>
            <a:r>
              <a:rPr lang="en-US" sz="1800" dirty="0">
                <a:solidFill>
                  <a:srgbClr val="000000"/>
                </a:solidFill>
                <a:effectLst/>
                <a:latin typeface="Times New Roman" panose="02020603050405020304" pitchFamily="18" charset="0"/>
                <a:ea typeface="Times New Roman" panose="02020603050405020304" pitchFamily="18" charset="0"/>
              </a:rPr>
              <a:t> Repeat </a:t>
            </a: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with Pictures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c</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b="1" dirty="0">
                <a:solidFill>
                  <a:srgbClr val="000000"/>
                </a:solidFill>
                <a:effectLst/>
                <a:latin typeface="Times New Roman" panose="02020603050405020304" pitchFamily="18" charset="0"/>
                <a:ea typeface="Times New Roman" panose="02020603050405020304" pitchFamily="18" charset="0"/>
              </a:rPr>
              <a:t>d</a:t>
            </a:r>
            <a:r>
              <a:rPr lang="en-US" sz="1800" dirty="0">
                <a:solidFill>
                  <a:srgbClr val="000000"/>
                </a:solidFill>
                <a:effectLst/>
                <a:latin typeface="Times New Roman" panose="02020603050405020304" pitchFamily="18" charset="0"/>
                <a:ea typeface="Times New Roman" panose="02020603050405020304" pitchFamily="18" charset="0"/>
              </a:rPr>
              <a:t>. Then let pupils </a:t>
            </a:r>
            <a:r>
              <a:rPr lang="en-US" sz="1800" dirty="0" err="1">
                <a:solidFill>
                  <a:srgbClr val="000000"/>
                </a:solidFill>
                <a:effectLst/>
                <a:latin typeface="Times New Roman" panose="02020603050405020304" pitchFamily="18" charset="0"/>
                <a:ea typeface="Times New Roman" panose="02020603050405020304" pitchFamily="18" charset="0"/>
              </a:rPr>
              <a:t>practise</a:t>
            </a:r>
            <a:r>
              <a:rPr lang="en-US" sz="1800" dirty="0">
                <a:solidFill>
                  <a:srgbClr val="000000"/>
                </a:solidFill>
                <a:effectLst/>
                <a:latin typeface="Times New Roman" panose="02020603050405020304" pitchFamily="18" charset="0"/>
                <a:ea typeface="Times New Roman" panose="02020603050405020304" pitchFamily="18" charset="0"/>
              </a:rPr>
              <a:t> asking and answering questions in pairs. Go around the classroom to offer help if necessary.</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15</a:t>
            </a:fld>
            <a:endParaRPr lang="en-US"/>
          </a:p>
        </p:txBody>
      </p:sp>
    </p:spTree>
    <p:extLst>
      <p:ext uri="{BB962C8B-B14F-4D97-AF65-F5344CB8AC3E}">
        <p14:creationId xmlns:p14="http://schemas.microsoft.com/office/powerpoint/2010/main" val="267845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a:t>
            </a:r>
            <a:r>
              <a:rPr lang="en-US" sz="1800" dirty="0">
                <a:solidFill>
                  <a:srgbClr val="000000"/>
                </a:solidFill>
                <a:effectLst/>
                <a:latin typeface="Times New Roman" panose="02020603050405020304" pitchFamily="18" charset="0"/>
                <a:ea typeface="Times New Roman" panose="02020603050405020304" pitchFamily="18" charset="0"/>
              </a:rPr>
              <a:t> Repeat </a:t>
            </a: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with Pictures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c</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b="1" dirty="0">
                <a:solidFill>
                  <a:srgbClr val="000000"/>
                </a:solidFill>
                <a:effectLst/>
                <a:latin typeface="Times New Roman" panose="02020603050405020304" pitchFamily="18" charset="0"/>
                <a:ea typeface="Times New Roman" panose="02020603050405020304" pitchFamily="18" charset="0"/>
              </a:rPr>
              <a:t>d</a:t>
            </a:r>
            <a:r>
              <a:rPr lang="en-US" sz="1800" dirty="0">
                <a:solidFill>
                  <a:srgbClr val="000000"/>
                </a:solidFill>
                <a:effectLst/>
                <a:latin typeface="Times New Roman" panose="02020603050405020304" pitchFamily="18" charset="0"/>
                <a:ea typeface="Times New Roman" panose="02020603050405020304" pitchFamily="18" charset="0"/>
              </a:rPr>
              <a:t>. Then let pupils </a:t>
            </a:r>
            <a:r>
              <a:rPr lang="en-US" sz="1800" dirty="0" err="1">
                <a:solidFill>
                  <a:srgbClr val="000000"/>
                </a:solidFill>
                <a:effectLst/>
                <a:latin typeface="Times New Roman" panose="02020603050405020304" pitchFamily="18" charset="0"/>
                <a:ea typeface="Times New Roman" panose="02020603050405020304" pitchFamily="18" charset="0"/>
              </a:rPr>
              <a:t>practise</a:t>
            </a:r>
            <a:r>
              <a:rPr lang="en-US" sz="1800" dirty="0">
                <a:solidFill>
                  <a:srgbClr val="000000"/>
                </a:solidFill>
                <a:effectLst/>
                <a:latin typeface="Times New Roman" panose="02020603050405020304" pitchFamily="18" charset="0"/>
                <a:ea typeface="Times New Roman" panose="02020603050405020304" pitchFamily="18" charset="0"/>
              </a:rPr>
              <a:t> asking and answering questions in pairs. Go around the classroom to offer help if necessary.</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16</a:t>
            </a:fld>
            <a:endParaRPr lang="en-US"/>
          </a:p>
        </p:txBody>
      </p:sp>
    </p:spTree>
    <p:extLst>
      <p:ext uri="{BB962C8B-B14F-4D97-AF65-F5344CB8AC3E}">
        <p14:creationId xmlns:p14="http://schemas.microsoft.com/office/powerpoint/2010/main" val="3648268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a:t>
            </a:r>
            <a:r>
              <a:rPr lang="en-US" sz="1800" dirty="0">
                <a:solidFill>
                  <a:srgbClr val="000000"/>
                </a:solidFill>
                <a:effectLst/>
                <a:latin typeface="Times New Roman" panose="02020603050405020304" pitchFamily="18" charset="0"/>
                <a:ea typeface="Times New Roman" panose="02020603050405020304" pitchFamily="18" charset="0"/>
              </a:rPr>
              <a:t> Repeat </a:t>
            </a: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with Pictures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c</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b="1" dirty="0">
                <a:solidFill>
                  <a:srgbClr val="000000"/>
                </a:solidFill>
                <a:effectLst/>
                <a:latin typeface="Times New Roman" panose="02020603050405020304" pitchFamily="18" charset="0"/>
                <a:ea typeface="Times New Roman" panose="02020603050405020304" pitchFamily="18" charset="0"/>
              </a:rPr>
              <a:t>d</a:t>
            </a:r>
            <a:r>
              <a:rPr lang="en-US" sz="1800" dirty="0">
                <a:solidFill>
                  <a:srgbClr val="000000"/>
                </a:solidFill>
                <a:effectLst/>
                <a:latin typeface="Times New Roman" panose="02020603050405020304" pitchFamily="18" charset="0"/>
                <a:ea typeface="Times New Roman" panose="02020603050405020304" pitchFamily="18" charset="0"/>
              </a:rPr>
              <a:t>. Then let pupils </a:t>
            </a:r>
            <a:r>
              <a:rPr lang="en-US" sz="1800" dirty="0" err="1">
                <a:solidFill>
                  <a:srgbClr val="000000"/>
                </a:solidFill>
                <a:effectLst/>
                <a:latin typeface="Times New Roman" panose="02020603050405020304" pitchFamily="18" charset="0"/>
                <a:ea typeface="Times New Roman" panose="02020603050405020304" pitchFamily="18" charset="0"/>
              </a:rPr>
              <a:t>practise</a:t>
            </a:r>
            <a:r>
              <a:rPr lang="en-US" sz="1800" dirty="0">
                <a:solidFill>
                  <a:srgbClr val="000000"/>
                </a:solidFill>
                <a:effectLst/>
                <a:latin typeface="Times New Roman" panose="02020603050405020304" pitchFamily="18" charset="0"/>
                <a:ea typeface="Times New Roman" panose="02020603050405020304" pitchFamily="18" charset="0"/>
              </a:rPr>
              <a:t> asking and answering questions in pairs. Go around the classroom to offer help if necessary.</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17</a:t>
            </a:fld>
            <a:endParaRPr lang="en-US"/>
          </a:p>
        </p:txBody>
      </p:sp>
    </p:spTree>
    <p:extLst>
      <p:ext uri="{BB962C8B-B14F-4D97-AF65-F5344CB8AC3E}">
        <p14:creationId xmlns:p14="http://schemas.microsoft.com/office/powerpoint/2010/main" val="3585330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5:</a:t>
            </a:r>
            <a:r>
              <a:rPr lang="en-US" sz="1800" dirty="0">
                <a:solidFill>
                  <a:srgbClr val="000000"/>
                </a:solidFill>
                <a:effectLst/>
                <a:latin typeface="Times New Roman" panose="02020603050405020304" pitchFamily="18" charset="0"/>
                <a:ea typeface="Times New Roman" panose="02020603050405020304" pitchFamily="18" charset="0"/>
              </a:rPr>
              <a:t> Invite a few pairs to point at the pictures and ask and answer questions about someone’s nationality.</a:t>
            </a:r>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18</a:t>
            </a:fld>
            <a:endParaRPr lang="en-US"/>
          </a:p>
        </p:txBody>
      </p:sp>
    </p:spTree>
    <p:extLst>
      <p:ext uri="{BB962C8B-B14F-4D97-AF65-F5344CB8AC3E}">
        <p14:creationId xmlns:p14="http://schemas.microsoft.com/office/powerpoint/2010/main" val="1885839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Draw pupils’ attention to the picture. Ask questions to help them identify the context (see Input). </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Point at the first character and elicit the question in the first speech bubble (e.g. </a:t>
            </a:r>
            <a:r>
              <a:rPr lang="en-US" sz="1800" i="1" dirty="0">
                <a:solidFill>
                  <a:srgbClr val="000000"/>
                </a:solidFill>
                <a:effectLst/>
                <a:latin typeface="Times New Roman" panose="02020603050405020304" pitchFamily="18" charset="0"/>
                <a:ea typeface="Times New Roman" panose="02020603050405020304" pitchFamily="18" charset="0"/>
              </a:rPr>
              <a:t>What nationality is she?</a:t>
            </a:r>
            <a:r>
              <a:rPr lang="en-US" sz="1800" dirty="0">
                <a:solidFill>
                  <a:srgbClr val="000000"/>
                </a:solidFill>
                <a:effectLst/>
                <a:latin typeface="Times New Roman" panose="02020603050405020304" pitchFamily="18" charset="0"/>
                <a:ea typeface="Times New Roman" panose="02020603050405020304" pitchFamily="18" charset="0"/>
              </a:rPr>
              <a:t>) and the answer in the second speech bubble (</a:t>
            </a:r>
            <a:r>
              <a:rPr lang="en-US" sz="1800" i="1" dirty="0">
                <a:solidFill>
                  <a:srgbClr val="000000"/>
                </a:solidFill>
                <a:effectLst/>
                <a:latin typeface="Times New Roman" panose="02020603050405020304" pitchFamily="18" charset="0"/>
                <a:ea typeface="Times New Roman" panose="02020603050405020304" pitchFamily="18" charset="0"/>
              </a:rPr>
              <a:t>She’s Malaysian.</a:t>
            </a:r>
            <a:r>
              <a:rPr lang="en-US" sz="1800" dirty="0">
                <a:solidFill>
                  <a:srgbClr val="000000"/>
                </a:solidFill>
                <a:effectLst/>
                <a:latin typeface="Times New Roman" panose="02020603050405020304" pitchFamily="18" charset="0"/>
                <a:ea typeface="Times New Roman" panose="02020603050405020304" pitchFamily="18" charset="0"/>
              </a:rPr>
              <a:t>) as an example. Then write the sentences on the board. Get pupils to say the completed sentences. Repeat the same procedure with other pictures.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21</a:t>
            </a:fld>
            <a:endParaRPr lang="en-US"/>
          </a:p>
        </p:txBody>
      </p:sp>
    </p:spTree>
    <p:extLst>
      <p:ext uri="{BB962C8B-B14F-4D97-AF65-F5344CB8AC3E}">
        <p14:creationId xmlns:p14="http://schemas.microsoft.com/office/powerpoint/2010/main" val="8533115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Point at the first character and elicit the question in the first speech bubble (e.g. </a:t>
            </a:r>
            <a:r>
              <a:rPr lang="en-US" sz="1800" i="1" dirty="0">
                <a:solidFill>
                  <a:srgbClr val="000000"/>
                </a:solidFill>
                <a:effectLst/>
                <a:latin typeface="Times New Roman" panose="02020603050405020304" pitchFamily="18" charset="0"/>
                <a:ea typeface="Times New Roman" panose="02020603050405020304" pitchFamily="18" charset="0"/>
              </a:rPr>
              <a:t>What nationality is she?</a:t>
            </a:r>
            <a:r>
              <a:rPr lang="en-US" sz="1800" dirty="0">
                <a:solidFill>
                  <a:srgbClr val="000000"/>
                </a:solidFill>
                <a:effectLst/>
                <a:latin typeface="Times New Roman" panose="02020603050405020304" pitchFamily="18" charset="0"/>
                <a:ea typeface="Times New Roman" panose="02020603050405020304" pitchFamily="18" charset="0"/>
              </a:rPr>
              <a:t>) and the answer in the second speech bubble (</a:t>
            </a:r>
            <a:r>
              <a:rPr lang="en-US" sz="1800" i="1" dirty="0">
                <a:solidFill>
                  <a:srgbClr val="000000"/>
                </a:solidFill>
                <a:effectLst/>
                <a:latin typeface="Times New Roman" panose="02020603050405020304" pitchFamily="18" charset="0"/>
                <a:ea typeface="Times New Roman" panose="02020603050405020304" pitchFamily="18" charset="0"/>
              </a:rPr>
              <a:t>She’s Malaysian.</a:t>
            </a:r>
            <a:r>
              <a:rPr lang="en-US" sz="1800" dirty="0">
                <a:solidFill>
                  <a:srgbClr val="000000"/>
                </a:solidFill>
                <a:effectLst/>
                <a:latin typeface="Times New Roman" panose="02020603050405020304" pitchFamily="18" charset="0"/>
                <a:ea typeface="Times New Roman" panose="02020603050405020304" pitchFamily="18" charset="0"/>
              </a:rPr>
              <a:t>) as an example. Then write the sentences on the board. Get pupils to say the completed sentences. Repeat the same procedure with other pictures.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22</a:t>
            </a:fld>
            <a:endParaRPr lang="en-US"/>
          </a:p>
        </p:txBody>
      </p:sp>
    </p:spTree>
    <p:extLst>
      <p:ext uri="{BB962C8B-B14F-4D97-AF65-F5344CB8AC3E}">
        <p14:creationId xmlns:p14="http://schemas.microsoft.com/office/powerpoint/2010/main" val="497255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Point at the first character and elicit the question in the first speech bubble (e.g. </a:t>
            </a:r>
            <a:r>
              <a:rPr lang="en-US" sz="1800" i="1" dirty="0">
                <a:solidFill>
                  <a:srgbClr val="000000"/>
                </a:solidFill>
                <a:effectLst/>
                <a:latin typeface="Times New Roman" panose="02020603050405020304" pitchFamily="18" charset="0"/>
                <a:ea typeface="Times New Roman" panose="02020603050405020304" pitchFamily="18" charset="0"/>
              </a:rPr>
              <a:t>What nationality is she?</a:t>
            </a:r>
            <a:r>
              <a:rPr lang="en-US" sz="1800" dirty="0">
                <a:solidFill>
                  <a:srgbClr val="000000"/>
                </a:solidFill>
                <a:effectLst/>
                <a:latin typeface="Times New Roman" panose="02020603050405020304" pitchFamily="18" charset="0"/>
                <a:ea typeface="Times New Roman" panose="02020603050405020304" pitchFamily="18" charset="0"/>
              </a:rPr>
              <a:t>) and the answer in the second speech bubble (</a:t>
            </a:r>
            <a:r>
              <a:rPr lang="en-US" sz="1800" i="1" dirty="0">
                <a:solidFill>
                  <a:srgbClr val="000000"/>
                </a:solidFill>
                <a:effectLst/>
                <a:latin typeface="Times New Roman" panose="02020603050405020304" pitchFamily="18" charset="0"/>
                <a:ea typeface="Times New Roman" panose="02020603050405020304" pitchFamily="18" charset="0"/>
              </a:rPr>
              <a:t>She’s Malaysian.</a:t>
            </a:r>
            <a:r>
              <a:rPr lang="en-US" sz="1800" dirty="0">
                <a:solidFill>
                  <a:srgbClr val="000000"/>
                </a:solidFill>
                <a:effectLst/>
                <a:latin typeface="Times New Roman" panose="02020603050405020304" pitchFamily="18" charset="0"/>
                <a:ea typeface="Times New Roman" panose="02020603050405020304" pitchFamily="18" charset="0"/>
              </a:rPr>
              <a:t>) as an example. Then write the sentences on the board. Get pupils to say the completed sentences. Repeat the same procedure with other pictures.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23</a:t>
            </a:fld>
            <a:endParaRPr lang="en-US"/>
          </a:p>
        </p:txBody>
      </p:sp>
    </p:spTree>
    <p:extLst>
      <p:ext uri="{BB962C8B-B14F-4D97-AF65-F5344CB8AC3E}">
        <p14:creationId xmlns:p14="http://schemas.microsoft.com/office/powerpoint/2010/main" val="3555579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Ask pupils to look at Pictures </a:t>
            </a:r>
            <a:r>
              <a:rPr lang="en-US" sz="1800" b="1" dirty="0">
                <a:solidFill>
                  <a:srgbClr val="000000"/>
                </a:solidFill>
                <a:effectLst/>
                <a:latin typeface="Times New Roman" panose="02020603050405020304" pitchFamily="18" charset="0"/>
                <a:ea typeface="Times New Roman" panose="02020603050405020304" pitchFamily="18" charset="0"/>
              </a:rPr>
              <a:t>a</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and identify the characters and say what they can see in the pictures.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Have pupils look at Picture </a:t>
            </a:r>
            <a:r>
              <a:rPr lang="en-US" sz="1800" b="1" dirty="0">
                <a:solidFill>
                  <a:srgbClr val="000000"/>
                </a:solidFill>
                <a:effectLst/>
                <a:latin typeface="Times New Roman" panose="02020603050405020304" pitchFamily="18" charset="0"/>
                <a:ea typeface="Times New Roman" panose="02020603050405020304" pitchFamily="18" charset="0"/>
              </a:rPr>
              <a:t>a</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and guess what the characters are talking about. Pupils can use Vietnamese, then repeat their responses in English. </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a:t>
            </a:fld>
            <a:endParaRPr lang="en-US"/>
          </a:p>
        </p:txBody>
      </p:sp>
    </p:spTree>
    <p:extLst>
      <p:ext uri="{BB962C8B-B14F-4D97-AF65-F5344CB8AC3E}">
        <p14:creationId xmlns:p14="http://schemas.microsoft.com/office/powerpoint/2010/main" val="2732986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Point at the first character and elicit the question in the first speech bubble (e.g. </a:t>
            </a:r>
            <a:r>
              <a:rPr lang="en-US" sz="1800" i="1" dirty="0">
                <a:solidFill>
                  <a:srgbClr val="000000"/>
                </a:solidFill>
                <a:effectLst/>
                <a:latin typeface="Times New Roman" panose="02020603050405020304" pitchFamily="18" charset="0"/>
                <a:ea typeface="Times New Roman" panose="02020603050405020304" pitchFamily="18" charset="0"/>
              </a:rPr>
              <a:t>What nationality is she?</a:t>
            </a:r>
            <a:r>
              <a:rPr lang="en-US" sz="1800" dirty="0">
                <a:solidFill>
                  <a:srgbClr val="000000"/>
                </a:solidFill>
                <a:effectLst/>
                <a:latin typeface="Times New Roman" panose="02020603050405020304" pitchFamily="18" charset="0"/>
                <a:ea typeface="Times New Roman" panose="02020603050405020304" pitchFamily="18" charset="0"/>
              </a:rPr>
              <a:t>) and the answer in the second speech bubble (</a:t>
            </a:r>
            <a:r>
              <a:rPr lang="en-US" sz="1800" i="1" dirty="0">
                <a:solidFill>
                  <a:srgbClr val="000000"/>
                </a:solidFill>
                <a:effectLst/>
                <a:latin typeface="Times New Roman" panose="02020603050405020304" pitchFamily="18" charset="0"/>
                <a:ea typeface="Times New Roman" panose="02020603050405020304" pitchFamily="18" charset="0"/>
              </a:rPr>
              <a:t>She’s Malaysian.</a:t>
            </a:r>
            <a:r>
              <a:rPr lang="en-US" sz="1800" dirty="0">
                <a:solidFill>
                  <a:srgbClr val="000000"/>
                </a:solidFill>
                <a:effectLst/>
                <a:latin typeface="Times New Roman" panose="02020603050405020304" pitchFamily="18" charset="0"/>
                <a:ea typeface="Times New Roman" panose="02020603050405020304" pitchFamily="18" charset="0"/>
              </a:rPr>
              <a:t>) as an example. Then write the sentences on the board. Get pupils to say the completed sentences. Repeat the same procedure with other pictures.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24</a:t>
            </a:fld>
            <a:endParaRPr lang="en-US"/>
          </a:p>
        </p:txBody>
      </p:sp>
    </p:spTree>
    <p:extLst>
      <p:ext uri="{BB962C8B-B14F-4D97-AF65-F5344CB8AC3E}">
        <p14:creationId xmlns:p14="http://schemas.microsoft.com/office/powerpoint/2010/main" val="31359498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Point at the first character and elicit the question in the first speech bubble (e.g. </a:t>
            </a:r>
            <a:r>
              <a:rPr lang="en-US" sz="1800" i="1" dirty="0">
                <a:solidFill>
                  <a:srgbClr val="000000"/>
                </a:solidFill>
                <a:effectLst/>
                <a:latin typeface="Times New Roman" panose="02020603050405020304" pitchFamily="18" charset="0"/>
                <a:ea typeface="Times New Roman" panose="02020603050405020304" pitchFamily="18" charset="0"/>
              </a:rPr>
              <a:t>What nationality is she?</a:t>
            </a:r>
            <a:r>
              <a:rPr lang="en-US" sz="1800" dirty="0">
                <a:solidFill>
                  <a:srgbClr val="000000"/>
                </a:solidFill>
                <a:effectLst/>
                <a:latin typeface="Times New Roman" panose="02020603050405020304" pitchFamily="18" charset="0"/>
                <a:ea typeface="Times New Roman" panose="02020603050405020304" pitchFamily="18" charset="0"/>
              </a:rPr>
              <a:t>) and the answer in the second speech bubble (</a:t>
            </a:r>
            <a:r>
              <a:rPr lang="en-US" sz="1800" i="1" dirty="0">
                <a:solidFill>
                  <a:srgbClr val="000000"/>
                </a:solidFill>
                <a:effectLst/>
                <a:latin typeface="Times New Roman" panose="02020603050405020304" pitchFamily="18" charset="0"/>
                <a:ea typeface="Times New Roman" panose="02020603050405020304" pitchFamily="18" charset="0"/>
              </a:rPr>
              <a:t>She’s Malaysian.</a:t>
            </a:r>
            <a:r>
              <a:rPr lang="en-US" sz="1800" dirty="0">
                <a:solidFill>
                  <a:srgbClr val="000000"/>
                </a:solidFill>
                <a:effectLst/>
                <a:latin typeface="Times New Roman" panose="02020603050405020304" pitchFamily="18" charset="0"/>
                <a:ea typeface="Times New Roman" panose="02020603050405020304" pitchFamily="18" charset="0"/>
              </a:rPr>
              <a:t>) as an example. Then write the sentences on the board. Get pupils to say the completed sentences. Repeat the same procedure with other pictures.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25</a:t>
            </a:fld>
            <a:endParaRPr lang="en-US"/>
          </a:p>
        </p:txBody>
      </p:sp>
    </p:spTree>
    <p:extLst>
      <p:ext uri="{BB962C8B-B14F-4D97-AF65-F5344CB8AC3E}">
        <p14:creationId xmlns:p14="http://schemas.microsoft.com/office/powerpoint/2010/main" val="21441181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Put pupils into pairs to ask and answer questions about the nationality of each character in the picture. Go around and offer support where necessary.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26</a:t>
            </a:fld>
            <a:endParaRPr lang="en-US"/>
          </a:p>
        </p:txBody>
      </p:sp>
    </p:spTree>
    <p:extLst>
      <p:ext uri="{BB962C8B-B14F-4D97-AF65-F5344CB8AC3E}">
        <p14:creationId xmlns:p14="http://schemas.microsoft.com/office/powerpoint/2010/main" val="41784966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a:t>
            </a:r>
            <a:r>
              <a:rPr lang="en-US" sz="1800" dirty="0">
                <a:solidFill>
                  <a:srgbClr val="000000"/>
                </a:solidFill>
                <a:effectLst/>
                <a:latin typeface="Times New Roman" panose="02020603050405020304" pitchFamily="18" charset="0"/>
                <a:ea typeface="Times New Roman" panose="02020603050405020304" pitchFamily="18" charset="0"/>
              </a:rPr>
              <a:t> Invite a few pairs to the front of the classroom to ask and answer questions about someone’s nationality.</a:t>
            </a:r>
          </a:p>
          <a:p>
            <a:pPr marL="1270" marR="0" lvl="0" indent="-1270" algn="just"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rPr>
              <a:t>Use this link to choose pupils in random: https://wheelofnames.com/</a:t>
            </a:r>
          </a:p>
          <a:p>
            <a:pPr marL="1270" marR="0" indent="-1270" algn="just">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27</a:t>
            </a:fld>
            <a:endParaRPr lang="en-US"/>
          </a:p>
        </p:txBody>
      </p:sp>
    </p:spTree>
    <p:extLst>
      <p:ext uri="{BB962C8B-B14F-4D97-AF65-F5344CB8AC3E}">
        <p14:creationId xmlns:p14="http://schemas.microsoft.com/office/powerpoint/2010/main" val="3644988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31</a:t>
            </a:fld>
            <a:endParaRPr lang="en-US"/>
          </a:p>
        </p:txBody>
      </p:sp>
    </p:spTree>
    <p:extLst>
      <p:ext uri="{BB962C8B-B14F-4D97-AF65-F5344CB8AC3E}">
        <p14:creationId xmlns:p14="http://schemas.microsoft.com/office/powerpoint/2010/main" val="17127088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361315"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Game: </a:t>
            </a:r>
            <a:r>
              <a:rPr lang="en-US" sz="1800" b="1" i="1" dirty="0">
                <a:solidFill>
                  <a:srgbClr val="000000"/>
                </a:solidFill>
                <a:effectLst/>
                <a:latin typeface="Times New Roman" panose="02020603050405020304" pitchFamily="18" charset="0"/>
                <a:ea typeface="Times New Roman" panose="02020603050405020304" pitchFamily="18" charset="0"/>
              </a:rPr>
              <a:t>“Sentence Puzzle”</a:t>
            </a:r>
            <a:endParaRPr lang="en-US" sz="1800" dirty="0">
              <a:effectLst/>
              <a:latin typeface="Times New Roman" panose="02020603050405020304" pitchFamily="18" charset="0"/>
              <a:ea typeface="Times New Roman" panose="02020603050405020304" pitchFamily="18" charset="0"/>
            </a:endParaRPr>
          </a:p>
          <a:p>
            <a:pPr marL="0" marR="0" indent="360045" algn="just" fontAlgn="auto">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Divide the class into groups of four. </a:t>
            </a:r>
            <a:endParaRPr lang="en-US" sz="1800" dirty="0">
              <a:effectLst/>
              <a:latin typeface="Times New Roman" panose="02020603050405020304" pitchFamily="18" charset="0"/>
              <a:ea typeface="Times New Roman" panose="02020603050405020304" pitchFamily="18" charset="0"/>
            </a:endParaRPr>
          </a:p>
          <a:p>
            <a:pPr marL="0" marR="0" indent="360045" algn="just" fontAlgn="auto">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Show a sentence that is broken/cut into pieces. </a:t>
            </a:r>
            <a:endParaRPr lang="en-US" sz="1800" dirty="0">
              <a:effectLst/>
              <a:latin typeface="Times New Roman" panose="02020603050405020304" pitchFamily="18" charset="0"/>
              <a:ea typeface="Times New Roman" panose="02020603050405020304" pitchFamily="18" charset="0"/>
            </a:endParaRPr>
          </a:p>
          <a:p>
            <a:pPr marL="0" marR="0" indent="360045" algn="just" fontAlgn="auto">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Pupils work in groups to arrange these words to make a complete sentence, then read it aloud. </a:t>
            </a:r>
            <a:endParaRPr lang="en-US" sz="1800" dirty="0">
              <a:effectLst/>
              <a:latin typeface="Times New Roman" panose="02020603050405020304" pitchFamily="18" charset="0"/>
              <a:ea typeface="Times New Roman" panose="02020603050405020304" pitchFamily="18" charset="0"/>
            </a:endParaRPr>
          </a:p>
          <a:p>
            <a:pPr marL="0" marR="0" indent="360045" algn="just" fontAlgn="auto">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The group who makes it first will be the winner.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32</a:t>
            </a:fld>
            <a:endParaRPr lang="en-US"/>
          </a:p>
        </p:txBody>
      </p:sp>
    </p:spTree>
    <p:extLst>
      <p:ext uri="{BB962C8B-B14F-4D97-AF65-F5344CB8AC3E}">
        <p14:creationId xmlns:p14="http://schemas.microsoft.com/office/powerpoint/2010/main" val="3711021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361315"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Game: </a:t>
            </a:r>
            <a:r>
              <a:rPr lang="en-US" sz="1800" b="1" i="1" dirty="0">
                <a:solidFill>
                  <a:srgbClr val="000000"/>
                </a:solidFill>
                <a:effectLst/>
                <a:latin typeface="Times New Roman" panose="02020603050405020304" pitchFamily="18" charset="0"/>
                <a:ea typeface="Times New Roman" panose="02020603050405020304" pitchFamily="18" charset="0"/>
              </a:rPr>
              <a:t>“Sentence Puzzle”</a:t>
            </a:r>
            <a:endParaRPr lang="en-US" sz="1800" dirty="0">
              <a:effectLst/>
              <a:latin typeface="Times New Roman" panose="02020603050405020304" pitchFamily="18" charset="0"/>
              <a:ea typeface="Times New Roman" panose="02020603050405020304" pitchFamily="18" charset="0"/>
            </a:endParaRPr>
          </a:p>
          <a:p>
            <a:pPr marL="0" marR="0" indent="360045" algn="just" fontAlgn="auto">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Divide the class into groups of four. </a:t>
            </a:r>
            <a:endParaRPr lang="en-US" sz="1800" dirty="0">
              <a:effectLst/>
              <a:latin typeface="Times New Roman" panose="02020603050405020304" pitchFamily="18" charset="0"/>
              <a:ea typeface="Times New Roman" panose="02020603050405020304" pitchFamily="18" charset="0"/>
            </a:endParaRPr>
          </a:p>
          <a:p>
            <a:pPr marL="0" marR="0" indent="360045" algn="just" fontAlgn="auto">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Show a sentence that is broken/cut into pieces. </a:t>
            </a:r>
            <a:endParaRPr lang="en-US" sz="1800" dirty="0">
              <a:effectLst/>
              <a:latin typeface="Times New Roman" panose="02020603050405020304" pitchFamily="18" charset="0"/>
              <a:ea typeface="Times New Roman" panose="02020603050405020304" pitchFamily="18" charset="0"/>
            </a:endParaRPr>
          </a:p>
          <a:p>
            <a:pPr marL="0" marR="0" indent="360045" algn="just" fontAlgn="auto">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Pupils work in groups to arrange these words to make a complete sentence, then read it aloud. </a:t>
            </a:r>
            <a:endParaRPr lang="en-US" sz="1800" dirty="0">
              <a:effectLst/>
              <a:latin typeface="Times New Roman" panose="02020603050405020304" pitchFamily="18" charset="0"/>
              <a:ea typeface="Times New Roman" panose="02020603050405020304" pitchFamily="18" charset="0"/>
            </a:endParaRPr>
          </a:p>
          <a:p>
            <a:pPr marL="0" marR="0" indent="360045" algn="just" fontAlgn="auto">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The group who makes it first will be the winner.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33</a:t>
            </a:fld>
            <a:endParaRPr lang="en-US"/>
          </a:p>
        </p:txBody>
      </p:sp>
    </p:spTree>
    <p:extLst>
      <p:ext uri="{BB962C8B-B14F-4D97-AF65-F5344CB8AC3E}">
        <p14:creationId xmlns:p14="http://schemas.microsoft.com/office/powerpoint/2010/main" val="16318360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361315"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Game: </a:t>
            </a:r>
            <a:r>
              <a:rPr lang="en-US" sz="1800" b="1" i="1" dirty="0">
                <a:solidFill>
                  <a:srgbClr val="000000"/>
                </a:solidFill>
                <a:effectLst/>
                <a:latin typeface="Times New Roman" panose="02020603050405020304" pitchFamily="18" charset="0"/>
                <a:ea typeface="Times New Roman" panose="02020603050405020304" pitchFamily="18" charset="0"/>
              </a:rPr>
              <a:t>“Sentence Puzzle”</a:t>
            </a:r>
            <a:endParaRPr lang="en-US" sz="1800" dirty="0">
              <a:effectLst/>
              <a:latin typeface="Times New Roman" panose="02020603050405020304" pitchFamily="18" charset="0"/>
              <a:ea typeface="Times New Roman" panose="02020603050405020304" pitchFamily="18" charset="0"/>
            </a:endParaRPr>
          </a:p>
          <a:p>
            <a:pPr marL="0" marR="0" indent="360045" algn="just" fontAlgn="auto">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Divide the class into groups of four. </a:t>
            </a:r>
            <a:endParaRPr lang="en-US" sz="1800" dirty="0">
              <a:effectLst/>
              <a:latin typeface="Times New Roman" panose="02020603050405020304" pitchFamily="18" charset="0"/>
              <a:ea typeface="Times New Roman" panose="02020603050405020304" pitchFamily="18" charset="0"/>
            </a:endParaRPr>
          </a:p>
          <a:p>
            <a:pPr marL="0" marR="0" indent="360045" algn="just" fontAlgn="auto">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Show a sentence that is broken/cut into pieces. </a:t>
            </a:r>
            <a:endParaRPr lang="en-US" sz="1800" dirty="0">
              <a:effectLst/>
              <a:latin typeface="Times New Roman" panose="02020603050405020304" pitchFamily="18" charset="0"/>
              <a:ea typeface="Times New Roman" panose="02020603050405020304" pitchFamily="18" charset="0"/>
            </a:endParaRPr>
          </a:p>
          <a:p>
            <a:pPr marL="0" marR="0" indent="360045" algn="just" fontAlgn="auto">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Pupils work in groups to arrange these words to make a complete sentence, then read it aloud. </a:t>
            </a:r>
            <a:endParaRPr lang="en-US" sz="1800" dirty="0">
              <a:effectLst/>
              <a:latin typeface="Times New Roman" panose="02020603050405020304" pitchFamily="18" charset="0"/>
              <a:ea typeface="Times New Roman" panose="02020603050405020304" pitchFamily="18" charset="0"/>
            </a:endParaRPr>
          </a:p>
          <a:p>
            <a:pPr marL="0" marR="0" indent="360045" algn="just" fontAlgn="auto">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The group who makes it first will be the winner.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34</a:t>
            </a:fld>
            <a:endParaRPr lang="en-US"/>
          </a:p>
        </p:txBody>
      </p:sp>
    </p:spTree>
    <p:extLst>
      <p:ext uri="{BB962C8B-B14F-4D97-AF65-F5344CB8AC3E}">
        <p14:creationId xmlns:p14="http://schemas.microsoft.com/office/powerpoint/2010/main" val="818270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Play the recording and encourage pupils to point at the characters while listening.</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4</a:t>
            </a:fld>
            <a:endParaRPr lang="en-US"/>
          </a:p>
        </p:txBody>
      </p:sp>
    </p:spTree>
    <p:extLst>
      <p:ext uri="{BB962C8B-B14F-4D97-AF65-F5344CB8AC3E}">
        <p14:creationId xmlns:p14="http://schemas.microsoft.com/office/powerpoint/2010/main" val="3235096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a:t>
            </a:r>
            <a:r>
              <a:rPr lang="en-US" sz="1800" dirty="0">
                <a:solidFill>
                  <a:srgbClr val="000000"/>
                </a:solidFill>
                <a:effectLst/>
                <a:latin typeface="Times New Roman" panose="02020603050405020304" pitchFamily="18" charset="0"/>
                <a:ea typeface="Times New Roman" panose="02020603050405020304" pitchFamily="18" charset="0"/>
              </a:rPr>
              <a:t> Play the recording again, sentence by sentence, for pupils to listen, point to the sentences and repeat. Correct their pronunciation where necessary. </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5</a:t>
            </a:fld>
            <a:endParaRPr lang="en-US"/>
          </a:p>
        </p:txBody>
      </p:sp>
    </p:spTree>
    <p:extLst>
      <p:ext uri="{BB962C8B-B14F-4D97-AF65-F5344CB8AC3E}">
        <p14:creationId xmlns:p14="http://schemas.microsoft.com/office/powerpoint/2010/main" val="2902056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a:t>
            </a:r>
            <a:r>
              <a:rPr lang="en-US" sz="1800" dirty="0">
                <a:solidFill>
                  <a:srgbClr val="000000"/>
                </a:solidFill>
                <a:effectLst/>
                <a:latin typeface="Times New Roman" panose="02020603050405020304" pitchFamily="18" charset="0"/>
                <a:ea typeface="Times New Roman" panose="02020603050405020304" pitchFamily="18" charset="0"/>
              </a:rPr>
              <a:t> Play the recording again, sentence by sentence, for pupils to listen, point to the sentences and repeat. Correct their pronunciation where necessary.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6</a:t>
            </a:fld>
            <a:endParaRPr lang="en-US"/>
          </a:p>
        </p:txBody>
      </p:sp>
    </p:spTree>
    <p:extLst>
      <p:ext uri="{BB962C8B-B14F-4D97-AF65-F5344CB8AC3E}">
        <p14:creationId xmlns:p14="http://schemas.microsoft.com/office/powerpoint/2010/main" val="943131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7</a:t>
            </a:fld>
            <a:endParaRPr lang="en-US"/>
          </a:p>
        </p:txBody>
      </p:sp>
    </p:spTree>
    <p:extLst>
      <p:ext uri="{BB962C8B-B14F-4D97-AF65-F5344CB8AC3E}">
        <p14:creationId xmlns:p14="http://schemas.microsoft.com/office/powerpoint/2010/main" val="2394931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Have pupils look at the pictures, say what they can see in the pictures and identify the countries. Explain the word under each picture is not the name of the country, but it is the nationality.</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9</a:t>
            </a:fld>
            <a:endParaRPr lang="en-US"/>
          </a:p>
        </p:txBody>
      </p:sp>
    </p:spTree>
    <p:extLst>
      <p:ext uri="{BB962C8B-B14F-4D97-AF65-F5344CB8AC3E}">
        <p14:creationId xmlns:p14="http://schemas.microsoft.com/office/powerpoint/2010/main" val="802508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Play the first part of the recording for pupils to listen and repeat the words under the pictures in chorus and individually until they feel confident. Use the flash cards for </a:t>
            </a:r>
            <a:r>
              <a:rPr lang="en-US" sz="1800" i="1" dirty="0">
                <a:solidFill>
                  <a:srgbClr val="000000"/>
                </a:solidFill>
                <a:effectLst/>
                <a:latin typeface="Times New Roman" panose="02020603050405020304" pitchFamily="18" charset="0"/>
                <a:ea typeface="Times New Roman" panose="02020603050405020304" pitchFamily="18" charset="0"/>
              </a:rPr>
              <a:t>Australian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Malaysian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American</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i="1" dirty="0">
                <a:solidFill>
                  <a:srgbClr val="000000"/>
                </a:solidFill>
                <a:effectLst/>
                <a:latin typeface="Times New Roman" panose="02020603050405020304" pitchFamily="18" charset="0"/>
                <a:ea typeface="Times New Roman" panose="02020603050405020304" pitchFamily="18" charset="0"/>
              </a:rPr>
              <a:t>Japanese</a:t>
            </a:r>
            <a:r>
              <a:rPr lang="en-US" sz="1800" dirty="0">
                <a:solidFill>
                  <a:srgbClr val="000000"/>
                </a:solidFill>
                <a:effectLst/>
                <a:latin typeface="Times New Roman" panose="02020603050405020304" pitchFamily="18" charset="0"/>
                <a:ea typeface="Times New Roman" panose="02020603050405020304" pitchFamily="18" charset="0"/>
              </a:rPr>
              <a:t> to </a:t>
            </a:r>
            <a:r>
              <a:rPr lang="en-US" sz="1800" dirty="0" err="1">
                <a:solidFill>
                  <a:srgbClr val="000000"/>
                </a:solidFill>
                <a:effectLst/>
                <a:latin typeface="Times New Roman" panose="02020603050405020304" pitchFamily="18" charset="0"/>
                <a:ea typeface="Times New Roman" panose="02020603050405020304" pitchFamily="18" charset="0"/>
              </a:rPr>
              <a:t>practise</a:t>
            </a:r>
            <a:r>
              <a:rPr lang="en-US" sz="1800" dirty="0">
                <a:solidFill>
                  <a:srgbClr val="000000"/>
                </a:solidFill>
                <a:effectLst/>
                <a:latin typeface="Times New Roman" panose="02020603050405020304" pitchFamily="18" charset="0"/>
                <a:ea typeface="Times New Roman" panose="02020603050405020304" pitchFamily="18" charset="0"/>
              </a:rPr>
              <a:t> the words.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10</a:t>
            </a:fld>
            <a:endParaRPr lang="en-US"/>
          </a:p>
        </p:txBody>
      </p:sp>
    </p:spTree>
    <p:extLst>
      <p:ext uri="{BB962C8B-B14F-4D97-AF65-F5344CB8AC3E}">
        <p14:creationId xmlns:p14="http://schemas.microsoft.com/office/powerpoint/2010/main" val="219897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Play the first part of the recording for pupils to listen and repeat the words under the pictures in chorus and individually until they feel confident. Use the flash cards for </a:t>
            </a:r>
            <a:r>
              <a:rPr lang="en-US" sz="1800" i="1" dirty="0">
                <a:solidFill>
                  <a:srgbClr val="000000"/>
                </a:solidFill>
                <a:effectLst/>
                <a:latin typeface="Times New Roman" panose="02020603050405020304" pitchFamily="18" charset="0"/>
                <a:ea typeface="Times New Roman" panose="02020603050405020304" pitchFamily="18" charset="0"/>
              </a:rPr>
              <a:t>Australian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Malaysian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American</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i="1" dirty="0">
                <a:solidFill>
                  <a:srgbClr val="000000"/>
                </a:solidFill>
                <a:effectLst/>
                <a:latin typeface="Times New Roman" panose="02020603050405020304" pitchFamily="18" charset="0"/>
                <a:ea typeface="Times New Roman" panose="02020603050405020304" pitchFamily="18" charset="0"/>
              </a:rPr>
              <a:t>Japanese</a:t>
            </a:r>
            <a:r>
              <a:rPr lang="en-US" sz="1800" dirty="0">
                <a:solidFill>
                  <a:srgbClr val="000000"/>
                </a:solidFill>
                <a:effectLst/>
                <a:latin typeface="Times New Roman" panose="02020603050405020304" pitchFamily="18" charset="0"/>
                <a:ea typeface="Times New Roman" panose="02020603050405020304" pitchFamily="18" charset="0"/>
              </a:rPr>
              <a:t> to </a:t>
            </a:r>
            <a:r>
              <a:rPr lang="en-US" sz="1800" dirty="0" err="1">
                <a:solidFill>
                  <a:srgbClr val="000000"/>
                </a:solidFill>
                <a:effectLst/>
                <a:latin typeface="Times New Roman" panose="02020603050405020304" pitchFamily="18" charset="0"/>
                <a:ea typeface="Times New Roman" panose="02020603050405020304" pitchFamily="18" charset="0"/>
              </a:rPr>
              <a:t>practise</a:t>
            </a:r>
            <a:r>
              <a:rPr lang="en-US" sz="1800" dirty="0">
                <a:solidFill>
                  <a:srgbClr val="000000"/>
                </a:solidFill>
                <a:effectLst/>
                <a:latin typeface="Times New Roman" panose="02020603050405020304" pitchFamily="18" charset="0"/>
                <a:ea typeface="Times New Roman" panose="02020603050405020304" pitchFamily="18" charset="0"/>
              </a:rPr>
              <a:t> the words.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11</a:t>
            </a:fld>
            <a:endParaRPr lang="en-US"/>
          </a:p>
        </p:txBody>
      </p:sp>
    </p:spTree>
    <p:extLst>
      <p:ext uri="{BB962C8B-B14F-4D97-AF65-F5344CB8AC3E}">
        <p14:creationId xmlns:p14="http://schemas.microsoft.com/office/powerpoint/2010/main" val="2205267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6.png"/><Relationship Id="rId11" Type="http://schemas.openxmlformats.org/officeDocument/2006/relationships/image" Target="../media/image35.png"/><Relationship Id="rId5" Type="http://schemas.openxmlformats.org/officeDocument/2006/relationships/image" Target="../media/image24.png"/><Relationship Id="rId10" Type="http://schemas.openxmlformats.org/officeDocument/2006/relationships/image" Target="../media/image5.png"/><Relationship Id="rId4" Type="http://schemas.openxmlformats.org/officeDocument/2006/relationships/notesSlide" Target="../notesSlides/notesSlide8.xml"/><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6.png"/><Relationship Id="rId11" Type="http://schemas.openxmlformats.org/officeDocument/2006/relationships/image" Target="../media/image36.png"/><Relationship Id="rId5" Type="http://schemas.openxmlformats.org/officeDocument/2006/relationships/image" Target="../media/image24.png"/><Relationship Id="rId10" Type="http://schemas.openxmlformats.org/officeDocument/2006/relationships/image" Target="../media/image10.png"/><Relationship Id="rId4" Type="http://schemas.openxmlformats.org/officeDocument/2006/relationships/notesSlide" Target="../notesSlides/notesSlide9.xml"/><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6.png"/><Relationship Id="rId11" Type="http://schemas.openxmlformats.org/officeDocument/2006/relationships/image" Target="../media/image37.png"/><Relationship Id="rId5" Type="http://schemas.openxmlformats.org/officeDocument/2006/relationships/image" Target="../media/image24.png"/><Relationship Id="rId10" Type="http://schemas.openxmlformats.org/officeDocument/2006/relationships/image" Target="../media/image10.png"/><Relationship Id="rId4" Type="http://schemas.openxmlformats.org/officeDocument/2006/relationships/notesSlide" Target="../notesSlides/notesSlide10.xml"/><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6.png"/><Relationship Id="rId11" Type="http://schemas.openxmlformats.org/officeDocument/2006/relationships/image" Target="../media/image38.png"/><Relationship Id="rId5" Type="http://schemas.openxmlformats.org/officeDocument/2006/relationships/image" Target="../media/image24.png"/><Relationship Id="rId10" Type="http://schemas.openxmlformats.org/officeDocument/2006/relationships/image" Target="../media/image10.png"/><Relationship Id="rId4" Type="http://schemas.openxmlformats.org/officeDocument/2006/relationships/notesSlide" Target="../notesSlides/notesSlide11.xml"/><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40.png"/><Relationship Id="rId3" Type="http://schemas.openxmlformats.org/officeDocument/2006/relationships/slideLayout" Target="../slideLayouts/slideLayout7.xml"/><Relationship Id="rId7" Type="http://schemas.openxmlformats.org/officeDocument/2006/relationships/image" Target="../media/image14.png"/><Relationship Id="rId12" Type="http://schemas.openxmlformats.org/officeDocument/2006/relationships/image" Target="../media/image5.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2.png"/><Relationship Id="rId11" Type="http://schemas.openxmlformats.org/officeDocument/2006/relationships/image" Target="../media/image39.pn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notesSlide" Target="../notesSlides/notesSlide12.xml"/><Relationship Id="rId9" Type="http://schemas.openxmlformats.org/officeDocument/2006/relationships/image" Target="../media/image16.png"/><Relationship Id="rId14" Type="http://schemas.openxmlformats.org/officeDocument/2006/relationships/image" Target="../media/image41.sv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3.svg"/><Relationship Id="rId3" Type="http://schemas.openxmlformats.org/officeDocument/2006/relationships/slideLayout" Target="../slideLayouts/slideLayout7.xml"/><Relationship Id="rId7" Type="http://schemas.openxmlformats.org/officeDocument/2006/relationships/image" Target="../media/image15.png"/><Relationship Id="rId12" Type="http://schemas.openxmlformats.org/officeDocument/2006/relationships/image" Target="../media/image4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4.png"/><Relationship Id="rId11" Type="http://schemas.openxmlformats.org/officeDocument/2006/relationships/image" Target="../media/image5.png"/><Relationship Id="rId5" Type="http://schemas.openxmlformats.org/officeDocument/2006/relationships/image" Target="../media/image12.png"/><Relationship Id="rId10" Type="http://schemas.openxmlformats.org/officeDocument/2006/relationships/image" Target="../media/image39.png"/><Relationship Id="rId4" Type="http://schemas.openxmlformats.org/officeDocument/2006/relationships/notesSlide" Target="../notesSlides/notesSlide13.xml"/><Relationship Id="rId9"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5.svg"/><Relationship Id="rId3" Type="http://schemas.openxmlformats.org/officeDocument/2006/relationships/slideLayout" Target="../slideLayouts/slideLayout7.xml"/><Relationship Id="rId7" Type="http://schemas.openxmlformats.org/officeDocument/2006/relationships/image" Target="../media/image15.png"/><Relationship Id="rId12" Type="http://schemas.openxmlformats.org/officeDocument/2006/relationships/image" Target="../media/image44.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4.png"/><Relationship Id="rId11" Type="http://schemas.openxmlformats.org/officeDocument/2006/relationships/image" Target="../media/image5.png"/><Relationship Id="rId5" Type="http://schemas.openxmlformats.org/officeDocument/2006/relationships/image" Target="../media/image12.png"/><Relationship Id="rId10" Type="http://schemas.openxmlformats.org/officeDocument/2006/relationships/image" Target="../media/image39.png"/><Relationship Id="rId4" Type="http://schemas.openxmlformats.org/officeDocument/2006/relationships/notesSlide" Target="../notesSlides/notesSlide14.xml"/><Relationship Id="rId9"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7.svg"/><Relationship Id="rId3" Type="http://schemas.openxmlformats.org/officeDocument/2006/relationships/slideLayout" Target="../slideLayouts/slideLayout7.xml"/><Relationship Id="rId7" Type="http://schemas.openxmlformats.org/officeDocument/2006/relationships/image" Target="../media/image15.png"/><Relationship Id="rId12" Type="http://schemas.openxmlformats.org/officeDocument/2006/relationships/image" Target="../media/image46.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4.png"/><Relationship Id="rId11" Type="http://schemas.openxmlformats.org/officeDocument/2006/relationships/image" Target="../media/image5.png"/><Relationship Id="rId5" Type="http://schemas.openxmlformats.org/officeDocument/2006/relationships/image" Target="../media/image12.png"/><Relationship Id="rId10" Type="http://schemas.openxmlformats.org/officeDocument/2006/relationships/image" Target="../media/image39.png"/><Relationship Id="rId4" Type="http://schemas.openxmlformats.org/officeDocument/2006/relationships/notesSlide" Target="../notesSlides/notesSlide15.xml"/><Relationship Id="rId9"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6.png"/><Relationship Id="rId3" Type="http://schemas.openxmlformats.org/officeDocument/2006/relationships/slideLayout" Target="../slideLayouts/slideLayout7.xml"/><Relationship Id="rId7" Type="http://schemas.openxmlformats.org/officeDocument/2006/relationships/image" Target="../media/image20.png"/><Relationship Id="rId12" Type="http://schemas.openxmlformats.org/officeDocument/2006/relationships/image" Target="../media/image3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9.png"/><Relationship Id="rId11" Type="http://schemas.openxmlformats.org/officeDocument/2006/relationships/image" Target="../media/image5.png"/><Relationship Id="rId5" Type="http://schemas.openxmlformats.org/officeDocument/2006/relationships/image" Target="../media/image18.png"/><Relationship Id="rId15" Type="http://schemas.openxmlformats.org/officeDocument/2006/relationships/image" Target="../media/image38.png"/><Relationship Id="rId10" Type="http://schemas.openxmlformats.org/officeDocument/2006/relationships/image" Target="../media/image48.png"/><Relationship Id="rId4" Type="http://schemas.openxmlformats.org/officeDocument/2006/relationships/notesSlide" Target="../notesSlides/notesSlide16.xml"/><Relationship Id="rId9" Type="http://schemas.openxmlformats.org/officeDocument/2006/relationships/image" Target="../media/image22.png"/><Relationship Id="rId1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7.png"/><Relationship Id="rId7" Type="http://schemas.openxmlformats.org/officeDocument/2006/relationships/image" Target="../media/image30.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gif"/><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4.wav"/><Relationship Id="rId1" Type="http://schemas.openxmlformats.org/officeDocument/2006/relationships/slideLayout" Target="../slideLayouts/slideLayout7.xml"/><Relationship Id="rId5" Type="http://schemas.openxmlformats.org/officeDocument/2006/relationships/audio" Target="../media/audio4.wav"/><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50.png"/><Relationship Id="rId7"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3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1.png"/><Relationship Id="rId11" Type="http://schemas.openxmlformats.org/officeDocument/2006/relationships/image" Target="../media/image5.png"/><Relationship Id="rId5" Type="http://schemas.openxmlformats.org/officeDocument/2006/relationships/image" Target="../media/image50.png"/><Relationship Id="rId10" Type="http://schemas.openxmlformats.org/officeDocument/2006/relationships/image" Target="../media/image52.png"/><Relationship Id="rId4" Type="http://schemas.openxmlformats.org/officeDocument/2006/relationships/notesSlide" Target="../notesSlides/notesSlide18.xml"/><Relationship Id="rId9"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50.png"/><Relationship Id="rId9" Type="http://schemas.openxmlformats.org/officeDocument/2006/relationships/image" Target="../media/image53.png"/></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50.png"/><Relationship Id="rId9" Type="http://schemas.openxmlformats.org/officeDocument/2006/relationships/image" Target="../media/image54.png"/></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50.png"/><Relationship Id="rId9" Type="http://schemas.openxmlformats.org/officeDocument/2006/relationships/image" Target="../media/image55.png"/></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3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1.png"/><Relationship Id="rId11" Type="http://schemas.openxmlformats.org/officeDocument/2006/relationships/image" Target="../media/image5.png"/><Relationship Id="rId5" Type="http://schemas.openxmlformats.org/officeDocument/2006/relationships/image" Target="../media/image50.png"/><Relationship Id="rId10" Type="http://schemas.openxmlformats.org/officeDocument/2006/relationships/image" Target="../media/image56.png"/><Relationship Id="rId4" Type="http://schemas.openxmlformats.org/officeDocument/2006/relationships/notesSlide" Target="../notesSlides/notesSlide22.xml"/><Relationship Id="rId9" Type="http://schemas.openxmlformats.org/officeDocument/2006/relationships/image" Target="../media/image34.png"/></Relationships>
</file>

<file path=ppt/slides/_rels/slide2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4.png"/><Relationship Id="rId7"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7.png"/><Relationship Id="rId7" Type="http://schemas.openxmlformats.org/officeDocument/2006/relationships/image" Target="../media/image30.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gif"/><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4.wav"/><Relationship Id="rId1" Type="http://schemas.openxmlformats.org/officeDocument/2006/relationships/slideLayout" Target="../slideLayouts/slideLayout7.xml"/><Relationship Id="rId5" Type="http://schemas.openxmlformats.org/officeDocument/2006/relationships/audio" Target="../media/audio4.wav"/><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4.wav"/><Relationship Id="rId1" Type="http://schemas.openxmlformats.org/officeDocument/2006/relationships/slideLayout" Target="../slideLayouts/slideLayout7.xml"/><Relationship Id="rId4" Type="http://schemas.openxmlformats.org/officeDocument/2006/relationships/audio" Target="../media/audio4.wav"/></Relationships>
</file>

<file path=ppt/slides/_rels/slide3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15.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4.png"/><Relationship Id="rId11" Type="http://schemas.openxmlformats.org/officeDocument/2006/relationships/image" Target="../media/image5.png"/><Relationship Id="rId5" Type="http://schemas.openxmlformats.org/officeDocument/2006/relationships/image" Target="../media/image12.png"/><Relationship Id="rId10" Type="http://schemas.openxmlformats.org/officeDocument/2006/relationships/image" Target="../media/image58.png"/><Relationship Id="rId4" Type="http://schemas.openxmlformats.org/officeDocument/2006/relationships/notesSlide" Target="../notesSlides/notesSlide24.xml"/><Relationship Id="rId9" Type="http://schemas.openxmlformats.org/officeDocument/2006/relationships/image" Target="../media/image13.png"/></Relationships>
</file>

<file path=ppt/slides/_rels/slide3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15.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4.png"/><Relationship Id="rId11" Type="http://schemas.openxmlformats.org/officeDocument/2006/relationships/image" Target="../media/image59.png"/><Relationship Id="rId5" Type="http://schemas.openxmlformats.org/officeDocument/2006/relationships/image" Target="../media/image12.png"/><Relationship Id="rId10" Type="http://schemas.openxmlformats.org/officeDocument/2006/relationships/image" Target="../media/image5.png"/><Relationship Id="rId4" Type="http://schemas.openxmlformats.org/officeDocument/2006/relationships/notesSlide" Target="../notesSlides/notesSlide25.xml"/><Relationship Id="rId9" Type="http://schemas.openxmlformats.org/officeDocument/2006/relationships/image" Target="../media/image13.png"/></Relationships>
</file>

<file path=ppt/slides/_rels/slide3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15.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4.png"/><Relationship Id="rId11" Type="http://schemas.openxmlformats.org/officeDocument/2006/relationships/image" Target="../media/image60.png"/><Relationship Id="rId5" Type="http://schemas.openxmlformats.org/officeDocument/2006/relationships/image" Target="../media/image12.png"/><Relationship Id="rId10" Type="http://schemas.openxmlformats.org/officeDocument/2006/relationships/image" Target="../media/image5.png"/><Relationship Id="rId4" Type="http://schemas.openxmlformats.org/officeDocument/2006/relationships/notesSlide" Target="../notesSlides/notesSlide26.xml"/><Relationship Id="rId9" Type="http://schemas.openxmlformats.org/officeDocument/2006/relationships/image" Target="../media/image13.png"/></Relationships>
</file>

<file path=ppt/slides/_rels/slide3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15.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4.png"/><Relationship Id="rId11" Type="http://schemas.openxmlformats.org/officeDocument/2006/relationships/image" Target="../media/image61.png"/><Relationship Id="rId5" Type="http://schemas.openxmlformats.org/officeDocument/2006/relationships/image" Target="../media/image12.png"/><Relationship Id="rId10" Type="http://schemas.openxmlformats.org/officeDocument/2006/relationships/image" Target="../media/image5.png"/><Relationship Id="rId4" Type="http://schemas.openxmlformats.org/officeDocument/2006/relationships/notesSlide" Target="../notesSlides/notesSlide27.xml"/><Relationship Id="rId9" Type="http://schemas.openxmlformats.org/officeDocument/2006/relationships/image" Target="../media/image13.png"/></Relationships>
</file>

<file path=ppt/slides/_rels/slide3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7.png"/><Relationship Id="rId7" Type="http://schemas.openxmlformats.org/officeDocument/2006/relationships/image" Target="../media/image30.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gif"/><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3.GIF"/><Relationship Id="rId3" Type="http://schemas.openxmlformats.org/officeDocument/2006/relationships/slideLayout" Target="../slideLayouts/slideLayout7.xml"/><Relationship Id="rId7" Type="http://schemas.openxmlformats.org/officeDocument/2006/relationships/image" Target="../media/image20.png"/><Relationship Id="rId12" Type="http://schemas.openxmlformats.org/officeDocument/2006/relationships/image" Target="../media/image1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9.png"/><Relationship Id="rId11" Type="http://schemas.openxmlformats.org/officeDocument/2006/relationships/image" Target="../media/image11.png"/><Relationship Id="rId5" Type="http://schemas.openxmlformats.org/officeDocument/2006/relationships/image" Target="../media/image18.png"/><Relationship Id="rId10" Type="http://schemas.openxmlformats.org/officeDocument/2006/relationships/image" Target="../media/image5.png"/><Relationship Id="rId4" Type="http://schemas.openxmlformats.org/officeDocument/2006/relationships/notesSlide" Target="../notesSlides/notesSlide3.xml"/><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6.png"/><Relationship Id="rId12" Type="http://schemas.openxmlformats.org/officeDocument/2006/relationships/image" Target="../media/image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4.png"/><Relationship Id="rId11" Type="http://schemas.openxmlformats.org/officeDocument/2006/relationships/image" Target="../media/image10.png"/><Relationship Id="rId5" Type="http://schemas.openxmlformats.org/officeDocument/2006/relationships/audio" Target="../media/audio2.wav"/><Relationship Id="rId10" Type="http://schemas.openxmlformats.org/officeDocument/2006/relationships/image" Target="../media/image9.png"/><Relationship Id="rId4" Type="http://schemas.openxmlformats.org/officeDocument/2006/relationships/notesSlide" Target="../notesSlides/notesSlide4.xml"/><Relationship Id="rId9" Type="http://schemas.openxmlformats.org/officeDocument/2006/relationships/image" Target="../media/image8.png"/><Relationship Id="rId14" Type="http://schemas.openxmlformats.org/officeDocument/2006/relationships/image" Target="../media/image23.GIF"/></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9.png"/><Relationship Id="rId12" Type="http://schemas.openxmlformats.org/officeDocument/2006/relationships/image" Target="../media/image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audio" Target="../media/audio2.wav"/><Relationship Id="rId10" Type="http://schemas.openxmlformats.org/officeDocument/2006/relationships/image" Target="../media/image15.png"/><Relationship Id="rId4" Type="http://schemas.openxmlformats.org/officeDocument/2006/relationships/notesSlide" Target="../notesSlides/notesSlide5.xml"/><Relationship Id="rId9" Type="http://schemas.openxmlformats.org/officeDocument/2006/relationships/image" Target="../media/image14.png"/><Relationship Id="rId14" Type="http://schemas.openxmlformats.org/officeDocument/2006/relationships/image" Target="../media/image23.GIF"/></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7.xml"/><Relationship Id="rId7" Type="http://schemas.openxmlformats.org/officeDocument/2006/relationships/image" Target="../media/image20.png"/><Relationship Id="rId12" Type="http://schemas.openxmlformats.org/officeDocument/2006/relationships/image" Target="../media/image5.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9.png"/><Relationship Id="rId11" Type="http://schemas.openxmlformats.org/officeDocument/2006/relationships/image" Target="../media/image26.png"/><Relationship Id="rId5" Type="http://schemas.openxmlformats.org/officeDocument/2006/relationships/image" Target="../media/image18.png"/><Relationship Id="rId10" Type="http://schemas.openxmlformats.org/officeDocument/2006/relationships/image" Target="../media/image25.png"/><Relationship Id="rId4" Type="http://schemas.openxmlformats.org/officeDocument/2006/relationships/notesSlide" Target="../notesSlides/notesSlide6.xml"/><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7.png"/><Relationship Id="rId7" Type="http://schemas.openxmlformats.org/officeDocument/2006/relationships/image" Target="../media/image30.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gif"/><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38888" b="-38888"/>
            </a:stretch>
          </a:blipFill>
        </p:spPr>
        <p:txBody>
          <a:bodyPr/>
          <a:lstStyle/>
          <a:p>
            <a:endParaRPr lang="en-US"/>
          </a:p>
        </p:txBody>
      </p:sp>
      <p:grpSp>
        <p:nvGrpSpPr>
          <p:cNvPr id="3" name="Group 3"/>
          <p:cNvGrpSpPr/>
          <p:nvPr/>
        </p:nvGrpSpPr>
        <p:grpSpPr>
          <a:xfrm>
            <a:off x="891175"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8149991" y="9004670"/>
            <a:ext cx="2408301" cy="823840"/>
          </a:xfrm>
          <a:custGeom>
            <a:avLst/>
            <a:gdLst/>
            <a:ahLst/>
            <a:cxnLst/>
            <a:rect l="l" t="t" r="r" b="b"/>
            <a:pathLst>
              <a:path w="2408301" h="823840">
                <a:moveTo>
                  <a:pt x="0" y="0"/>
                </a:moveTo>
                <a:lnTo>
                  <a:pt x="2408300" y="0"/>
                </a:lnTo>
                <a:lnTo>
                  <a:pt x="2408300" y="823840"/>
                </a:lnTo>
                <a:lnTo>
                  <a:pt x="0" y="823840"/>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5338586" y="954290"/>
            <a:ext cx="10609129" cy="1815882"/>
          </a:xfrm>
          <a:prstGeom prst="rect">
            <a:avLst/>
          </a:prstGeom>
        </p:spPr>
        <p:txBody>
          <a:bodyPr wrap="square" lIns="0" tIns="0" rIns="0" bIns="0" rtlCol="0" anchor="t">
            <a:spAutoFit/>
          </a:bodyPr>
          <a:lstStyle/>
          <a:p>
            <a:pPr algn="ctr"/>
            <a:r>
              <a:rPr lang="en-US" sz="11800" dirty="0">
                <a:solidFill>
                  <a:srgbClr val="C00000"/>
                </a:solidFill>
                <a:latin typeface="Margin"/>
              </a:rPr>
              <a:t>My foreign friends</a:t>
            </a:r>
          </a:p>
        </p:txBody>
      </p:sp>
      <p:sp>
        <p:nvSpPr>
          <p:cNvPr id="8" name="TextBox 8"/>
          <p:cNvSpPr txBox="1"/>
          <p:nvPr/>
        </p:nvSpPr>
        <p:spPr>
          <a:xfrm>
            <a:off x="1073024" y="1777201"/>
            <a:ext cx="5326078" cy="749501"/>
          </a:xfrm>
          <a:prstGeom prst="rect">
            <a:avLst/>
          </a:prstGeom>
        </p:spPr>
        <p:txBody>
          <a:bodyPr lIns="0" tIns="0" rIns="0" bIns="0" rtlCol="0" anchor="t">
            <a:spAutoFit/>
          </a:bodyPr>
          <a:lstStyle/>
          <a:p>
            <a:pPr algn="ctr">
              <a:lnSpc>
                <a:spcPts val="5490"/>
              </a:lnSpc>
              <a:spcBef>
                <a:spcPct val="0"/>
              </a:spcBef>
            </a:pPr>
            <a:r>
              <a:rPr lang="en-US" sz="6600" b="1" dirty="0">
                <a:solidFill>
                  <a:srgbClr val="000000"/>
                </a:solidFill>
                <a:latin typeface="Abadi" panose="020B0604020104020204" pitchFamily="34" charset="0"/>
              </a:rPr>
              <a:t>Unit 3</a:t>
            </a:r>
          </a:p>
        </p:txBody>
      </p:sp>
      <p:grpSp>
        <p:nvGrpSpPr>
          <p:cNvPr id="9" name="Group 9"/>
          <p:cNvGrpSpPr>
            <a:grpSpLocks noChangeAspect="1"/>
          </p:cNvGrpSpPr>
          <p:nvPr/>
        </p:nvGrpSpPr>
        <p:grpSpPr>
          <a:xfrm rot="-838566">
            <a:off x="3062652" y="3365949"/>
            <a:ext cx="5656670" cy="5656395"/>
            <a:chOff x="0" y="0"/>
            <a:chExt cx="14840029" cy="14839308"/>
          </a:xfrm>
        </p:grpSpPr>
        <p:sp>
          <p:nvSpPr>
            <p:cNvPr id="10" name="Freeform 10"/>
            <p:cNvSpPr/>
            <p:nvPr/>
          </p:nvSpPr>
          <p:spPr>
            <a:xfrm>
              <a:off x="0" y="0"/>
              <a:ext cx="14840029" cy="14839308"/>
            </a:xfrm>
            <a:custGeom>
              <a:avLst/>
              <a:gdLst/>
              <a:ahLst/>
              <a:cxnLst/>
              <a:rect l="l" t="t" r="r" b="b"/>
              <a:pathLst>
                <a:path w="14840029" h="14839308">
                  <a:moveTo>
                    <a:pt x="5030685" y="14080051"/>
                  </a:moveTo>
                  <a:cubicBezTo>
                    <a:pt x="5725149" y="14591945"/>
                    <a:pt x="6579284" y="14839308"/>
                    <a:pt x="7419981" y="14839308"/>
                  </a:cubicBezTo>
                  <a:cubicBezTo>
                    <a:pt x="8260799" y="14839308"/>
                    <a:pt x="9114977" y="14591875"/>
                    <a:pt x="9809345" y="14080051"/>
                  </a:cubicBezTo>
                  <a:cubicBezTo>
                    <a:pt x="10497982" y="13572451"/>
                    <a:pt x="12953750" y="11811354"/>
                    <a:pt x="14464441" y="11280167"/>
                  </a:cubicBezTo>
                  <a:cubicBezTo>
                    <a:pt x="14689463" y="11201044"/>
                    <a:pt x="14840029" y="10988500"/>
                    <a:pt x="14840029" y="10749972"/>
                  </a:cubicBezTo>
                  <a:lnTo>
                    <a:pt x="14840029" y="4090057"/>
                  </a:lnTo>
                  <a:cubicBezTo>
                    <a:pt x="14840029" y="3851529"/>
                    <a:pt x="14689463" y="3638984"/>
                    <a:pt x="14464441" y="3559862"/>
                  </a:cubicBezTo>
                  <a:cubicBezTo>
                    <a:pt x="13179228" y="3107957"/>
                    <a:pt x="11577449" y="1998488"/>
                    <a:pt x="10416573" y="1190535"/>
                  </a:cubicBezTo>
                  <a:cubicBezTo>
                    <a:pt x="9900958" y="831672"/>
                    <a:pt x="9414773" y="489759"/>
                    <a:pt x="9141391" y="367410"/>
                  </a:cubicBezTo>
                  <a:cubicBezTo>
                    <a:pt x="8593979" y="122422"/>
                    <a:pt x="8006889" y="0"/>
                    <a:pt x="7420015" y="0"/>
                  </a:cubicBezTo>
                  <a:cubicBezTo>
                    <a:pt x="6833126" y="0"/>
                    <a:pt x="6246035" y="122429"/>
                    <a:pt x="5698638" y="367410"/>
                  </a:cubicBezTo>
                  <a:cubicBezTo>
                    <a:pt x="5387932" y="506463"/>
                    <a:pt x="4877203" y="867427"/>
                    <a:pt x="4338181" y="1244650"/>
                  </a:cubicBezTo>
                  <a:cubicBezTo>
                    <a:pt x="3194272" y="2045189"/>
                    <a:pt x="1675689" y="3102723"/>
                    <a:pt x="375587" y="3559863"/>
                  </a:cubicBezTo>
                  <a:cubicBezTo>
                    <a:pt x="150566" y="3638984"/>
                    <a:pt x="0" y="3851530"/>
                    <a:pt x="0" y="4090057"/>
                  </a:cubicBezTo>
                  <a:lnTo>
                    <a:pt x="0" y="10749972"/>
                  </a:lnTo>
                  <a:cubicBezTo>
                    <a:pt x="0" y="10988498"/>
                    <a:pt x="150566" y="11201044"/>
                    <a:pt x="375589" y="11280167"/>
                  </a:cubicBezTo>
                  <a:cubicBezTo>
                    <a:pt x="1886280" y="11811356"/>
                    <a:pt x="4342047" y="13572451"/>
                    <a:pt x="5030685" y="14080051"/>
                  </a:cubicBezTo>
                  <a:close/>
                </a:path>
              </a:pathLst>
            </a:custGeom>
            <a:solidFill>
              <a:srgbClr val="000000"/>
            </a:solidFill>
          </p:spPr>
          <p:txBody>
            <a:bodyPr/>
            <a:lstStyle/>
            <a:p>
              <a:endParaRPr lang="en-US"/>
            </a:p>
          </p:txBody>
        </p:sp>
        <p:sp>
          <p:nvSpPr>
            <p:cNvPr id="11" name="Freeform 11"/>
            <p:cNvSpPr/>
            <p:nvPr/>
          </p:nvSpPr>
          <p:spPr>
            <a:xfrm>
              <a:off x="200382" y="200383"/>
              <a:ext cx="14439264" cy="14438543"/>
            </a:xfrm>
            <a:custGeom>
              <a:avLst/>
              <a:gdLst/>
              <a:ahLst/>
              <a:cxnLst/>
              <a:rect l="l" t="t" r="r" b="b"/>
              <a:pathLst>
                <a:path w="14439264" h="14438543">
                  <a:moveTo>
                    <a:pt x="4949197" y="13718369"/>
                  </a:moveTo>
                  <a:cubicBezTo>
                    <a:pt x="5605560" y="14202178"/>
                    <a:pt x="6416909" y="14438544"/>
                    <a:pt x="7219599" y="14438544"/>
                  </a:cubicBezTo>
                  <a:cubicBezTo>
                    <a:pt x="8022407" y="14438544"/>
                    <a:pt x="8833798" y="14202110"/>
                    <a:pt x="9490067" y="13718369"/>
                  </a:cubicBezTo>
                  <a:cubicBezTo>
                    <a:pt x="10171566" y="13216029"/>
                    <a:pt x="12652840" y="11433910"/>
                    <a:pt x="14197590" y="10890747"/>
                  </a:cubicBezTo>
                  <a:cubicBezTo>
                    <a:pt x="14342381" y="10839835"/>
                    <a:pt x="14439264" y="10703072"/>
                    <a:pt x="14439264" y="10549591"/>
                  </a:cubicBezTo>
                  <a:lnTo>
                    <a:pt x="14439264" y="3889674"/>
                  </a:lnTo>
                  <a:cubicBezTo>
                    <a:pt x="14439264" y="3736191"/>
                    <a:pt x="14342381" y="3599429"/>
                    <a:pt x="14197590" y="3548517"/>
                  </a:cubicBezTo>
                  <a:cubicBezTo>
                    <a:pt x="12881168" y="3085639"/>
                    <a:pt x="11255058" y="1957329"/>
                    <a:pt x="10101724" y="1154622"/>
                  </a:cubicBezTo>
                  <a:cubicBezTo>
                    <a:pt x="9574718" y="787833"/>
                    <a:pt x="9110291" y="462322"/>
                    <a:pt x="8859153" y="349928"/>
                  </a:cubicBezTo>
                  <a:cubicBezTo>
                    <a:pt x="8337819" y="116610"/>
                    <a:pt x="7778655" y="0"/>
                    <a:pt x="7219633" y="0"/>
                  </a:cubicBezTo>
                  <a:cubicBezTo>
                    <a:pt x="6660597" y="0"/>
                    <a:pt x="6101433" y="116618"/>
                    <a:pt x="5580112" y="349928"/>
                  </a:cubicBezTo>
                  <a:cubicBezTo>
                    <a:pt x="5291820" y="478949"/>
                    <a:pt x="4802382" y="823753"/>
                    <a:pt x="4252692" y="1208439"/>
                  </a:cubicBezTo>
                  <a:cubicBezTo>
                    <a:pt x="3115578" y="2004224"/>
                    <a:pt x="1573030" y="3080387"/>
                    <a:pt x="241674" y="3548517"/>
                  </a:cubicBezTo>
                  <a:cubicBezTo>
                    <a:pt x="96883" y="3599429"/>
                    <a:pt x="0" y="3736193"/>
                    <a:pt x="0" y="3889674"/>
                  </a:cubicBezTo>
                  <a:lnTo>
                    <a:pt x="0" y="10549589"/>
                  </a:lnTo>
                  <a:cubicBezTo>
                    <a:pt x="0" y="10703069"/>
                    <a:pt x="96883" y="10839833"/>
                    <a:pt x="241674" y="10890745"/>
                  </a:cubicBezTo>
                  <a:cubicBezTo>
                    <a:pt x="1786425" y="11433909"/>
                    <a:pt x="4267698" y="13216029"/>
                    <a:pt x="4949197" y="13718369"/>
                  </a:cubicBezTo>
                  <a:close/>
                </a:path>
              </a:pathLst>
            </a:custGeom>
            <a:solidFill>
              <a:srgbClr val="FDD23B"/>
            </a:solidFill>
          </p:spPr>
          <p:txBody>
            <a:bodyPr/>
            <a:lstStyle/>
            <a:p>
              <a:endParaRPr lang="en-US"/>
            </a:p>
          </p:txBody>
        </p:sp>
      </p:grpSp>
      <p:sp>
        <p:nvSpPr>
          <p:cNvPr id="13" name="TextBox 8">
            <a:extLst>
              <a:ext uri="{FF2B5EF4-FFF2-40B4-BE49-F238E27FC236}">
                <a16:creationId xmlns:a16="http://schemas.microsoft.com/office/drawing/2014/main" id="{41965F5D-6E2E-9A84-8A0E-CFC0DB901C82}"/>
              </a:ext>
            </a:extLst>
          </p:cNvPr>
          <p:cNvSpPr txBox="1"/>
          <p:nvPr/>
        </p:nvSpPr>
        <p:spPr>
          <a:xfrm>
            <a:off x="8153400" y="3084730"/>
            <a:ext cx="7696199" cy="749501"/>
          </a:xfrm>
          <a:prstGeom prst="rect">
            <a:avLst/>
          </a:prstGeom>
        </p:spPr>
        <p:txBody>
          <a:bodyPr wrap="square" lIns="0" tIns="0" rIns="0" bIns="0" rtlCol="0" anchor="t">
            <a:spAutoFit/>
          </a:bodyPr>
          <a:lstStyle/>
          <a:p>
            <a:pPr algn="ctr">
              <a:lnSpc>
                <a:spcPts val="5490"/>
              </a:lnSpc>
              <a:spcBef>
                <a:spcPct val="0"/>
              </a:spcBef>
            </a:pPr>
            <a:r>
              <a:rPr lang="en-US" sz="6600" b="1" dirty="0">
                <a:solidFill>
                  <a:srgbClr val="000000"/>
                </a:solidFill>
                <a:latin typeface="Abadi" panose="020B0604020104020204" pitchFamily="34" charset="0"/>
              </a:rPr>
              <a:t>Lesson 1 – Period 1</a:t>
            </a:r>
          </a:p>
        </p:txBody>
      </p:sp>
      <p:grpSp>
        <p:nvGrpSpPr>
          <p:cNvPr id="14" name="Group 9">
            <a:extLst>
              <a:ext uri="{FF2B5EF4-FFF2-40B4-BE49-F238E27FC236}">
                <a16:creationId xmlns:a16="http://schemas.microsoft.com/office/drawing/2014/main" id="{25E31931-DD76-8818-8AFB-75C35D5AB7AE}"/>
              </a:ext>
            </a:extLst>
          </p:cNvPr>
          <p:cNvGrpSpPr>
            <a:grpSpLocks noChangeAspect="1"/>
          </p:cNvGrpSpPr>
          <p:nvPr/>
        </p:nvGrpSpPr>
        <p:grpSpPr>
          <a:xfrm rot="1108849">
            <a:off x="9795851" y="4629625"/>
            <a:ext cx="4185935" cy="4185732"/>
            <a:chOff x="0" y="0"/>
            <a:chExt cx="14840029" cy="14839308"/>
          </a:xfrm>
        </p:grpSpPr>
        <p:sp>
          <p:nvSpPr>
            <p:cNvPr id="15" name="Freeform 10">
              <a:extLst>
                <a:ext uri="{FF2B5EF4-FFF2-40B4-BE49-F238E27FC236}">
                  <a16:creationId xmlns:a16="http://schemas.microsoft.com/office/drawing/2014/main" id="{81DBECF3-2484-9CD7-FC6F-658F98579296}"/>
                </a:ext>
              </a:extLst>
            </p:cNvPr>
            <p:cNvSpPr/>
            <p:nvPr/>
          </p:nvSpPr>
          <p:spPr>
            <a:xfrm>
              <a:off x="0" y="0"/>
              <a:ext cx="14840029" cy="14839308"/>
            </a:xfrm>
            <a:custGeom>
              <a:avLst/>
              <a:gdLst/>
              <a:ahLst/>
              <a:cxnLst/>
              <a:rect l="l" t="t" r="r" b="b"/>
              <a:pathLst>
                <a:path w="14840029" h="14839308">
                  <a:moveTo>
                    <a:pt x="5030685" y="14080051"/>
                  </a:moveTo>
                  <a:cubicBezTo>
                    <a:pt x="5725149" y="14591945"/>
                    <a:pt x="6579284" y="14839308"/>
                    <a:pt x="7419981" y="14839308"/>
                  </a:cubicBezTo>
                  <a:cubicBezTo>
                    <a:pt x="8260799" y="14839308"/>
                    <a:pt x="9114977" y="14591875"/>
                    <a:pt x="9809345" y="14080051"/>
                  </a:cubicBezTo>
                  <a:cubicBezTo>
                    <a:pt x="10497982" y="13572451"/>
                    <a:pt x="12953750" y="11811354"/>
                    <a:pt x="14464441" y="11280167"/>
                  </a:cubicBezTo>
                  <a:cubicBezTo>
                    <a:pt x="14689463" y="11201044"/>
                    <a:pt x="14840029" y="10988500"/>
                    <a:pt x="14840029" y="10749972"/>
                  </a:cubicBezTo>
                  <a:lnTo>
                    <a:pt x="14840029" y="4090057"/>
                  </a:lnTo>
                  <a:cubicBezTo>
                    <a:pt x="14840029" y="3851529"/>
                    <a:pt x="14689463" y="3638984"/>
                    <a:pt x="14464441" y="3559862"/>
                  </a:cubicBezTo>
                  <a:cubicBezTo>
                    <a:pt x="13179228" y="3107957"/>
                    <a:pt x="11577449" y="1998488"/>
                    <a:pt x="10416573" y="1190535"/>
                  </a:cubicBezTo>
                  <a:cubicBezTo>
                    <a:pt x="9900958" y="831672"/>
                    <a:pt x="9414773" y="489759"/>
                    <a:pt x="9141391" y="367410"/>
                  </a:cubicBezTo>
                  <a:cubicBezTo>
                    <a:pt x="8593979" y="122422"/>
                    <a:pt x="8006889" y="0"/>
                    <a:pt x="7420015" y="0"/>
                  </a:cubicBezTo>
                  <a:cubicBezTo>
                    <a:pt x="6833126" y="0"/>
                    <a:pt x="6246035" y="122429"/>
                    <a:pt x="5698638" y="367410"/>
                  </a:cubicBezTo>
                  <a:cubicBezTo>
                    <a:pt x="5387932" y="506463"/>
                    <a:pt x="4877203" y="867427"/>
                    <a:pt x="4338181" y="1244650"/>
                  </a:cubicBezTo>
                  <a:cubicBezTo>
                    <a:pt x="3194272" y="2045189"/>
                    <a:pt x="1675689" y="3102723"/>
                    <a:pt x="375587" y="3559863"/>
                  </a:cubicBezTo>
                  <a:cubicBezTo>
                    <a:pt x="150566" y="3638984"/>
                    <a:pt x="0" y="3851530"/>
                    <a:pt x="0" y="4090057"/>
                  </a:cubicBezTo>
                  <a:lnTo>
                    <a:pt x="0" y="10749972"/>
                  </a:lnTo>
                  <a:cubicBezTo>
                    <a:pt x="0" y="10988498"/>
                    <a:pt x="150566" y="11201044"/>
                    <a:pt x="375589" y="11280167"/>
                  </a:cubicBezTo>
                  <a:cubicBezTo>
                    <a:pt x="1886280" y="11811356"/>
                    <a:pt x="4342047" y="13572451"/>
                    <a:pt x="5030685" y="14080051"/>
                  </a:cubicBezTo>
                  <a:close/>
                </a:path>
              </a:pathLst>
            </a:custGeom>
            <a:solidFill>
              <a:srgbClr val="000000"/>
            </a:solidFill>
          </p:spPr>
          <p:txBody>
            <a:bodyPr/>
            <a:lstStyle/>
            <a:p>
              <a:endParaRPr lang="en-US"/>
            </a:p>
          </p:txBody>
        </p:sp>
        <p:sp>
          <p:nvSpPr>
            <p:cNvPr id="16" name="Freeform 11">
              <a:extLst>
                <a:ext uri="{FF2B5EF4-FFF2-40B4-BE49-F238E27FC236}">
                  <a16:creationId xmlns:a16="http://schemas.microsoft.com/office/drawing/2014/main" id="{F47AD5F2-4D07-A582-15D2-FCD4B0B10C47}"/>
                </a:ext>
              </a:extLst>
            </p:cNvPr>
            <p:cNvSpPr/>
            <p:nvPr/>
          </p:nvSpPr>
          <p:spPr>
            <a:xfrm>
              <a:off x="200382" y="200383"/>
              <a:ext cx="14439264" cy="14438543"/>
            </a:xfrm>
            <a:custGeom>
              <a:avLst/>
              <a:gdLst/>
              <a:ahLst/>
              <a:cxnLst/>
              <a:rect l="l" t="t" r="r" b="b"/>
              <a:pathLst>
                <a:path w="14439264" h="14438543">
                  <a:moveTo>
                    <a:pt x="4949197" y="13718369"/>
                  </a:moveTo>
                  <a:cubicBezTo>
                    <a:pt x="5605560" y="14202178"/>
                    <a:pt x="6416909" y="14438544"/>
                    <a:pt x="7219599" y="14438544"/>
                  </a:cubicBezTo>
                  <a:cubicBezTo>
                    <a:pt x="8022407" y="14438544"/>
                    <a:pt x="8833798" y="14202110"/>
                    <a:pt x="9490067" y="13718369"/>
                  </a:cubicBezTo>
                  <a:cubicBezTo>
                    <a:pt x="10171566" y="13216029"/>
                    <a:pt x="12652840" y="11433910"/>
                    <a:pt x="14197590" y="10890747"/>
                  </a:cubicBezTo>
                  <a:cubicBezTo>
                    <a:pt x="14342381" y="10839835"/>
                    <a:pt x="14439264" y="10703072"/>
                    <a:pt x="14439264" y="10549591"/>
                  </a:cubicBezTo>
                  <a:lnTo>
                    <a:pt x="14439264" y="3889674"/>
                  </a:lnTo>
                  <a:cubicBezTo>
                    <a:pt x="14439264" y="3736191"/>
                    <a:pt x="14342381" y="3599429"/>
                    <a:pt x="14197590" y="3548517"/>
                  </a:cubicBezTo>
                  <a:cubicBezTo>
                    <a:pt x="12881168" y="3085639"/>
                    <a:pt x="11255058" y="1957329"/>
                    <a:pt x="10101724" y="1154622"/>
                  </a:cubicBezTo>
                  <a:cubicBezTo>
                    <a:pt x="9574718" y="787833"/>
                    <a:pt x="9110291" y="462322"/>
                    <a:pt x="8859153" y="349928"/>
                  </a:cubicBezTo>
                  <a:cubicBezTo>
                    <a:pt x="8337819" y="116610"/>
                    <a:pt x="7778655" y="0"/>
                    <a:pt x="7219633" y="0"/>
                  </a:cubicBezTo>
                  <a:cubicBezTo>
                    <a:pt x="6660597" y="0"/>
                    <a:pt x="6101433" y="116618"/>
                    <a:pt x="5580112" y="349928"/>
                  </a:cubicBezTo>
                  <a:cubicBezTo>
                    <a:pt x="5291820" y="478949"/>
                    <a:pt x="4802382" y="823753"/>
                    <a:pt x="4252692" y="1208439"/>
                  </a:cubicBezTo>
                  <a:cubicBezTo>
                    <a:pt x="3115578" y="2004224"/>
                    <a:pt x="1573030" y="3080387"/>
                    <a:pt x="241674" y="3548517"/>
                  </a:cubicBezTo>
                  <a:cubicBezTo>
                    <a:pt x="96883" y="3599429"/>
                    <a:pt x="0" y="3736193"/>
                    <a:pt x="0" y="3889674"/>
                  </a:cubicBezTo>
                  <a:lnTo>
                    <a:pt x="0" y="10549589"/>
                  </a:lnTo>
                  <a:cubicBezTo>
                    <a:pt x="0" y="10703069"/>
                    <a:pt x="96883" y="10839833"/>
                    <a:pt x="241674" y="10890745"/>
                  </a:cubicBezTo>
                  <a:cubicBezTo>
                    <a:pt x="1786425" y="11433909"/>
                    <a:pt x="4267698" y="13216029"/>
                    <a:pt x="4949197" y="13718369"/>
                  </a:cubicBezTo>
                  <a:close/>
                </a:path>
              </a:pathLst>
            </a:custGeom>
            <a:solidFill>
              <a:srgbClr val="FDD23B"/>
            </a:solidFill>
          </p:spPr>
          <p:txBody>
            <a:bodyPr/>
            <a:lstStyle/>
            <a:p>
              <a:endParaRPr lang="en-US"/>
            </a:p>
          </p:txBody>
        </p:sp>
      </p:grpSp>
      <p:pic>
        <p:nvPicPr>
          <p:cNvPr id="17" name="Picture 16">
            <a:extLst>
              <a:ext uri="{FF2B5EF4-FFF2-40B4-BE49-F238E27FC236}">
                <a16:creationId xmlns:a16="http://schemas.microsoft.com/office/drawing/2014/main" id="{52A6BC57-C728-3EDA-3C3C-EB780C88C754}"/>
              </a:ext>
            </a:extLst>
          </p:cNvPr>
          <p:cNvPicPr>
            <a:picLocks noChangeAspect="1"/>
          </p:cNvPicPr>
          <p:nvPr/>
        </p:nvPicPr>
        <p:blipFill>
          <a:blip r:embed="rId7">
            <a:extLst>
              <a:ext uri="{28A0092B-C50C-407E-A947-70E740481C1C}">
                <a14:useLocalDpi xmlns:a14="http://schemas.microsoft.com/office/drawing/2010/main" val="0"/>
              </a:ext>
            </a:extLst>
          </a:blip>
          <a:srcRect t="2040" b="2040"/>
          <a:stretch/>
        </p:blipFill>
        <p:spPr>
          <a:xfrm rot="20505332">
            <a:off x="3147061" y="3915082"/>
            <a:ext cx="5338399" cy="4396327"/>
          </a:xfrm>
          <a:prstGeom prst="ellipse">
            <a:avLst/>
          </a:prstGeom>
          <a:ln>
            <a:noFill/>
          </a:ln>
          <a:effectLst>
            <a:softEdge rad="112500"/>
          </a:effectLst>
        </p:spPr>
      </p:pic>
      <p:pic>
        <p:nvPicPr>
          <p:cNvPr id="21" name="Picture 20">
            <a:extLst>
              <a:ext uri="{FF2B5EF4-FFF2-40B4-BE49-F238E27FC236}">
                <a16:creationId xmlns:a16="http://schemas.microsoft.com/office/drawing/2014/main" id="{BBCBBA1B-8B45-BE4D-9A0E-EE966CA44645}"/>
              </a:ext>
            </a:extLst>
          </p:cNvPr>
          <p:cNvPicPr>
            <a:picLocks noChangeAspect="1"/>
          </p:cNvPicPr>
          <p:nvPr/>
        </p:nvPicPr>
        <p:blipFill>
          <a:blip r:embed="rId8">
            <a:extLst>
              <a:ext uri="{28A0092B-C50C-407E-A947-70E740481C1C}">
                <a14:useLocalDpi xmlns:a14="http://schemas.microsoft.com/office/drawing/2010/main" val="0"/>
              </a:ext>
            </a:extLst>
          </a:blip>
          <a:srcRect l="11885" r="11885"/>
          <a:stretch/>
        </p:blipFill>
        <p:spPr>
          <a:xfrm rot="1327102">
            <a:off x="9897847" y="5183367"/>
            <a:ext cx="4060220" cy="3078249"/>
          </a:xfrm>
          <a:prstGeom prst="ellipse">
            <a:avLst/>
          </a:prstGeom>
          <a:ln>
            <a:noFill/>
          </a:ln>
          <a:effectLst>
            <a:softEdge rad="112500"/>
          </a:effectLst>
        </p:spPr>
      </p:pic>
      <p:pic>
        <p:nvPicPr>
          <p:cNvPr id="12" name="Track 25">
            <a:hlinkClick r:id="" action="ppaction://media"/>
            <a:extLst>
              <a:ext uri="{FF2B5EF4-FFF2-40B4-BE49-F238E27FC236}">
                <a16:creationId xmlns:a16="http://schemas.microsoft.com/office/drawing/2014/main" id="{D32F1E65-EA3C-1804-69E0-446690E6F132}"/>
              </a:ext>
            </a:extLst>
          </p:cNvPr>
          <p:cNvPicPr>
            <a:picLocks noChangeAspect="1"/>
          </p:cNvPicPr>
          <p:nvPr>
            <a:audioFile r:link="rId1"/>
            <p:extLst>
              <p:ext uri="{DAA4B4D4-6D71-4841-9C94-3DE7FCFB9230}">
                <p14:media xmlns:p14="http://schemas.microsoft.com/office/powerpoint/2010/main" r:embed="rId2">
                  <p14:trim end="31181.8437"/>
                </p14:media>
              </p:ext>
            </p:extLst>
          </p:nvPr>
        </p:nvPicPr>
        <p:blipFill>
          <a:blip r:embed="rId9">
            <a:duotone>
              <a:prstClr val="black"/>
              <a:schemeClr val="accent1">
                <a:tint val="45000"/>
                <a:satMod val="400000"/>
              </a:schemeClr>
            </a:duotone>
          </a:blip>
          <a:stretch>
            <a:fillRect/>
          </a:stretch>
        </p:blipFill>
        <p:spPr>
          <a:xfrm>
            <a:off x="18669000" y="1562100"/>
            <a:ext cx="1255728" cy="1255728"/>
          </a:xfrm>
          <a:prstGeom prst="rect">
            <a:avLst/>
          </a:prstGeom>
          <a:effectLst>
            <a:glow rad="228600">
              <a:schemeClr val="accent2">
                <a:satMod val="175000"/>
                <a:alpha val="40000"/>
              </a:schemeClr>
            </a:glow>
          </a:effectLst>
        </p:spPr>
      </p:pic>
    </p:spTree>
  </p:cSld>
  <p:clrMapOvr>
    <a:masterClrMapping/>
  </p:clrMapOvr>
  <mc:AlternateContent xmlns:mc="http://schemas.openxmlformats.org/markup-compatibility/2006" xmlns:p14="http://schemas.microsoft.com/office/powerpoint/2010/main">
    <mc:Choice Requires="p14">
      <p:transition spd="slow" p14:dur="1500">
        <p:random/>
        <p:sndAc>
          <p:stSnd>
            <p:snd r:embed="rId4" name="chimes.wav"/>
          </p:stSnd>
        </p:sndAc>
      </p:transition>
    </mc:Choice>
    <mc:Fallback xmlns="">
      <p:transition spd="slow">
        <p:random/>
        <p:sndAc>
          <p:stSnd>
            <p:snd r:embed="rId1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9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78FC9B-F153-2C09-3EAF-FBE211E2F55A}"/>
              </a:ext>
            </a:extLst>
          </p:cNvPr>
          <p:cNvPicPr>
            <a:picLocks noChangeAspect="1"/>
          </p:cNvPicPr>
          <p:nvPr/>
        </p:nvPicPr>
        <p:blipFill>
          <a:blip r:embed="rId5"/>
          <a:stretch>
            <a:fillRect/>
          </a:stretch>
        </p:blipFill>
        <p:spPr>
          <a:xfrm>
            <a:off x="0" y="24183"/>
            <a:ext cx="18358753" cy="10300917"/>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973704">
            <a:off x="16562487" y="7992973"/>
            <a:ext cx="2151961" cy="2763353"/>
          </a:xfrm>
          <a:custGeom>
            <a:avLst/>
            <a:gdLst/>
            <a:ahLst/>
            <a:cxnLst/>
            <a:rect l="l" t="t" r="r" b="b"/>
            <a:pathLst>
              <a:path w="2151961" h="2763353">
                <a:moveTo>
                  <a:pt x="0" y="0"/>
                </a:moveTo>
                <a:lnTo>
                  <a:pt x="2151961" y="0"/>
                </a:lnTo>
                <a:lnTo>
                  <a:pt x="2151961" y="2763353"/>
                </a:lnTo>
                <a:lnTo>
                  <a:pt x="0" y="2763353"/>
                </a:lnTo>
                <a:lnTo>
                  <a:pt x="0" y="0"/>
                </a:lnTo>
                <a:close/>
              </a:path>
            </a:pathLst>
          </a:custGeom>
          <a:blipFill>
            <a:blip r:embed="rId6"/>
            <a:stretch>
              <a:fillRect/>
            </a:stretch>
          </a:blipFill>
        </p:spPr>
        <p:txBody>
          <a:bodyPr/>
          <a:lstStyle/>
          <a:p>
            <a:endParaRPr lang="en-US"/>
          </a:p>
        </p:txBody>
      </p:sp>
      <p:sp>
        <p:nvSpPr>
          <p:cNvPr id="10" name="Freeform 10"/>
          <p:cNvSpPr/>
          <p:nvPr/>
        </p:nvSpPr>
        <p:spPr>
          <a:xfrm rot="1700274">
            <a:off x="-380223" y="-357703"/>
            <a:ext cx="2331606" cy="2540106"/>
          </a:xfrm>
          <a:custGeom>
            <a:avLst/>
            <a:gdLst/>
            <a:ahLst/>
            <a:cxnLst/>
            <a:rect l="l" t="t" r="r" b="b"/>
            <a:pathLst>
              <a:path w="2331606" h="2540106">
                <a:moveTo>
                  <a:pt x="0" y="0"/>
                </a:moveTo>
                <a:lnTo>
                  <a:pt x="2331605" y="0"/>
                </a:lnTo>
                <a:lnTo>
                  <a:pt x="2331605" y="2540106"/>
                </a:lnTo>
                <a:lnTo>
                  <a:pt x="0" y="2540106"/>
                </a:lnTo>
                <a:lnTo>
                  <a:pt x="0" y="0"/>
                </a:lnTo>
                <a:close/>
              </a:path>
            </a:pathLst>
          </a:custGeom>
          <a:blipFill>
            <a:blip r:embed="rId7"/>
            <a:stretch>
              <a:fillRect/>
            </a:stretch>
          </a:blipFill>
        </p:spPr>
        <p:txBody>
          <a:bodyPr/>
          <a:lstStyle/>
          <a:p>
            <a:endParaRPr lang="en-US"/>
          </a:p>
        </p:txBody>
      </p:sp>
      <p:sp>
        <p:nvSpPr>
          <p:cNvPr id="12" name="Freeform 12"/>
          <p:cNvSpPr/>
          <p:nvPr/>
        </p:nvSpPr>
        <p:spPr>
          <a:xfrm>
            <a:off x="-2513458" y="8442481"/>
            <a:ext cx="4508567" cy="1820334"/>
          </a:xfrm>
          <a:custGeom>
            <a:avLst/>
            <a:gdLst/>
            <a:ahLst/>
            <a:cxnLst/>
            <a:rect l="l" t="t" r="r" b="b"/>
            <a:pathLst>
              <a:path w="4508567" h="1820334">
                <a:moveTo>
                  <a:pt x="0" y="0"/>
                </a:moveTo>
                <a:lnTo>
                  <a:pt x="4508567" y="0"/>
                </a:lnTo>
                <a:lnTo>
                  <a:pt x="4508567" y="1820334"/>
                </a:lnTo>
                <a:lnTo>
                  <a:pt x="0" y="1820334"/>
                </a:lnTo>
                <a:lnTo>
                  <a:pt x="0" y="0"/>
                </a:lnTo>
                <a:close/>
              </a:path>
            </a:pathLst>
          </a:custGeom>
          <a:blipFill>
            <a:blip r:embed="rId8"/>
            <a:stretch>
              <a:fillRect/>
            </a:stretch>
          </a:blipFill>
        </p:spPr>
        <p:txBody>
          <a:bodyPr/>
          <a:lstStyle/>
          <a:p>
            <a:endParaRPr lang="en-US"/>
          </a:p>
        </p:txBody>
      </p:sp>
      <p:sp>
        <p:nvSpPr>
          <p:cNvPr id="24" name="TextBox 15">
            <a:extLst>
              <a:ext uri="{FF2B5EF4-FFF2-40B4-BE49-F238E27FC236}">
                <a16:creationId xmlns:a16="http://schemas.microsoft.com/office/drawing/2014/main" id="{BD81E6EA-EC87-493A-282C-1B8444588598}"/>
              </a:ext>
            </a:extLst>
          </p:cNvPr>
          <p:cNvSpPr txBox="1"/>
          <p:nvPr/>
        </p:nvSpPr>
        <p:spPr>
          <a:xfrm>
            <a:off x="4083675" y="912349"/>
            <a:ext cx="9866155"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LISTEN and REPEAT. </a:t>
            </a:r>
          </a:p>
        </p:txBody>
      </p:sp>
      <p:sp>
        <p:nvSpPr>
          <p:cNvPr id="17" name="Rectangle: Rounded Corners 16">
            <a:extLst>
              <a:ext uri="{FF2B5EF4-FFF2-40B4-BE49-F238E27FC236}">
                <a16:creationId xmlns:a16="http://schemas.microsoft.com/office/drawing/2014/main" id="{D1817134-666C-212A-E467-88C11B702080}"/>
              </a:ext>
            </a:extLst>
          </p:cNvPr>
          <p:cNvSpPr/>
          <p:nvPr/>
        </p:nvSpPr>
        <p:spPr>
          <a:xfrm>
            <a:off x="4251037" y="2385205"/>
            <a:ext cx="9503320" cy="6477000"/>
          </a:xfrm>
          <a:prstGeom prst="roundRect">
            <a:avLst/>
          </a:prstGeom>
          <a:solidFill>
            <a:schemeClr val="accent6">
              <a:lumMod val="75000"/>
            </a:schemeClr>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1"/>
          <p:cNvSpPr/>
          <p:nvPr/>
        </p:nvSpPr>
        <p:spPr>
          <a:xfrm rot="20668598">
            <a:off x="12488965" y="7515917"/>
            <a:ext cx="2329159" cy="2059850"/>
          </a:xfrm>
          <a:custGeom>
            <a:avLst/>
            <a:gdLst/>
            <a:ahLst/>
            <a:cxnLst/>
            <a:rect l="l" t="t" r="r" b="b"/>
            <a:pathLst>
              <a:path w="2098056" h="2042108">
                <a:moveTo>
                  <a:pt x="0" y="0"/>
                </a:moveTo>
                <a:lnTo>
                  <a:pt x="2098056" y="0"/>
                </a:lnTo>
                <a:lnTo>
                  <a:pt x="2098056" y="2042108"/>
                </a:lnTo>
                <a:lnTo>
                  <a:pt x="0" y="2042108"/>
                </a:lnTo>
                <a:lnTo>
                  <a:pt x="0" y="0"/>
                </a:lnTo>
                <a:close/>
              </a:path>
            </a:pathLst>
          </a:custGeom>
          <a:blipFill>
            <a:blip r:embed="rId9"/>
            <a:stretch>
              <a:fillRect/>
            </a:stretch>
          </a:blipFill>
        </p:spPr>
        <p:txBody>
          <a:bodyPr/>
          <a:lstStyle/>
          <a:p>
            <a:endParaRPr lang="en-US"/>
          </a:p>
        </p:txBody>
      </p:sp>
      <p:pic>
        <p:nvPicPr>
          <p:cNvPr id="20" name="Track 26">
            <a:hlinkClick r:id="" action="ppaction://media"/>
            <a:extLst>
              <a:ext uri="{FF2B5EF4-FFF2-40B4-BE49-F238E27FC236}">
                <a16:creationId xmlns:a16="http://schemas.microsoft.com/office/drawing/2014/main" id="{3392D7D4-566B-E7BD-15D7-F5A284CE26A5}"/>
              </a:ext>
            </a:extLst>
          </p:cNvPr>
          <p:cNvPicPr>
            <a:picLocks noChangeAspect="1"/>
          </p:cNvPicPr>
          <p:nvPr>
            <a:audioFile r:link="rId1"/>
            <p:extLst>
              <p:ext uri="{DAA4B4D4-6D71-4841-9C94-3DE7FCFB9230}">
                <p14:media xmlns:p14="http://schemas.microsoft.com/office/powerpoint/2010/main" r:embed="rId2">
                  <p14:trim st="12561" end="51238.1562"/>
                </p14:media>
              </p:ext>
            </p:extLst>
          </p:nvPr>
        </p:nvPicPr>
        <p:blipFill>
          <a:blip r:embed="rId10"/>
          <a:stretch>
            <a:fillRect/>
          </a:stretch>
        </p:blipFill>
        <p:spPr>
          <a:xfrm>
            <a:off x="18756760" y="2759799"/>
            <a:ext cx="1570037" cy="1570037"/>
          </a:xfrm>
          <a:prstGeom prst="rect">
            <a:avLst/>
          </a:prstGeom>
        </p:spPr>
      </p:pic>
      <p:pic>
        <p:nvPicPr>
          <p:cNvPr id="21" name="Track 26">
            <a:hlinkClick r:id="" action="ppaction://media"/>
            <a:extLst>
              <a:ext uri="{FF2B5EF4-FFF2-40B4-BE49-F238E27FC236}">
                <a16:creationId xmlns:a16="http://schemas.microsoft.com/office/drawing/2014/main" id="{1936C1AF-4623-AEBD-3E80-6EEE8EAE7CD7}"/>
              </a:ext>
            </a:extLst>
          </p:cNvPr>
          <p:cNvPicPr>
            <a:picLocks noChangeAspect="1"/>
          </p:cNvPicPr>
          <p:nvPr>
            <a:audioFile r:link="rId1"/>
            <p:extLst>
              <p:ext uri="{DAA4B4D4-6D71-4841-9C94-3DE7FCFB9230}">
                <p14:media xmlns:p14="http://schemas.microsoft.com/office/powerpoint/2010/main" r:embed="rId2">
                  <p14:trim st="12561" end="51238.1562"/>
                </p14:media>
              </p:ext>
            </p:extLst>
          </p:nvPr>
        </p:nvPicPr>
        <p:blipFill>
          <a:blip r:embed="rId10"/>
          <a:stretch>
            <a:fillRect/>
          </a:stretch>
        </p:blipFill>
        <p:spPr>
          <a:xfrm>
            <a:off x="18806648" y="4468542"/>
            <a:ext cx="1570037" cy="1570037"/>
          </a:xfrm>
          <a:prstGeom prst="rect">
            <a:avLst/>
          </a:prstGeom>
        </p:spPr>
      </p:pic>
      <p:pic>
        <p:nvPicPr>
          <p:cNvPr id="25" name="Track 26">
            <a:hlinkClick r:id="" action="ppaction://media"/>
            <a:extLst>
              <a:ext uri="{FF2B5EF4-FFF2-40B4-BE49-F238E27FC236}">
                <a16:creationId xmlns:a16="http://schemas.microsoft.com/office/drawing/2014/main" id="{7B8A9448-832E-9EDE-C808-B8E28A3B52B6}"/>
              </a:ext>
            </a:extLst>
          </p:cNvPr>
          <p:cNvPicPr>
            <a:picLocks noChangeAspect="1"/>
          </p:cNvPicPr>
          <p:nvPr>
            <a:audioFile r:link="rId1"/>
            <p:extLst>
              <p:ext uri="{DAA4B4D4-6D71-4841-9C94-3DE7FCFB9230}">
                <p14:media xmlns:p14="http://schemas.microsoft.com/office/powerpoint/2010/main" r:embed="rId2">
                  <p14:trim st="12561" end="51238.1562"/>
                </p14:media>
              </p:ext>
            </p:extLst>
          </p:nvPr>
        </p:nvPicPr>
        <p:blipFill>
          <a:blip r:embed="rId10"/>
          <a:stretch>
            <a:fillRect/>
          </a:stretch>
        </p:blipFill>
        <p:spPr>
          <a:xfrm>
            <a:off x="18897600" y="5981700"/>
            <a:ext cx="1570037" cy="1570037"/>
          </a:xfrm>
          <a:prstGeom prst="rect">
            <a:avLst/>
          </a:prstGeom>
        </p:spPr>
      </p:pic>
      <p:pic>
        <p:nvPicPr>
          <p:cNvPr id="7" name="Picture 6">
            <a:extLst>
              <a:ext uri="{FF2B5EF4-FFF2-40B4-BE49-F238E27FC236}">
                <a16:creationId xmlns:a16="http://schemas.microsoft.com/office/drawing/2014/main" id="{B24191B2-A53B-B2CD-79EA-B243172B6D23}"/>
              </a:ext>
            </a:extLst>
          </p:cNvPr>
          <p:cNvPicPr>
            <a:picLocks noChangeAspect="1"/>
          </p:cNvPicPr>
          <p:nvPr/>
        </p:nvPicPr>
        <p:blipFill>
          <a:blip r:embed="rId11"/>
          <a:stretch>
            <a:fillRect/>
          </a:stretch>
        </p:blipFill>
        <p:spPr>
          <a:xfrm>
            <a:off x="4713806" y="2892439"/>
            <a:ext cx="8621194" cy="5550041"/>
          </a:xfrm>
          <a:prstGeom prst="rect">
            <a:avLst/>
          </a:prstGeom>
        </p:spPr>
      </p:pic>
      <p:sp>
        <p:nvSpPr>
          <p:cNvPr id="8" name="Rectangle: Rounded Corners 7">
            <a:extLst>
              <a:ext uri="{FF2B5EF4-FFF2-40B4-BE49-F238E27FC236}">
                <a16:creationId xmlns:a16="http://schemas.microsoft.com/office/drawing/2014/main" id="{0CD7AB3C-3A54-CBDF-E30C-8322311AFFBD}"/>
              </a:ext>
            </a:extLst>
          </p:cNvPr>
          <p:cNvSpPr/>
          <p:nvPr/>
        </p:nvSpPr>
        <p:spPr>
          <a:xfrm>
            <a:off x="6684993" y="7658100"/>
            <a:ext cx="4745007" cy="1085186"/>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Australian</a:t>
            </a:r>
          </a:p>
        </p:txBody>
      </p:sp>
    </p:spTree>
    <p:extLst>
      <p:ext uri="{BB962C8B-B14F-4D97-AF65-F5344CB8AC3E}">
        <p14:creationId xmlns:p14="http://schemas.microsoft.com/office/powerpoint/2010/main" val="597801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8"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578" fill="hold"/>
                                        <p:tgtEl>
                                          <p:spTgt spid="21"/>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578"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0"/>
                </p:tgtEl>
              </p:cMediaNode>
            </p:audio>
            <p:audio>
              <p:cMediaNode vol="80000">
                <p:cTn id="16" fill="hold" display="0">
                  <p:stCondLst>
                    <p:cond delay="indefinite"/>
                  </p:stCondLst>
                  <p:endCondLst>
                    <p:cond evt="onStopAudio" delay="0">
                      <p:tgtEl>
                        <p:sldTgt/>
                      </p:tgtEl>
                    </p:cond>
                  </p:endCondLst>
                </p:cTn>
                <p:tgtEl>
                  <p:spTgt spid="21"/>
                </p:tgtEl>
              </p:cMediaNode>
            </p:audio>
            <p:audio>
              <p:cMediaNode vol="80000">
                <p:cTn id="17" fill="hold" display="0">
                  <p:stCondLst>
                    <p:cond delay="indefinite"/>
                  </p:stCondLst>
                  <p:endCondLst>
                    <p:cond evt="onStopAudio" delay="0">
                      <p:tgtEl>
                        <p:sldTgt/>
                      </p:tgtEl>
                    </p:cond>
                  </p:endCondLst>
                </p:cTn>
                <p:tgtEl>
                  <p:spTgt spid="2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78FC9B-F153-2C09-3EAF-FBE211E2F55A}"/>
              </a:ext>
            </a:extLst>
          </p:cNvPr>
          <p:cNvPicPr>
            <a:picLocks noChangeAspect="1"/>
          </p:cNvPicPr>
          <p:nvPr/>
        </p:nvPicPr>
        <p:blipFill>
          <a:blip r:embed="rId5"/>
          <a:stretch>
            <a:fillRect/>
          </a:stretch>
        </p:blipFill>
        <p:spPr>
          <a:xfrm>
            <a:off x="0" y="24183"/>
            <a:ext cx="18358753" cy="10300917"/>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973704">
            <a:off x="16562487" y="7992973"/>
            <a:ext cx="2151961" cy="2763353"/>
          </a:xfrm>
          <a:custGeom>
            <a:avLst/>
            <a:gdLst/>
            <a:ahLst/>
            <a:cxnLst/>
            <a:rect l="l" t="t" r="r" b="b"/>
            <a:pathLst>
              <a:path w="2151961" h="2763353">
                <a:moveTo>
                  <a:pt x="0" y="0"/>
                </a:moveTo>
                <a:lnTo>
                  <a:pt x="2151961" y="0"/>
                </a:lnTo>
                <a:lnTo>
                  <a:pt x="2151961" y="2763353"/>
                </a:lnTo>
                <a:lnTo>
                  <a:pt x="0" y="2763353"/>
                </a:lnTo>
                <a:lnTo>
                  <a:pt x="0" y="0"/>
                </a:lnTo>
                <a:close/>
              </a:path>
            </a:pathLst>
          </a:custGeom>
          <a:blipFill>
            <a:blip r:embed="rId6"/>
            <a:stretch>
              <a:fillRect/>
            </a:stretch>
          </a:blipFill>
        </p:spPr>
        <p:txBody>
          <a:bodyPr/>
          <a:lstStyle/>
          <a:p>
            <a:endParaRPr lang="en-US"/>
          </a:p>
        </p:txBody>
      </p:sp>
      <p:sp>
        <p:nvSpPr>
          <p:cNvPr id="10" name="Freeform 10"/>
          <p:cNvSpPr/>
          <p:nvPr/>
        </p:nvSpPr>
        <p:spPr>
          <a:xfrm rot="1700274">
            <a:off x="-380223" y="-357703"/>
            <a:ext cx="2331606" cy="2540106"/>
          </a:xfrm>
          <a:custGeom>
            <a:avLst/>
            <a:gdLst/>
            <a:ahLst/>
            <a:cxnLst/>
            <a:rect l="l" t="t" r="r" b="b"/>
            <a:pathLst>
              <a:path w="2331606" h="2540106">
                <a:moveTo>
                  <a:pt x="0" y="0"/>
                </a:moveTo>
                <a:lnTo>
                  <a:pt x="2331605" y="0"/>
                </a:lnTo>
                <a:lnTo>
                  <a:pt x="2331605" y="2540106"/>
                </a:lnTo>
                <a:lnTo>
                  <a:pt x="0" y="2540106"/>
                </a:lnTo>
                <a:lnTo>
                  <a:pt x="0" y="0"/>
                </a:lnTo>
                <a:close/>
              </a:path>
            </a:pathLst>
          </a:custGeom>
          <a:blipFill>
            <a:blip r:embed="rId7"/>
            <a:stretch>
              <a:fillRect/>
            </a:stretch>
          </a:blipFill>
        </p:spPr>
        <p:txBody>
          <a:bodyPr/>
          <a:lstStyle/>
          <a:p>
            <a:endParaRPr lang="en-US"/>
          </a:p>
        </p:txBody>
      </p:sp>
      <p:sp>
        <p:nvSpPr>
          <p:cNvPr id="12" name="Freeform 12"/>
          <p:cNvSpPr/>
          <p:nvPr/>
        </p:nvSpPr>
        <p:spPr>
          <a:xfrm>
            <a:off x="-2513458" y="8442481"/>
            <a:ext cx="4508567" cy="1820334"/>
          </a:xfrm>
          <a:custGeom>
            <a:avLst/>
            <a:gdLst/>
            <a:ahLst/>
            <a:cxnLst/>
            <a:rect l="l" t="t" r="r" b="b"/>
            <a:pathLst>
              <a:path w="4508567" h="1820334">
                <a:moveTo>
                  <a:pt x="0" y="0"/>
                </a:moveTo>
                <a:lnTo>
                  <a:pt x="4508567" y="0"/>
                </a:lnTo>
                <a:lnTo>
                  <a:pt x="4508567" y="1820334"/>
                </a:lnTo>
                <a:lnTo>
                  <a:pt x="0" y="1820334"/>
                </a:lnTo>
                <a:lnTo>
                  <a:pt x="0" y="0"/>
                </a:lnTo>
                <a:close/>
              </a:path>
            </a:pathLst>
          </a:custGeom>
          <a:blipFill>
            <a:blip r:embed="rId8"/>
            <a:stretch>
              <a:fillRect/>
            </a:stretch>
          </a:blipFill>
        </p:spPr>
        <p:txBody>
          <a:bodyPr/>
          <a:lstStyle/>
          <a:p>
            <a:endParaRPr lang="en-US"/>
          </a:p>
        </p:txBody>
      </p:sp>
      <p:sp>
        <p:nvSpPr>
          <p:cNvPr id="24" name="TextBox 15">
            <a:extLst>
              <a:ext uri="{FF2B5EF4-FFF2-40B4-BE49-F238E27FC236}">
                <a16:creationId xmlns:a16="http://schemas.microsoft.com/office/drawing/2014/main" id="{BD81E6EA-EC87-493A-282C-1B8444588598}"/>
              </a:ext>
            </a:extLst>
          </p:cNvPr>
          <p:cNvSpPr txBox="1"/>
          <p:nvPr/>
        </p:nvSpPr>
        <p:spPr>
          <a:xfrm>
            <a:off x="4083675" y="912349"/>
            <a:ext cx="9866155"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LISTEN and REPEAT. </a:t>
            </a:r>
          </a:p>
        </p:txBody>
      </p:sp>
      <p:pic>
        <p:nvPicPr>
          <p:cNvPr id="20" name="Track 26">
            <a:hlinkClick r:id="" action="ppaction://media"/>
            <a:extLst>
              <a:ext uri="{FF2B5EF4-FFF2-40B4-BE49-F238E27FC236}">
                <a16:creationId xmlns:a16="http://schemas.microsoft.com/office/drawing/2014/main" id="{3392D7D4-566B-E7BD-15D7-F5A284CE26A5}"/>
              </a:ext>
            </a:extLst>
          </p:cNvPr>
          <p:cNvPicPr>
            <a:picLocks noChangeAspect="1"/>
          </p:cNvPicPr>
          <p:nvPr>
            <a:audioFile r:link="rId1"/>
            <p:extLst>
              <p:ext uri="{DAA4B4D4-6D71-4841-9C94-3DE7FCFB9230}">
                <p14:media xmlns:p14="http://schemas.microsoft.com/office/powerpoint/2010/main" r:embed="rId2">
                  <p14:trim st="17299" end="46501.1562"/>
                </p14:media>
              </p:ext>
            </p:extLst>
          </p:nvPr>
        </p:nvPicPr>
        <p:blipFill>
          <a:blip r:embed="rId9"/>
          <a:stretch>
            <a:fillRect/>
          </a:stretch>
        </p:blipFill>
        <p:spPr>
          <a:xfrm>
            <a:off x="18756760" y="2759799"/>
            <a:ext cx="1570037" cy="1570037"/>
          </a:xfrm>
          <a:prstGeom prst="rect">
            <a:avLst/>
          </a:prstGeom>
        </p:spPr>
      </p:pic>
      <p:sp>
        <p:nvSpPr>
          <p:cNvPr id="8" name="Rectangle: Rounded Corners 7">
            <a:extLst>
              <a:ext uri="{FF2B5EF4-FFF2-40B4-BE49-F238E27FC236}">
                <a16:creationId xmlns:a16="http://schemas.microsoft.com/office/drawing/2014/main" id="{C4E4B377-34BD-24C9-A173-B1F7A905A1A6}"/>
              </a:ext>
            </a:extLst>
          </p:cNvPr>
          <p:cNvSpPr/>
          <p:nvPr/>
        </p:nvSpPr>
        <p:spPr>
          <a:xfrm>
            <a:off x="4328709" y="2420578"/>
            <a:ext cx="9163037" cy="6533336"/>
          </a:xfrm>
          <a:prstGeom prst="roundRect">
            <a:avLst/>
          </a:prstGeom>
          <a:solidFill>
            <a:schemeClr val="accent6">
              <a:lumMod val="75000"/>
            </a:schemeClr>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1"/>
          <p:cNvSpPr/>
          <p:nvPr/>
        </p:nvSpPr>
        <p:spPr>
          <a:xfrm rot="20668598">
            <a:off x="12488965" y="7515917"/>
            <a:ext cx="2329159" cy="2059850"/>
          </a:xfrm>
          <a:custGeom>
            <a:avLst/>
            <a:gdLst/>
            <a:ahLst/>
            <a:cxnLst/>
            <a:rect l="l" t="t" r="r" b="b"/>
            <a:pathLst>
              <a:path w="2098056" h="2042108">
                <a:moveTo>
                  <a:pt x="0" y="0"/>
                </a:moveTo>
                <a:lnTo>
                  <a:pt x="2098056" y="0"/>
                </a:lnTo>
                <a:lnTo>
                  <a:pt x="2098056" y="2042108"/>
                </a:lnTo>
                <a:lnTo>
                  <a:pt x="0" y="2042108"/>
                </a:lnTo>
                <a:lnTo>
                  <a:pt x="0" y="0"/>
                </a:lnTo>
                <a:close/>
              </a:path>
            </a:pathLst>
          </a:custGeom>
          <a:blipFill>
            <a:blip r:embed="rId10"/>
            <a:stretch>
              <a:fillRect/>
            </a:stretch>
          </a:blipFill>
        </p:spPr>
        <p:txBody>
          <a:bodyPr/>
          <a:lstStyle/>
          <a:p>
            <a:endParaRPr lang="en-US"/>
          </a:p>
        </p:txBody>
      </p:sp>
      <p:pic>
        <p:nvPicPr>
          <p:cNvPr id="14" name="Track 26">
            <a:hlinkClick r:id="" action="ppaction://media"/>
            <a:extLst>
              <a:ext uri="{FF2B5EF4-FFF2-40B4-BE49-F238E27FC236}">
                <a16:creationId xmlns:a16="http://schemas.microsoft.com/office/drawing/2014/main" id="{9BA8C5BF-94E5-0144-620A-F75477082351}"/>
              </a:ext>
            </a:extLst>
          </p:cNvPr>
          <p:cNvPicPr>
            <a:picLocks noChangeAspect="1"/>
          </p:cNvPicPr>
          <p:nvPr>
            <a:audioFile r:link="rId1"/>
            <p:extLst>
              <p:ext uri="{DAA4B4D4-6D71-4841-9C94-3DE7FCFB9230}">
                <p14:media xmlns:p14="http://schemas.microsoft.com/office/powerpoint/2010/main" r:embed="rId2">
                  <p14:trim st="17299" end="46501.1562"/>
                </p14:media>
              </p:ext>
            </p:extLst>
          </p:nvPr>
        </p:nvPicPr>
        <p:blipFill>
          <a:blip r:embed="rId9"/>
          <a:stretch>
            <a:fillRect/>
          </a:stretch>
        </p:blipFill>
        <p:spPr>
          <a:xfrm>
            <a:off x="18859026" y="4323556"/>
            <a:ext cx="1570037" cy="1570037"/>
          </a:xfrm>
          <a:prstGeom prst="rect">
            <a:avLst/>
          </a:prstGeom>
        </p:spPr>
      </p:pic>
      <p:pic>
        <p:nvPicPr>
          <p:cNvPr id="15" name="Track 26">
            <a:hlinkClick r:id="" action="ppaction://media"/>
            <a:extLst>
              <a:ext uri="{FF2B5EF4-FFF2-40B4-BE49-F238E27FC236}">
                <a16:creationId xmlns:a16="http://schemas.microsoft.com/office/drawing/2014/main" id="{A0001B66-7F4D-FF18-499C-3FCF7C55CCC0}"/>
              </a:ext>
            </a:extLst>
          </p:cNvPr>
          <p:cNvPicPr>
            <a:picLocks noChangeAspect="1"/>
          </p:cNvPicPr>
          <p:nvPr>
            <a:audioFile r:link="rId1"/>
            <p:extLst>
              <p:ext uri="{DAA4B4D4-6D71-4841-9C94-3DE7FCFB9230}">
                <p14:media xmlns:p14="http://schemas.microsoft.com/office/powerpoint/2010/main" r:embed="rId2">
                  <p14:trim st="17299" end="46501.1562"/>
                </p14:media>
              </p:ext>
            </p:extLst>
          </p:nvPr>
        </p:nvPicPr>
        <p:blipFill>
          <a:blip r:embed="rId9"/>
          <a:stretch>
            <a:fillRect/>
          </a:stretch>
        </p:blipFill>
        <p:spPr>
          <a:xfrm>
            <a:off x="18859025" y="5893593"/>
            <a:ext cx="1570037" cy="1570037"/>
          </a:xfrm>
          <a:prstGeom prst="rect">
            <a:avLst/>
          </a:prstGeom>
        </p:spPr>
      </p:pic>
      <p:pic>
        <p:nvPicPr>
          <p:cNvPr id="5" name="Picture 4">
            <a:extLst>
              <a:ext uri="{FF2B5EF4-FFF2-40B4-BE49-F238E27FC236}">
                <a16:creationId xmlns:a16="http://schemas.microsoft.com/office/drawing/2014/main" id="{1CFC0251-FBCD-089C-EB07-172BC491A89B}"/>
              </a:ext>
            </a:extLst>
          </p:cNvPr>
          <p:cNvPicPr>
            <a:picLocks noChangeAspect="1"/>
          </p:cNvPicPr>
          <p:nvPr/>
        </p:nvPicPr>
        <p:blipFill>
          <a:blip r:embed="rId11"/>
          <a:stretch>
            <a:fillRect/>
          </a:stretch>
        </p:blipFill>
        <p:spPr>
          <a:xfrm>
            <a:off x="4876800" y="2921792"/>
            <a:ext cx="7997810" cy="5520689"/>
          </a:xfrm>
          <a:prstGeom prst="rect">
            <a:avLst/>
          </a:prstGeom>
        </p:spPr>
      </p:pic>
      <p:sp>
        <p:nvSpPr>
          <p:cNvPr id="16" name="Rectangle: Rounded Corners 15">
            <a:extLst>
              <a:ext uri="{FF2B5EF4-FFF2-40B4-BE49-F238E27FC236}">
                <a16:creationId xmlns:a16="http://schemas.microsoft.com/office/drawing/2014/main" id="{F382B92B-D877-492D-7640-9D537558BC8E}"/>
              </a:ext>
            </a:extLst>
          </p:cNvPr>
          <p:cNvSpPr/>
          <p:nvPr/>
        </p:nvSpPr>
        <p:spPr>
          <a:xfrm>
            <a:off x="6590685" y="7747324"/>
            <a:ext cx="4616813" cy="110712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Malaysian</a:t>
            </a:r>
          </a:p>
        </p:txBody>
      </p:sp>
    </p:spTree>
    <p:extLst>
      <p:ext uri="{BB962C8B-B14F-4D97-AF65-F5344CB8AC3E}">
        <p14:creationId xmlns:p14="http://schemas.microsoft.com/office/powerpoint/2010/main" val="3534287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7"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577" fill="hold"/>
                                        <p:tgtEl>
                                          <p:spTgt spid="1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57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0"/>
                </p:tgtEl>
              </p:cMediaNode>
            </p:audio>
            <p:audio>
              <p:cMediaNode vol="80000">
                <p:cTn id="16" fill="hold" display="0">
                  <p:stCondLst>
                    <p:cond delay="indefinite"/>
                  </p:stCondLst>
                  <p:endCondLst>
                    <p:cond evt="onStopAudio" delay="0">
                      <p:tgtEl>
                        <p:sldTgt/>
                      </p:tgtEl>
                    </p:cond>
                  </p:endCondLst>
                </p:cTn>
                <p:tgtEl>
                  <p:spTgt spid="14"/>
                </p:tgtEl>
              </p:cMediaNode>
            </p:audio>
            <p:audio>
              <p:cMediaNode vol="80000">
                <p:cTn id="1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78FC9B-F153-2C09-3EAF-FBE211E2F55A}"/>
              </a:ext>
            </a:extLst>
          </p:cNvPr>
          <p:cNvPicPr>
            <a:picLocks noChangeAspect="1"/>
          </p:cNvPicPr>
          <p:nvPr/>
        </p:nvPicPr>
        <p:blipFill>
          <a:blip r:embed="rId5"/>
          <a:stretch>
            <a:fillRect/>
          </a:stretch>
        </p:blipFill>
        <p:spPr>
          <a:xfrm>
            <a:off x="0" y="24183"/>
            <a:ext cx="18358753" cy="10300917"/>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973704">
            <a:off x="16562487" y="7992973"/>
            <a:ext cx="2151961" cy="2763353"/>
          </a:xfrm>
          <a:custGeom>
            <a:avLst/>
            <a:gdLst/>
            <a:ahLst/>
            <a:cxnLst/>
            <a:rect l="l" t="t" r="r" b="b"/>
            <a:pathLst>
              <a:path w="2151961" h="2763353">
                <a:moveTo>
                  <a:pt x="0" y="0"/>
                </a:moveTo>
                <a:lnTo>
                  <a:pt x="2151961" y="0"/>
                </a:lnTo>
                <a:lnTo>
                  <a:pt x="2151961" y="2763353"/>
                </a:lnTo>
                <a:lnTo>
                  <a:pt x="0" y="2763353"/>
                </a:lnTo>
                <a:lnTo>
                  <a:pt x="0" y="0"/>
                </a:lnTo>
                <a:close/>
              </a:path>
            </a:pathLst>
          </a:custGeom>
          <a:blipFill>
            <a:blip r:embed="rId6"/>
            <a:stretch>
              <a:fillRect/>
            </a:stretch>
          </a:blipFill>
        </p:spPr>
        <p:txBody>
          <a:bodyPr/>
          <a:lstStyle/>
          <a:p>
            <a:endParaRPr lang="en-US"/>
          </a:p>
        </p:txBody>
      </p:sp>
      <p:sp>
        <p:nvSpPr>
          <p:cNvPr id="10" name="Freeform 10"/>
          <p:cNvSpPr/>
          <p:nvPr/>
        </p:nvSpPr>
        <p:spPr>
          <a:xfrm rot="1700274">
            <a:off x="-380223" y="-357703"/>
            <a:ext cx="2331606" cy="2540106"/>
          </a:xfrm>
          <a:custGeom>
            <a:avLst/>
            <a:gdLst/>
            <a:ahLst/>
            <a:cxnLst/>
            <a:rect l="l" t="t" r="r" b="b"/>
            <a:pathLst>
              <a:path w="2331606" h="2540106">
                <a:moveTo>
                  <a:pt x="0" y="0"/>
                </a:moveTo>
                <a:lnTo>
                  <a:pt x="2331605" y="0"/>
                </a:lnTo>
                <a:lnTo>
                  <a:pt x="2331605" y="2540106"/>
                </a:lnTo>
                <a:lnTo>
                  <a:pt x="0" y="2540106"/>
                </a:lnTo>
                <a:lnTo>
                  <a:pt x="0" y="0"/>
                </a:lnTo>
                <a:close/>
              </a:path>
            </a:pathLst>
          </a:custGeom>
          <a:blipFill>
            <a:blip r:embed="rId7"/>
            <a:stretch>
              <a:fillRect/>
            </a:stretch>
          </a:blipFill>
        </p:spPr>
        <p:txBody>
          <a:bodyPr/>
          <a:lstStyle/>
          <a:p>
            <a:endParaRPr lang="en-US"/>
          </a:p>
        </p:txBody>
      </p:sp>
      <p:sp>
        <p:nvSpPr>
          <p:cNvPr id="12" name="Freeform 12"/>
          <p:cNvSpPr/>
          <p:nvPr/>
        </p:nvSpPr>
        <p:spPr>
          <a:xfrm>
            <a:off x="-2513458" y="8442481"/>
            <a:ext cx="4508567" cy="1820334"/>
          </a:xfrm>
          <a:custGeom>
            <a:avLst/>
            <a:gdLst/>
            <a:ahLst/>
            <a:cxnLst/>
            <a:rect l="l" t="t" r="r" b="b"/>
            <a:pathLst>
              <a:path w="4508567" h="1820334">
                <a:moveTo>
                  <a:pt x="0" y="0"/>
                </a:moveTo>
                <a:lnTo>
                  <a:pt x="4508567" y="0"/>
                </a:lnTo>
                <a:lnTo>
                  <a:pt x="4508567" y="1820334"/>
                </a:lnTo>
                <a:lnTo>
                  <a:pt x="0" y="1820334"/>
                </a:lnTo>
                <a:lnTo>
                  <a:pt x="0" y="0"/>
                </a:lnTo>
                <a:close/>
              </a:path>
            </a:pathLst>
          </a:custGeom>
          <a:blipFill>
            <a:blip r:embed="rId8"/>
            <a:stretch>
              <a:fillRect/>
            </a:stretch>
          </a:blipFill>
        </p:spPr>
        <p:txBody>
          <a:bodyPr/>
          <a:lstStyle/>
          <a:p>
            <a:endParaRPr lang="en-US"/>
          </a:p>
        </p:txBody>
      </p:sp>
      <p:sp>
        <p:nvSpPr>
          <p:cNvPr id="24" name="TextBox 15">
            <a:extLst>
              <a:ext uri="{FF2B5EF4-FFF2-40B4-BE49-F238E27FC236}">
                <a16:creationId xmlns:a16="http://schemas.microsoft.com/office/drawing/2014/main" id="{BD81E6EA-EC87-493A-282C-1B8444588598}"/>
              </a:ext>
            </a:extLst>
          </p:cNvPr>
          <p:cNvSpPr txBox="1"/>
          <p:nvPr/>
        </p:nvSpPr>
        <p:spPr>
          <a:xfrm>
            <a:off x="4083675" y="912349"/>
            <a:ext cx="9866155"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LISTEN and REPEAT. </a:t>
            </a:r>
          </a:p>
        </p:txBody>
      </p:sp>
      <p:pic>
        <p:nvPicPr>
          <p:cNvPr id="20" name="Track 26">
            <a:hlinkClick r:id="" action="ppaction://media"/>
            <a:extLst>
              <a:ext uri="{FF2B5EF4-FFF2-40B4-BE49-F238E27FC236}">
                <a16:creationId xmlns:a16="http://schemas.microsoft.com/office/drawing/2014/main" id="{3392D7D4-566B-E7BD-15D7-F5A284CE26A5}"/>
              </a:ext>
            </a:extLst>
          </p:cNvPr>
          <p:cNvPicPr>
            <a:picLocks noChangeAspect="1"/>
          </p:cNvPicPr>
          <p:nvPr>
            <a:audioFile r:link="rId1"/>
            <p:extLst>
              <p:ext uri="{DAA4B4D4-6D71-4841-9C94-3DE7FCFB9230}">
                <p14:media xmlns:p14="http://schemas.microsoft.com/office/powerpoint/2010/main" r:embed="rId2">
                  <p14:trim st="21968" end="41834.1562"/>
                </p14:media>
              </p:ext>
            </p:extLst>
          </p:nvPr>
        </p:nvPicPr>
        <p:blipFill>
          <a:blip r:embed="rId9"/>
          <a:stretch>
            <a:fillRect/>
          </a:stretch>
        </p:blipFill>
        <p:spPr>
          <a:xfrm>
            <a:off x="18756760" y="2759799"/>
            <a:ext cx="1570037" cy="1570037"/>
          </a:xfrm>
          <a:prstGeom prst="rect">
            <a:avLst/>
          </a:prstGeom>
        </p:spPr>
      </p:pic>
      <p:sp>
        <p:nvSpPr>
          <p:cNvPr id="16" name="Rectangle: Rounded Corners 15">
            <a:extLst>
              <a:ext uri="{FF2B5EF4-FFF2-40B4-BE49-F238E27FC236}">
                <a16:creationId xmlns:a16="http://schemas.microsoft.com/office/drawing/2014/main" id="{78EE71A2-8748-4960-B735-359E35CF8CCB}"/>
              </a:ext>
            </a:extLst>
          </p:cNvPr>
          <p:cNvSpPr/>
          <p:nvPr/>
        </p:nvSpPr>
        <p:spPr>
          <a:xfrm>
            <a:off x="3887635" y="2348903"/>
            <a:ext cx="9712320" cy="6576344"/>
          </a:xfrm>
          <a:prstGeom prst="roundRect">
            <a:avLst/>
          </a:prstGeom>
          <a:solidFill>
            <a:schemeClr val="accent6">
              <a:lumMod val="75000"/>
            </a:schemeClr>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1"/>
          <p:cNvSpPr/>
          <p:nvPr/>
        </p:nvSpPr>
        <p:spPr>
          <a:xfrm rot="20668598">
            <a:off x="12488965" y="7515917"/>
            <a:ext cx="2329159" cy="2059850"/>
          </a:xfrm>
          <a:custGeom>
            <a:avLst/>
            <a:gdLst/>
            <a:ahLst/>
            <a:cxnLst/>
            <a:rect l="l" t="t" r="r" b="b"/>
            <a:pathLst>
              <a:path w="2098056" h="2042108">
                <a:moveTo>
                  <a:pt x="0" y="0"/>
                </a:moveTo>
                <a:lnTo>
                  <a:pt x="2098056" y="0"/>
                </a:lnTo>
                <a:lnTo>
                  <a:pt x="2098056" y="2042108"/>
                </a:lnTo>
                <a:lnTo>
                  <a:pt x="0" y="2042108"/>
                </a:lnTo>
                <a:lnTo>
                  <a:pt x="0" y="0"/>
                </a:lnTo>
                <a:close/>
              </a:path>
            </a:pathLst>
          </a:custGeom>
          <a:blipFill>
            <a:blip r:embed="rId10"/>
            <a:stretch>
              <a:fillRect/>
            </a:stretch>
          </a:blipFill>
        </p:spPr>
        <p:txBody>
          <a:bodyPr/>
          <a:lstStyle/>
          <a:p>
            <a:endParaRPr lang="en-US"/>
          </a:p>
        </p:txBody>
      </p:sp>
      <p:pic>
        <p:nvPicPr>
          <p:cNvPr id="18" name="Track 26">
            <a:hlinkClick r:id="" action="ppaction://media"/>
            <a:extLst>
              <a:ext uri="{FF2B5EF4-FFF2-40B4-BE49-F238E27FC236}">
                <a16:creationId xmlns:a16="http://schemas.microsoft.com/office/drawing/2014/main" id="{11388C1B-918F-F783-39AD-58CA93B86B84}"/>
              </a:ext>
            </a:extLst>
          </p:cNvPr>
          <p:cNvPicPr>
            <a:picLocks noChangeAspect="1"/>
          </p:cNvPicPr>
          <p:nvPr>
            <a:audioFile r:link="rId1"/>
            <p:extLst>
              <p:ext uri="{DAA4B4D4-6D71-4841-9C94-3DE7FCFB9230}">
                <p14:media xmlns:p14="http://schemas.microsoft.com/office/powerpoint/2010/main" r:embed="rId2">
                  <p14:trim st="21968" end="41834.1562"/>
                </p14:media>
              </p:ext>
            </p:extLst>
          </p:nvPr>
        </p:nvPicPr>
        <p:blipFill>
          <a:blip r:embed="rId9"/>
          <a:stretch>
            <a:fillRect/>
          </a:stretch>
        </p:blipFill>
        <p:spPr>
          <a:xfrm>
            <a:off x="18823247" y="4268067"/>
            <a:ext cx="1570037" cy="1570037"/>
          </a:xfrm>
          <a:prstGeom prst="rect">
            <a:avLst/>
          </a:prstGeom>
        </p:spPr>
      </p:pic>
      <p:pic>
        <p:nvPicPr>
          <p:cNvPr id="19" name="Track 26">
            <a:hlinkClick r:id="" action="ppaction://media"/>
            <a:extLst>
              <a:ext uri="{FF2B5EF4-FFF2-40B4-BE49-F238E27FC236}">
                <a16:creationId xmlns:a16="http://schemas.microsoft.com/office/drawing/2014/main" id="{34D0A773-74A8-D32B-986E-E15B87124C98}"/>
              </a:ext>
            </a:extLst>
          </p:cNvPr>
          <p:cNvPicPr>
            <a:picLocks noChangeAspect="1"/>
          </p:cNvPicPr>
          <p:nvPr>
            <a:audioFile r:link="rId1"/>
            <p:extLst>
              <p:ext uri="{DAA4B4D4-6D71-4841-9C94-3DE7FCFB9230}">
                <p14:media xmlns:p14="http://schemas.microsoft.com/office/powerpoint/2010/main" r:embed="rId2">
                  <p14:trim st="21968" end="41834.1562"/>
                </p14:media>
              </p:ext>
            </p:extLst>
          </p:nvPr>
        </p:nvPicPr>
        <p:blipFill>
          <a:blip r:embed="rId9"/>
          <a:stretch>
            <a:fillRect/>
          </a:stretch>
        </p:blipFill>
        <p:spPr>
          <a:xfrm>
            <a:off x="18804736" y="5776335"/>
            <a:ext cx="1570037" cy="1570037"/>
          </a:xfrm>
          <a:prstGeom prst="rect">
            <a:avLst/>
          </a:prstGeom>
        </p:spPr>
      </p:pic>
      <p:pic>
        <p:nvPicPr>
          <p:cNvPr id="13" name="Picture 12">
            <a:extLst>
              <a:ext uri="{FF2B5EF4-FFF2-40B4-BE49-F238E27FC236}">
                <a16:creationId xmlns:a16="http://schemas.microsoft.com/office/drawing/2014/main" id="{D8D6B48D-455C-0F4B-C089-C2C14D47271B}"/>
              </a:ext>
            </a:extLst>
          </p:cNvPr>
          <p:cNvPicPr>
            <a:picLocks noChangeAspect="1"/>
          </p:cNvPicPr>
          <p:nvPr/>
        </p:nvPicPr>
        <p:blipFill>
          <a:blip r:embed="rId11"/>
          <a:stretch>
            <a:fillRect/>
          </a:stretch>
        </p:blipFill>
        <p:spPr>
          <a:xfrm>
            <a:off x="4343400" y="2951947"/>
            <a:ext cx="8839200" cy="5490533"/>
          </a:xfrm>
          <a:prstGeom prst="rect">
            <a:avLst/>
          </a:prstGeom>
        </p:spPr>
      </p:pic>
      <p:sp>
        <p:nvSpPr>
          <p:cNvPr id="14" name="Rectangle: Rounded Corners 13">
            <a:extLst>
              <a:ext uri="{FF2B5EF4-FFF2-40B4-BE49-F238E27FC236}">
                <a16:creationId xmlns:a16="http://schemas.microsoft.com/office/drawing/2014/main" id="{F22AFBEC-247D-B4F6-CAB6-3FC38C9A4BAA}"/>
              </a:ext>
            </a:extLst>
          </p:cNvPr>
          <p:cNvSpPr/>
          <p:nvPr/>
        </p:nvSpPr>
        <p:spPr>
          <a:xfrm>
            <a:off x="6288945" y="7677505"/>
            <a:ext cx="5064855" cy="117927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American</a:t>
            </a:r>
          </a:p>
        </p:txBody>
      </p:sp>
    </p:spTree>
    <p:extLst>
      <p:ext uri="{BB962C8B-B14F-4D97-AF65-F5344CB8AC3E}">
        <p14:creationId xmlns:p14="http://schemas.microsoft.com/office/powerpoint/2010/main" val="693070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5"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575" fill="hold"/>
                                        <p:tgtEl>
                                          <p:spTgt spid="1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575"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0"/>
                </p:tgtEl>
              </p:cMediaNode>
            </p:audio>
            <p:audio>
              <p:cMediaNode vol="80000">
                <p:cTn id="16" fill="hold" display="0">
                  <p:stCondLst>
                    <p:cond delay="indefinite"/>
                  </p:stCondLst>
                  <p:endCondLst>
                    <p:cond evt="onStopAudio" delay="0">
                      <p:tgtEl>
                        <p:sldTgt/>
                      </p:tgtEl>
                    </p:cond>
                  </p:endCondLst>
                </p:cTn>
                <p:tgtEl>
                  <p:spTgt spid="18"/>
                </p:tgtEl>
              </p:cMediaNode>
            </p:audio>
            <p:audio>
              <p:cMediaNode vol="80000">
                <p:cTn id="17" fill="hold" display="0">
                  <p:stCondLst>
                    <p:cond delay="indefinite"/>
                  </p:stCondLst>
                  <p:endCondLst>
                    <p:cond evt="onStopAudio" delay="0">
                      <p:tgtEl>
                        <p:sldTgt/>
                      </p:tgtEl>
                    </p:cond>
                  </p:endCondLst>
                </p:cTn>
                <p:tgtEl>
                  <p:spTgt spid="1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78FC9B-F153-2C09-3EAF-FBE211E2F55A}"/>
              </a:ext>
            </a:extLst>
          </p:cNvPr>
          <p:cNvPicPr>
            <a:picLocks noChangeAspect="1"/>
          </p:cNvPicPr>
          <p:nvPr/>
        </p:nvPicPr>
        <p:blipFill>
          <a:blip r:embed="rId5"/>
          <a:stretch>
            <a:fillRect/>
          </a:stretch>
        </p:blipFill>
        <p:spPr>
          <a:xfrm>
            <a:off x="0" y="24183"/>
            <a:ext cx="18358753" cy="10300917"/>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973704">
            <a:off x="16562487" y="7992973"/>
            <a:ext cx="2151961" cy="2763353"/>
          </a:xfrm>
          <a:custGeom>
            <a:avLst/>
            <a:gdLst/>
            <a:ahLst/>
            <a:cxnLst/>
            <a:rect l="l" t="t" r="r" b="b"/>
            <a:pathLst>
              <a:path w="2151961" h="2763353">
                <a:moveTo>
                  <a:pt x="0" y="0"/>
                </a:moveTo>
                <a:lnTo>
                  <a:pt x="2151961" y="0"/>
                </a:lnTo>
                <a:lnTo>
                  <a:pt x="2151961" y="2763353"/>
                </a:lnTo>
                <a:lnTo>
                  <a:pt x="0" y="2763353"/>
                </a:lnTo>
                <a:lnTo>
                  <a:pt x="0" y="0"/>
                </a:lnTo>
                <a:close/>
              </a:path>
            </a:pathLst>
          </a:custGeom>
          <a:blipFill>
            <a:blip r:embed="rId6"/>
            <a:stretch>
              <a:fillRect/>
            </a:stretch>
          </a:blipFill>
        </p:spPr>
        <p:txBody>
          <a:bodyPr/>
          <a:lstStyle/>
          <a:p>
            <a:endParaRPr lang="en-US"/>
          </a:p>
        </p:txBody>
      </p:sp>
      <p:sp>
        <p:nvSpPr>
          <p:cNvPr id="10" name="Freeform 10"/>
          <p:cNvSpPr/>
          <p:nvPr/>
        </p:nvSpPr>
        <p:spPr>
          <a:xfrm rot="1700274">
            <a:off x="-380223" y="-357703"/>
            <a:ext cx="2331606" cy="2540106"/>
          </a:xfrm>
          <a:custGeom>
            <a:avLst/>
            <a:gdLst/>
            <a:ahLst/>
            <a:cxnLst/>
            <a:rect l="l" t="t" r="r" b="b"/>
            <a:pathLst>
              <a:path w="2331606" h="2540106">
                <a:moveTo>
                  <a:pt x="0" y="0"/>
                </a:moveTo>
                <a:lnTo>
                  <a:pt x="2331605" y="0"/>
                </a:lnTo>
                <a:lnTo>
                  <a:pt x="2331605" y="2540106"/>
                </a:lnTo>
                <a:lnTo>
                  <a:pt x="0" y="2540106"/>
                </a:lnTo>
                <a:lnTo>
                  <a:pt x="0" y="0"/>
                </a:lnTo>
                <a:close/>
              </a:path>
            </a:pathLst>
          </a:custGeom>
          <a:blipFill>
            <a:blip r:embed="rId7"/>
            <a:stretch>
              <a:fillRect/>
            </a:stretch>
          </a:blipFill>
        </p:spPr>
        <p:txBody>
          <a:bodyPr/>
          <a:lstStyle/>
          <a:p>
            <a:endParaRPr lang="en-US"/>
          </a:p>
        </p:txBody>
      </p:sp>
      <p:sp>
        <p:nvSpPr>
          <p:cNvPr id="12" name="Freeform 12"/>
          <p:cNvSpPr/>
          <p:nvPr/>
        </p:nvSpPr>
        <p:spPr>
          <a:xfrm>
            <a:off x="-2513458" y="8442481"/>
            <a:ext cx="4508567" cy="1820334"/>
          </a:xfrm>
          <a:custGeom>
            <a:avLst/>
            <a:gdLst/>
            <a:ahLst/>
            <a:cxnLst/>
            <a:rect l="l" t="t" r="r" b="b"/>
            <a:pathLst>
              <a:path w="4508567" h="1820334">
                <a:moveTo>
                  <a:pt x="0" y="0"/>
                </a:moveTo>
                <a:lnTo>
                  <a:pt x="4508567" y="0"/>
                </a:lnTo>
                <a:lnTo>
                  <a:pt x="4508567" y="1820334"/>
                </a:lnTo>
                <a:lnTo>
                  <a:pt x="0" y="1820334"/>
                </a:lnTo>
                <a:lnTo>
                  <a:pt x="0" y="0"/>
                </a:lnTo>
                <a:close/>
              </a:path>
            </a:pathLst>
          </a:custGeom>
          <a:blipFill>
            <a:blip r:embed="rId8"/>
            <a:stretch>
              <a:fillRect/>
            </a:stretch>
          </a:blipFill>
        </p:spPr>
        <p:txBody>
          <a:bodyPr/>
          <a:lstStyle/>
          <a:p>
            <a:endParaRPr lang="en-US"/>
          </a:p>
        </p:txBody>
      </p:sp>
      <p:sp>
        <p:nvSpPr>
          <p:cNvPr id="24" name="TextBox 15">
            <a:extLst>
              <a:ext uri="{FF2B5EF4-FFF2-40B4-BE49-F238E27FC236}">
                <a16:creationId xmlns:a16="http://schemas.microsoft.com/office/drawing/2014/main" id="{BD81E6EA-EC87-493A-282C-1B8444588598}"/>
              </a:ext>
            </a:extLst>
          </p:cNvPr>
          <p:cNvSpPr txBox="1"/>
          <p:nvPr/>
        </p:nvSpPr>
        <p:spPr>
          <a:xfrm>
            <a:off x="4083675" y="912349"/>
            <a:ext cx="9866155"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LISTEN and REPEAT. </a:t>
            </a:r>
          </a:p>
        </p:txBody>
      </p:sp>
      <p:pic>
        <p:nvPicPr>
          <p:cNvPr id="20" name="Track 26">
            <a:hlinkClick r:id="" action="ppaction://media"/>
            <a:extLst>
              <a:ext uri="{FF2B5EF4-FFF2-40B4-BE49-F238E27FC236}">
                <a16:creationId xmlns:a16="http://schemas.microsoft.com/office/drawing/2014/main" id="{3392D7D4-566B-E7BD-15D7-F5A284CE26A5}"/>
              </a:ext>
            </a:extLst>
          </p:cNvPr>
          <p:cNvPicPr>
            <a:picLocks noChangeAspect="1"/>
          </p:cNvPicPr>
          <p:nvPr>
            <a:audioFile r:link="rId1"/>
            <p:extLst>
              <p:ext uri="{DAA4B4D4-6D71-4841-9C94-3DE7FCFB9230}">
                <p14:media xmlns:p14="http://schemas.microsoft.com/office/powerpoint/2010/main" r:embed="rId2">
                  <p14:trim st="27022" end="37094.1562"/>
                </p14:media>
              </p:ext>
            </p:extLst>
          </p:nvPr>
        </p:nvPicPr>
        <p:blipFill>
          <a:blip r:embed="rId9"/>
          <a:stretch>
            <a:fillRect/>
          </a:stretch>
        </p:blipFill>
        <p:spPr>
          <a:xfrm>
            <a:off x="18756760" y="2759799"/>
            <a:ext cx="1570037" cy="1570037"/>
          </a:xfrm>
          <a:prstGeom prst="rect">
            <a:avLst/>
          </a:prstGeom>
        </p:spPr>
      </p:pic>
      <p:sp>
        <p:nvSpPr>
          <p:cNvPr id="8" name="Rectangle: Rounded Corners 7">
            <a:extLst>
              <a:ext uri="{FF2B5EF4-FFF2-40B4-BE49-F238E27FC236}">
                <a16:creationId xmlns:a16="http://schemas.microsoft.com/office/drawing/2014/main" id="{ADFA9D23-1AEA-64C6-12B1-1207D657EB2C}"/>
              </a:ext>
            </a:extLst>
          </p:cNvPr>
          <p:cNvSpPr/>
          <p:nvPr/>
        </p:nvSpPr>
        <p:spPr>
          <a:xfrm>
            <a:off x="4400648" y="2319177"/>
            <a:ext cx="9311574" cy="6495119"/>
          </a:xfrm>
          <a:prstGeom prst="roundRect">
            <a:avLst/>
          </a:prstGeom>
          <a:solidFill>
            <a:schemeClr val="accent6">
              <a:lumMod val="75000"/>
            </a:schemeClr>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1"/>
          <p:cNvSpPr/>
          <p:nvPr/>
        </p:nvSpPr>
        <p:spPr>
          <a:xfrm rot="20668598">
            <a:off x="12488965" y="7515917"/>
            <a:ext cx="2329159" cy="2059850"/>
          </a:xfrm>
          <a:custGeom>
            <a:avLst/>
            <a:gdLst/>
            <a:ahLst/>
            <a:cxnLst/>
            <a:rect l="l" t="t" r="r" b="b"/>
            <a:pathLst>
              <a:path w="2098056" h="2042108">
                <a:moveTo>
                  <a:pt x="0" y="0"/>
                </a:moveTo>
                <a:lnTo>
                  <a:pt x="2098056" y="0"/>
                </a:lnTo>
                <a:lnTo>
                  <a:pt x="2098056" y="2042108"/>
                </a:lnTo>
                <a:lnTo>
                  <a:pt x="0" y="2042108"/>
                </a:lnTo>
                <a:lnTo>
                  <a:pt x="0" y="0"/>
                </a:lnTo>
                <a:close/>
              </a:path>
            </a:pathLst>
          </a:custGeom>
          <a:blipFill>
            <a:blip r:embed="rId10"/>
            <a:stretch>
              <a:fillRect/>
            </a:stretch>
          </a:blipFill>
        </p:spPr>
        <p:txBody>
          <a:bodyPr/>
          <a:lstStyle/>
          <a:p>
            <a:endParaRPr lang="en-US"/>
          </a:p>
        </p:txBody>
      </p:sp>
      <p:pic>
        <p:nvPicPr>
          <p:cNvPr id="14" name="Track 26">
            <a:hlinkClick r:id="" action="ppaction://media"/>
            <a:extLst>
              <a:ext uri="{FF2B5EF4-FFF2-40B4-BE49-F238E27FC236}">
                <a16:creationId xmlns:a16="http://schemas.microsoft.com/office/drawing/2014/main" id="{AAA7E9D5-1E0A-9F5A-F1DC-E4BC062CF3F5}"/>
              </a:ext>
            </a:extLst>
          </p:cNvPr>
          <p:cNvPicPr>
            <a:picLocks noChangeAspect="1"/>
          </p:cNvPicPr>
          <p:nvPr>
            <a:audioFile r:link="rId1"/>
            <p:extLst>
              <p:ext uri="{DAA4B4D4-6D71-4841-9C94-3DE7FCFB9230}">
                <p14:media xmlns:p14="http://schemas.microsoft.com/office/powerpoint/2010/main" r:embed="rId2">
                  <p14:trim st="27022" end="37094.1562"/>
                </p14:media>
              </p:ext>
            </p:extLst>
          </p:nvPr>
        </p:nvPicPr>
        <p:blipFill>
          <a:blip r:embed="rId9"/>
          <a:stretch>
            <a:fillRect/>
          </a:stretch>
        </p:blipFill>
        <p:spPr>
          <a:xfrm>
            <a:off x="18821400" y="4358480"/>
            <a:ext cx="1570037" cy="1570037"/>
          </a:xfrm>
          <a:prstGeom prst="rect">
            <a:avLst/>
          </a:prstGeom>
        </p:spPr>
      </p:pic>
      <p:pic>
        <p:nvPicPr>
          <p:cNvPr id="15" name="Track 26">
            <a:hlinkClick r:id="" action="ppaction://media"/>
            <a:extLst>
              <a:ext uri="{FF2B5EF4-FFF2-40B4-BE49-F238E27FC236}">
                <a16:creationId xmlns:a16="http://schemas.microsoft.com/office/drawing/2014/main" id="{AA610945-FDEB-2822-EC5E-AAF6135E68D6}"/>
              </a:ext>
            </a:extLst>
          </p:cNvPr>
          <p:cNvPicPr>
            <a:picLocks noChangeAspect="1"/>
          </p:cNvPicPr>
          <p:nvPr>
            <a:audioFile r:link="rId1"/>
            <p:extLst>
              <p:ext uri="{DAA4B4D4-6D71-4841-9C94-3DE7FCFB9230}">
                <p14:media xmlns:p14="http://schemas.microsoft.com/office/powerpoint/2010/main" r:embed="rId2">
                  <p14:trim st="27022" end="37094.1562"/>
                </p14:media>
              </p:ext>
            </p:extLst>
          </p:nvPr>
        </p:nvPicPr>
        <p:blipFill>
          <a:blip r:embed="rId9"/>
          <a:stretch>
            <a:fillRect/>
          </a:stretch>
        </p:blipFill>
        <p:spPr>
          <a:xfrm>
            <a:off x="18821400" y="5957161"/>
            <a:ext cx="1570037" cy="1570037"/>
          </a:xfrm>
          <a:prstGeom prst="rect">
            <a:avLst/>
          </a:prstGeom>
        </p:spPr>
      </p:pic>
      <p:pic>
        <p:nvPicPr>
          <p:cNvPr id="5" name="Picture 4">
            <a:extLst>
              <a:ext uri="{FF2B5EF4-FFF2-40B4-BE49-F238E27FC236}">
                <a16:creationId xmlns:a16="http://schemas.microsoft.com/office/drawing/2014/main" id="{9A99B008-1220-A923-CCCD-4CA1A231DABB}"/>
              </a:ext>
            </a:extLst>
          </p:cNvPr>
          <p:cNvPicPr>
            <a:picLocks noChangeAspect="1"/>
          </p:cNvPicPr>
          <p:nvPr/>
        </p:nvPicPr>
        <p:blipFill>
          <a:blip r:embed="rId11"/>
          <a:stretch>
            <a:fillRect/>
          </a:stretch>
        </p:blipFill>
        <p:spPr>
          <a:xfrm>
            <a:off x="4800600" y="2875416"/>
            <a:ext cx="8491220" cy="5316084"/>
          </a:xfrm>
          <a:prstGeom prst="rect">
            <a:avLst/>
          </a:prstGeom>
        </p:spPr>
      </p:pic>
      <p:sp>
        <p:nvSpPr>
          <p:cNvPr id="16" name="Rectangle: Rounded Corners 15">
            <a:extLst>
              <a:ext uri="{FF2B5EF4-FFF2-40B4-BE49-F238E27FC236}">
                <a16:creationId xmlns:a16="http://schemas.microsoft.com/office/drawing/2014/main" id="{AC670407-8815-B6B1-104C-5839731B95A6}"/>
              </a:ext>
            </a:extLst>
          </p:cNvPr>
          <p:cNvSpPr/>
          <p:nvPr/>
        </p:nvSpPr>
        <p:spPr>
          <a:xfrm>
            <a:off x="6464418" y="7520609"/>
            <a:ext cx="5064855" cy="117927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Japanese</a:t>
            </a:r>
          </a:p>
        </p:txBody>
      </p:sp>
    </p:spTree>
    <p:extLst>
      <p:ext uri="{BB962C8B-B14F-4D97-AF65-F5344CB8AC3E}">
        <p14:creationId xmlns:p14="http://schemas.microsoft.com/office/powerpoint/2010/main" val="3539873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261" fill="hold"/>
                                        <p:tgtEl>
                                          <p:spTgt spid="1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26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0"/>
                </p:tgtEl>
              </p:cMediaNode>
            </p:audio>
            <p:audio>
              <p:cMediaNode vol="80000">
                <p:cTn id="16" fill="hold" display="0">
                  <p:stCondLst>
                    <p:cond delay="indefinite"/>
                  </p:stCondLst>
                  <p:endCondLst>
                    <p:cond evt="onStopAudio" delay="0">
                      <p:tgtEl>
                        <p:sldTgt/>
                      </p:tgtEl>
                    </p:cond>
                  </p:endCondLst>
                </p:cTn>
                <p:tgtEl>
                  <p:spTgt spid="14"/>
                </p:tgtEl>
              </p:cMediaNode>
            </p:audio>
            <p:audio>
              <p:cMediaNode vol="80000">
                <p:cTn id="1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626362-D15D-8F1A-1D0C-1920873CE0DC}"/>
              </a:ext>
            </a:extLst>
          </p:cNvPr>
          <p:cNvPicPr>
            <a:picLocks noChangeAspect="1"/>
          </p:cNvPicPr>
          <p:nvPr/>
        </p:nvPicPr>
        <p:blipFill>
          <a:blip r:embed="rId6"/>
          <a:stretch>
            <a:fillRect/>
          </a:stretch>
        </p:blipFill>
        <p:spPr>
          <a:xfrm>
            <a:off x="-55888" y="-53667"/>
            <a:ext cx="18343888" cy="11038790"/>
          </a:xfrm>
          <a:prstGeom prst="rect">
            <a:avLst/>
          </a:prstGeom>
        </p:spPr>
      </p:pic>
      <p:grpSp>
        <p:nvGrpSpPr>
          <p:cNvPr id="2" name="Group 2"/>
          <p:cNvGrpSpPr/>
          <p:nvPr/>
        </p:nvGrpSpPr>
        <p:grpSpPr>
          <a:xfrm>
            <a:off x="804796" y="1409699"/>
            <a:ext cx="16505649" cy="7964949"/>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4971399" y="19835"/>
            <a:ext cx="7344443"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Listen, point and say.</a:t>
            </a:r>
          </a:p>
        </p:txBody>
      </p:sp>
      <p:sp>
        <p:nvSpPr>
          <p:cNvPr id="15" name="Freeform 10">
            <a:extLst>
              <a:ext uri="{FF2B5EF4-FFF2-40B4-BE49-F238E27FC236}">
                <a16:creationId xmlns:a16="http://schemas.microsoft.com/office/drawing/2014/main" id="{FD335BB3-F7F2-C6DA-2DBC-67B2164CF230}"/>
              </a:ext>
            </a:extLst>
          </p:cNvPr>
          <p:cNvSpPr/>
          <p:nvPr/>
        </p:nvSpPr>
        <p:spPr>
          <a:xfrm rot="1275997">
            <a:off x="15237417" y="-136256"/>
            <a:ext cx="3454570" cy="2097212"/>
          </a:xfrm>
          <a:custGeom>
            <a:avLst/>
            <a:gdLst/>
            <a:ahLst/>
            <a:cxnLst/>
            <a:rect l="l" t="t" r="r" b="b"/>
            <a:pathLst>
              <a:path w="3454570" h="2097212">
                <a:moveTo>
                  <a:pt x="0" y="0"/>
                </a:moveTo>
                <a:lnTo>
                  <a:pt x="3454570" y="0"/>
                </a:lnTo>
                <a:lnTo>
                  <a:pt x="3454570" y="2097212"/>
                </a:lnTo>
                <a:lnTo>
                  <a:pt x="0" y="2097212"/>
                </a:lnTo>
                <a:lnTo>
                  <a:pt x="0" y="0"/>
                </a:lnTo>
                <a:close/>
              </a:path>
            </a:pathLst>
          </a:custGeom>
          <a:blipFill>
            <a:blip r:embed="rId7"/>
            <a:stretch>
              <a:fillRect/>
            </a:stretch>
          </a:blipFill>
        </p:spPr>
        <p:txBody>
          <a:bodyPr/>
          <a:lstStyle/>
          <a:p>
            <a:endParaRPr lang="en-US"/>
          </a:p>
        </p:txBody>
      </p:sp>
      <p:sp>
        <p:nvSpPr>
          <p:cNvPr id="16" name="Freeform 11">
            <a:extLst>
              <a:ext uri="{FF2B5EF4-FFF2-40B4-BE49-F238E27FC236}">
                <a16:creationId xmlns:a16="http://schemas.microsoft.com/office/drawing/2014/main" id="{4F584019-177B-89B3-473D-967D33501446}"/>
              </a:ext>
            </a:extLst>
          </p:cNvPr>
          <p:cNvSpPr/>
          <p:nvPr/>
        </p:nvSpPr>
        <p:spPr>
          <a:xfrm>
            <a:off x="14790592" y="8848622"/>
            <a:ext cx="4164109" cy="1681259"/>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8"/>
            <a:stretch>
              <a:fillRect/>
            </a:stretch>
          </a:blipFill>
        </p:spPr>
        <p:txBody>
          <a:bodyPr/>
          <a:lstStyle/>
          <a:p>
            <a:endParaRPr lang="en-US"/>
          </a:p>
        </p:txBody>
      </p:sp>
      <p:sp>
        <p:nvSpPr>
          <p:cNvPr id="17" name="Freeform 12">
            <a:extLst>
              <a:ext uri="{FF2B5EF4-FFF2-40B4-BE49-F238E27FC236}">
                <a16:creationId xmlns:a16="http://schemas.microsoft.com/office/drawing/2014/main" id="{EBD1FBC9-F184-90BA-73D7-5C8B3A17B9C1}"/>
              </a:ext>
            </a:extLst>
          </p:cNvPr>
          <p:cNvSpPr/>
          <p:nvPr/>
        </p:nvSpPr>
        <p:spPr>
          <a:xfrm>
            <a:off x="-873477" y="7880035"/>
            <a:ext cx="3245413" cy="3006064"/>
          </a:xfrm>
          <a:custGeom>
            <a:avLst/>
            <a:gdLst/>
            <a:ahLst/>
            <a:cxnLst/>
            <a:rect l="l" t="t" r="r" b="b"/>
            <a:pathLst>
              <a:path w="3245413" h="3006064">
                <a:moveTo>
                  <a:pt x="0" y="0"/>
                </a:moveTo>
                <a:lnTo>
                  <a:pt x="3245414" y="0"/>
                </a:lnTo>
                <a:lnTo>
                  <a:pt x="3245414" y="3006064"/>
                </a:lnTo>
                <a:lnTo>
                  <a:pt x="0" y="3006064"/>
                </a:lnTo>
                <a:lnTo>
                  <a:pt x="0" y="0"/>
                </a:lnTo>
                <a:close/>
              </a:path>
            </a:pathLst>
          </a:custGeom>
          <a:blipFill>
            <a:blip r:embed="rId9"/>
            <a:stretch>
              <a:fillRect/>
            </a:stretch>
          </a:blipFill>
        </p:spPr>
        <p:txBody>
          <a:bodyPr/>
          <a:lstStyle/>
          <a:p>
            <a:endParaRPr lang="en-US"/>
          </a:p>
        </p:txBody>
      </p:sp>
      <p:sp>
        <p:nvSpPr>
          <p:cNvPr id="14" name="Freeform 9">
            <a:extLst>
              <a:ext uri="{FF2B5EF4-FFF2-40B4-BE49-F238E27FC236}">
                <a16:creationId xmlns:a16="http://schemas.microsoft.com/office/drawing/2014/main" id="{AC03EBA1-DC70-629A-4454-B971B3942FED}"/>
              </a:ext>
            </a:extLst>
          </p:cNvPr>
          <p:cNvSpPr/>
          <p:nvPr/>
        </p:nvSpPr>
        <p:spPr>
          <a:xfrm rot="-412981">
            <a:off x="124843" y="202576"/>
            <a:ext cx="2005845" cy="2036391"/>
          </a:xfrm>
          <a:custGeom>
            <a:avLst/>
            <a:gdLst/>
            <a:ahLst/>
            <a:cxnLst/>
            <a:rect l="l" t="t" r="r" b="b"/>
            <a:pathLst>
              <a:path w="2005845" h="2036391">
                <a:moveTo>
                  <a:pt x="0" y="0"/>
                </a:moveTo>
                <a:lnTo>
                  <a:pt x="2005846" y="0"/>
                </a:lnTo>
                <a:lnTo>
                  <a:pt x="2005846" y="2036392"/>
                </a:lnTo>
                <a:lnTo>
                  <a:pt x="0" y="2036392"/>
                </a:lnTo>
                <a:lnTo>
                  <a:pt x="0" y="0"/>
                </a:lnTo>
                <a:close/>
              </a:path>
            </a:pathLst>
          </a:custGeom>
          <a:blipFill>
            <a:blip r:embed="rId10"/>
            <a:stretch>
              <a:fillRect/>
            </a:stretch>
          </a:blipFill>
        </p:spPr>
        <p:txBody>
          <a:bodyPr/>
          <a:lstStyle/>
          <a:p>
            <a:endParaRPr lang="en-US"/>
          </a:p>
        </p:txBody>
      </p:sp>
      <p:pic>
        <p:nvPicPr>
          <p:cNvPr id="19" name="Picture 18" descr="Cartoon of a child and child&#10;&#10;Description automatically generated">
            <a:extLst>
              <a:ext uri="{FF2B5EF4-FFF2-40B4-BE49-F238E27FC236}">
                <a16:creationId xmlns:a16="http://schemas.microsoft.com/office/drawing/2014/main" id="{A91D65FA-CACD-7E41-97A4-3495B15A921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14679" y="5342927"/>
            <a:ext cx="5986597" cy="3806176"/>
          </a:xfrm>
          <a:prstGeom prst="rect">
            <a:avLst/>
          </a:prstGeom>
        </p:spPr>
      </p:pic>
      <p:grpSp>
        <p:nvGrpSpPr>
          <p:cNvPr id="20" name="Group 19">
            <a:extLst>
              <a:ext uri="{FF2B5EF4-FFF2-40B4-BE49-F238E27FC236}">
                <a16:creationId xmlns:a16="http://schemas.microsoft.com/office/drawing/2014/main" id="{18F47467-0F97-F8E3-F3E7-7BC87FA8CFFD}"/>
              </a:ext>
            </a:extLst>
          </p:cNvPr>
          <p:cNvGrpSpPr/>
          <p:nvPr/>
        </p:nvGrpSpPr>
        <p:grpSpPr>
          <a:xfrm>
            <a:off x="813940" y="2735255"/>
            <a:ext cx="8700562" cy="1694315"/>
            <a:chOff x="2534222" y="2694402"/>
            <a:chExt cx="9406926" cy="1221125"/>
          </a:xfrm>
          <a:solidFill>
            <a:srgbClr val="0070C0"/>
          </a:solidFill>
          <a:effectLst>
            <a:glow rad="228600">
              <a:schemeClr val="accent2">
                <a:satMod val="175000"/>
                <a:alpha val="40000"/>
              </a:schemeClr>
            </a:glow>
          </a:effectLst>
        </p:grpSpPr>
        <p:sp>
          <p:nvSpPr>
            <p:cNvPr id="21" name="Speech Bubble: Oval 20">
              <a:extLst>
                <a:ext uri="{FF2B5EF4-FFF2-40B4-BE49-F238E27FC236}">
                  <a16:creationId xmlns:a16="http://schemas.microsoft.com/office/drawing/2014/main" id="{EAC59910-CC1F-4DBB-5467-6FC4F47C684B}"/>
                </a:ext>
              </a:extLst>
            </p:cNvPr>
            <p:cNvSpPr/>
            <p:nvPr/>
          </p:nvSpPr>
          <p:spPr>
            <a:xfrm>
              <a:off x="2534222" y="2694402"/>
              <a:ext cx="9296399" cy="1221125"/>
            </a:xfrm>
            <a:prstGeom prst="wedgeEllipseCallout">
              <a:avLst>
                <a:gd name="adj1" fmla="val 18591"/>
                <a:gd name="adj2" fmla="val 90469"/>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36">
              <a:extLst>
                <a:ext uri="{FF2B5EF4-FFF2-40B4-BE49-F238E27FC236}">
                  <a16:creationId xmlns:a16="http://schemas.microsoft.com/office/drawing/2014/main" id="{0F6D9315-174B-0810-96CA-143CC9D60A0C}"/>
                </a:ext>
              </a:extLst>
            </p:cNvPr>
            <p:cNvSpPr txBox="1"/>
            <p:nvPr/>
          </p:nvSpPr>
          <p:spPr>
            <a:xfrm>
              <a:off x="2644749" y="2958257"/>
              <a:ext cx="9296399" cy="610007"/>
            </a:xfrm>
            <a:prstGeom prst="rect">
              <a:avLst/>
            </a:prstGeom>
            <a:noFill/>
          </p:spPr>
          <p:txBody>
            <a:bodyPr wrap="square" lIns="0" tIns="0" rIns="0" bIns="0" rtlCol="0" anchor="t">
              <a:spAutoFit/>
            </a:bodyPr>
            <a:lstStyle/>
            <a:p>
              <a:pPr algn="ctr">
                <a:lnSpc>
                  <a:spcPts val="6551"/>
                </a:lnSpc>
              </a:pPr>
              <a:r>
                <a:rPr lang="en-US" sz="5400" dirty="0">
                  <a:solidFill>
                    <a:schemeClr val="bg1"/>
                  </a:solidFill>
                  <a:latin typeface="Dreaming Outloud Pro" panose="03050502040302030504" pitchFamily="66" charset="0"/>
                  <a:cs typeface="Dreaming Outloud Pro" panose="03050502040302030504" pitchFamily="66" charset="0"/>
                </a:rPr>
                <a:t>What nationality is he?</a:t>
              </a:r>
            </a:p>
          </p:txBody>
        </p:sp>
      </p:grpSp>
      <p:grpSp>
        <p:nvGrpSpPr>
          <p:cNvPr id="25" name="Group 24">
            <a:extLst>
              <a:ext uri="{FF2B5EF4-FFF2-40B4-BE49-F238E27FC236}">
                <a16:creationId xmlns:a16="http://schemas.microsoft.com/office/drawing/2014/main" id="{3EEEBF8B-6CCD-0BC5-E059-DA35EF69D93B}"/>
              </a:ext>
            </a:extLst>
          </p:cNvPr>
          <p:cNvGrpSpPr/>
          <p:nvPr/>
        </p:nvGrpSpPr>
        <p:grpSpPr>
          <a:xfrm>
            <a:off x="10741538" y="6876940"/>
            <a:ext cx="5804962" cy="1361849"/>
            <a:chOff x="2492270" y="2491121"/>
            <a:chExt cx="9357629" cy="1625492"/>
          </a:xfrm>
          <a:solidFill>
            <a:srgbClr val="C00000"/>
          </a:solidFill>
          <a:effectLst>
            <a:glow rad="228600">
              <a:schemeClr val="accent1">
                <a:satMod val="175000"/>
                <a:alpha val="40000"/>
              </a:schemeClr>
            </a:glow>
          </a:effectLst>
        </p:grpSpPr>
        <p:sp>
          <p:nvSpPr>
            <p:cNvPr id="26" name="Speech Bubble: Oval 25">
              <a:extLst>
                <a:ext uri="{FF2B5EF4-FFF2-40B4-BE49-F238E27FC236}">
                  <a16:creationId xmlns:a16="http://schemas.microsoft.com/office/drawing/2014/main" id="{4B15C89D-64B2-48E3-27F1-651070CF2FAB}"/>
                </a:ext>
              </a:extLst>
            </p:cNvPr>
            <p:cNvSpPr/>
            <p:nvPr/>
          </p:nvSpPr>
          <p:spPr>
            <a:xfrm>
              <a:off x="2492270" y="2491121"/>
              <a:ext cx="9296399" cy="1625492"/>
            </a:xfrm>
            <a:prstGeom prst="wedgeEllipseCallout">
              <a:avLst>
                <a:gd name="adj1" fmla="val -59577"/>
                <a:gd name="adj2" fmla="val -45872"/>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36">
              <a:extLst>
                <a:ext uri="{FF2B5EF4-FFF2-40B4-BE49-F238E27FC236}">
                  <a16:creationId xmlns:a16="http://schemas.microsoft.com/office/drawing/2014/main" id="{C5637F9E-317C-FAAD-D92B-46AD6AC30CEE}"/>
                </a:ext>
              </a:extLst>
            </p:cNvPr>
            <p:cNvSpPr txBox="1"/>
            <p:nvPr/>
          </p:nvSpPr>
          <p:spPr>
            <a:xfrm>
              <a:off x="2553500" y="2751984"/>
              <a:ext cx="9296399" cy="1010240"/>
            </a:xfrm>
            <a:prstGeom prst="rect">
              <a:avLst/>
            </a:prstGeom>
            <a:noFill/>
          </p:spPr>
          <p:txBody>
            <a:bodyPr wrap="square" lIns="0" tIns="0" rIns="0" bIns="0" rtlCol="0" anchor="t">
              <a:spAutoFit/>
            </a:bodyPr>
            <a:lstStyle/>
            <a:p>
              <a:pPr algn="ctr">
                <a:lnSpc>
                  <a:spcPts val="6551"/>
                </a:lnSpc>
              </a:pPr>
              <a:r>
                <a:rPr lang="en-US" sz="5400" dirty="0">
                  <a:solidFill>
                    <a:schemeClr val="bg1"/>
                  </a:solidFill>
                  <a:latin typeface="Dreaming Outloud Pro" panose="03050502040302030504" pitchFamily="66" charset="0"/>
                  <a:cs typeface="Dreaming Outloud Pro" panose="03050502040302030504" pitchFamily="66" charset="0"/>
                </a:rPr>
                <a:t>He’s Australian.</a:t>
              </a:r>
            </a:p>
          </p:txBody>
        </p:sp>
      </p:grpSp>
      <p:pic>
        <p:nvPicPr>
          <p:cNvPr id="29" name="Track 26">
            <a:hlinkClick r:id="" action="ppaction://media"/>
            <a:extLst>
              <a:ext uri="{FF2B5EF4-FFF2-40B4-BE49-F238E27FC236}">
                <a16:creationId xmlns:a16="http://schemas.microsoft.com/office/drawing/2014/main" id="{10808E19-3FC3-9F39-4BA1-FFD9EBC369DB}"/>
              </a:ext>
            </a:extLst>
          </p:cNvPr>
          <p:cNvPicPr>
            <a:picLocks noChangeAspect="1"/>
          </p:cNvPicPr>
          <p:nvPr>
            <a:audioFile r:link="rId1"/>
            <p:extLst>
              <p:ext uri="{DAA4B4D4-6D71-4841-9C94-3DE7FCFB9230}">
                <p14:media xmlns:p14="http://schemas.microsoft.com/office/powerpoint/2010/main" r:embed="rId2">
                  <p14:trim st="31641" end="31536.1562"/>
                </p14:media>
              </p:ext>
            </p:extLst>
          </p:nvPr>
        </p:nvPicPr>
        <p:blipFill>
          <a:blip r:embed="rId12"/>
          <a:stretch>
            <a:fillRect/>
          </a:stretch>
        </p:blipFill>
        <p:spPr>
          <a:xfrm>
            <a:off x="18411254" y="4128382"/>
            <a:ext cx="1570037" cy="1570037"/>
          </a:xfrm>
          <a:prstGeom prst="rect">
            <a:avLst/>
          </a:prstGeom>
        </p:spPr>
      </p:pic>
      <p:pic>
        <p:nvPicPr>
          <p:cNvPr id="30" name="Track 26">
            <a:hlinkClick r:id="" action="ppaction://media"/>
            <a:extLst>
              <a:ext uri="{FF2B5EF4-FFF2-40B4-BE49-F238E27FC236}">
                <a16:creationId xmlns:a16="http://schemas.microsoft.com/office/drawing/2014/main" id="{99D42461-DB78-3556-7F74-A7C48F174210}"/>
              </a:ext>
            </a:extLst>
          </p:cNvPr>
          <p:cNvPicPr>
            <a:picLocks noChangeAspect="1"/>
          </p:cNvPicPr>
          <p:nvPr>
            <a:audioFile r:link="rId1"/>
            <p:extLst>
              <p:ext uri="{DAA4B4D4-6D71-4841-9C94-3DE7FCFB9230}">
                <p14:media xmlns:p14="http://schemas.microsoft.com/office/powerpoint/2010/main" r:embed="rId2">
                  <p14:trim st="34546" end="28360.1562"/>
                </p14:media>
              </p:ext>
            </p:extLst>
          </p:nvPr>
        </p:nvPicPr>
        <p:blipFill>
          <a:blip r:embed="rId12"/>
          <a:stretch>
            <a:fillRect/>
          </a:stretch>
        </p:blipFill>
        <p:spPr>
          <a:xfrm>
            <a:off x="18563603" y="6563405"/>
            <a:ext cx="1570037" cy="1570037"/>
          </a:xfrm>
          <a:prstGeom prst="rect">
            <a:avLst/>
          </a:prstGeom>
        </p:spPr>
      </p:pic>
      <p:pic>
        <p:nvPicPr>
          <p:cNvPr id="10" name="Picture 9">
            <a:extLst>
              <a:ext uri="{FF2B5EF4-FFF2-40B4-BE49-F238E27FC236}">
                <a16:creationId xmlns:a16="http://schemas.microsoft.com/office/drawing/2014/main" id="{0E406FBB-EFE7-48D4-B773-9A507A3E5E5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4625" r="4625"/>
          <a:stretch/>
        </p:blipFill>
        <p:spPr>
          <a:xfrm>
            <a:off x="11634994" y="1638301"/>
            <a:ext cx="5433806" cy="4267200"/>
          </a:xfrm>
          <a:prstGeom prst="ellipse">
            <a:avLst/>
          </a:prstGeom>
          <a:ln w="190500" cap="rnd">
            <a:solidFill>
              <a:srgbClr val="00B050"/>
            </a:solidFill>
            <a:prstDash val="solid"/>
          </a:ln>
          <a:effectLst>
            <a:glow rad="381000">
              <a:schemeClr val="accent3">
                <a:satMod val="175000"/>
                <a:alpha val="40000"/>
              </a:schemeClr>
            </a:glow>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109251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par>
                                <p:cTn id="11" presetID="1" presetClass="mediacall" presetSubtype="0" fill="hold" nodeType="withEffect">
                                  <p:stCondLst>
                                    <p:cond delay="0"/>
                                  </p:stCondLst>
                                  <p:childTnLst>
                                    <p:cmd type="call" cmd="playFrom(0.0)">
                                      <p:cBhvr>
                                        <p:cTn id="12" dur="3200" fill="hold"/>
                                        <p:tgtEl>
                                          <p:spTgt spid="29"/>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1000" fill="hold"/>
                                        <p:tgtEl>
                                          <p:spTgt spid="25"/>
                                        </p:tgtEl>
                                        <p:attrNameLst>
                                          <p:attrName>ppt_w</p:attrName>
                                        </p:attrNameLst>
                                      </p:cBhvr>
                                      <p:tavLst>
                                        <p:tav tm="0">
                                          <p:val>
                                            <p:fltVal val="0"/>
                                          </p:val>
                                        </p:tav>
                                        <p:tav tm="100000">
                                          <p:val>
                                            <p:strVal val="#ppt_w"/>
                                          </p:val>
                                        </p:tav>
                                      </p:tavLst>
                                    </p:anim>
                                    <p:anim calcmode="lin" valueType="num">
                                      <p:cBhvr>
                                        <p:cTn id="18" dur="1000" fill="hold"/>
                                        <p:tgtEl>
                                          <p:spTgt spid="25"/>
                                        </p:tgtEl>
                                        <p:attrNameLst>
                                          <p:attrName>ppt_h</p:attrName>
                                        </p:attrNameLst>
                                      </p:cBhvr>
                                      <p:tavLst>
                                        <p:tav tm="0">
                                          <p:val>
                                            <p:fltVal val="0"/>
                                          </p:val>
                                        </p:tav>
                                        <p:tav tm="100000">
                                          <p:val>
                                            <p:strVal val="#ppt_h"/>
                                          </p:val>
                                        </p:tav>
                                      </p:tavLst>
                                    </p:anim>
                                    <p:anim calcmode="lin" valueType="num">
                                      <p:cBhvr>
                                        <p:cTn id="19" dur="1000" fill="hold"/>
                                        <p:tgtEl>
                                          <p:spTgt spid="25"/>
                                        </p:tgtEl>
                                        <p:attrNameLst>
                                          <p:attrName>style.rotation</p:attrName>
                                        </p:attrNameLst>
                                      </p:cBhvr>
                                      <p:tavLst>
                                        <p:tav tm="0">
                                          <p:val>
                                            <p:fltVal val="90"/>
                                          </p:val>
                                        </p:tav>
                                        <p:tav tm="100000">
                                          <p:val>
                                            <p:fltVal val="0"/>
                                          </p:val>
                                        </p:tav>
                                      </p:tavLst>
                                    </p:anim>
                                    <p:animEffect transition="in" filter="fade">
                                      <p:cBhvr>
                                        <p:cTn id="20" dur="1000"/>
                                        <p:tgtEl>
                                          <p:spTgt spid="25"/>
                                        </p:tgtEl>
                                      </p:cBhvr>
                                    </p:animEffect>
                                  </p:childTnLst>
                                </p:cTn>
                              </p:par>
                              <p:par>
                                <p:cTn id="21" presetID="1" presetClass="mediacall" presetSubtype="0" fill="hold" nodeType="withEffect">
                                  <p:stCondLst>
                                    <p:cond delay="0"/>
                                  </p:stCondLst>
                                  <p:childTnLst>
                                    <p:cmd type="call" cmd="playFrom(0.0)">
                                      <p:cBhvr>
                                        <p:cTn id="22" dur="347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9"/>
                </p:tgtEl>
              </p:cMediaNode>
            </p:audio>
            <p:audio>
              <p:cMediaNode vol="80000">
                <p:cTn id="24" fill="hold" display="0">
                  <p:stCondLst>
                    <p:cond delay="indefinite"/>
                  </p:stCondLst>
                  <p:endCondLst>
                    <p:cond evt="onStopAudio" delay="0">
                      <p:tgtEl>
                        <p:sldTgt/>
                      </p:tgtEl>
                    </p:cond>
                  </p:endCondLst>
                </p:cTn>
                <p:tgtEl>
                  <p:spTgt spid="3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626362-D15D-8F1A-1D0C-1920873CE0DC}"/>
              </a:ext>
            </a:extLst>
          </p:cNvPr>
          <p:cNvPicPr>
            <a:picLocks noChangeAspect="1"/>
          </p:cNvPicPr>
          <p:nvPr/>
        </p:nvPicPr>
        <p:blipFill>
          <a:blip r:embed="rId5"/>
          <a:stretch>
            <a:fillRect/>
          </a:stretch>
        </p:blipFill>
        <p:spPr>
          <a:xfrm>
            <a:off x="-55888" y="-53667"/>
            <a:ext cx="18343888" cy="11038790"/>
          </a:xfrm>
          <a:prstGeom prst="rect">
            <a:avLst/>
          </a:prstGeom>
        </p:spPr>
      </p:pic>
      <p:grpSp>
        <p:nvGrpSpPr>
          <p:cNvPr id="2" name="Group 2"/>
          <p:cNvGrpSpPr/>
          <p:nvPr/>
        </p:nvGrpSpPr>
        <p:grpSpPr>
          <a:xfrm>
            <a:off x="863231" y="1202061"/>
            <a:ext cx="16505649" cy="8172588"/>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5" name="Freeform 10">
            <a:extLst>
              <a:ext uri="{FF2B5EF4-FFF2-40B4-BE49-F238E27FC236}">
                <a16:creationId xmlns:a16="http://schemas.microsoft.com/office/drawing/2014/main" id="{FD335BB3-F7F2-C6DA-2DBC-67B2164CF230}"/>
              </a:ext>
            </a:extLst>
          </p:cNvPr>
          <p:cNvSpPr/>
          <p:nvPr/>
        </p:nvSpPr>
        <p:spPr>
          <a:xfrm rot="1275997">
            <a:off x="15237417" y="-136256"/>
            <a:ext cx="3454570" cy="2097212"/>
          </a:xfrm>
          <a:custGeom>
            <a:avLst/>
            <a:gdLst/>
            <a:ahLst/>
            <a:cxnLst/>
            <a:rect l="l" t="t" r="r" b="b"/>
            <a:pathLst>
              <a:path w="3454570" h="2097212">
                <a:moveTo>
                  <a:pt x="0" y="0"/>
                </a:moveTo>
                <a:lnTo>
                  <a:pt x="3454570" y="0"/>
                </a:lnTo>
                <a:lnTo>
                  <a:pt x="3454570" y="2097212"/>
                </a:lnTo>
                <a:lnTo>
                  <a:pt x="0" y="2097212"/>
                </a:lnTo>
                <a:lnTo>
                  <a:pt x="0" y="0"/>
                </a:lnTo>
                <a:close/>
              </a:path>
            </a:pathLst>
          </a:custGeom>
          <a:blipFill>
            <a:blip r:embed="rId6"/>
            <a:stretch>
              <a:fillRect/>
            </a:stretch>
          </a:blipFill>
        </p:spPr>
        <p:txBody>
          <a:bodyPr/>
          <a:lstStyle/>
          <a:p>
            <a:endParaRPr lang="en-US"/>
          </a:p>
        </p:txBody>
      </p:sp>
      <p:sp>
        <p:nvSpPr>
          <p:cNvPr id="16" name="Freeform 11">
            <a:extLst>
              <a:ext uri="{FF2B5EF4-FFF2-40B4-BE49-F238E27FC236}">
                <a16:creationId xmlns:a16="http://schemas.microsoft.com/office/drawing/2014/main" id="{4F584019-177B-89B3-473D-967D33501446}"/>
              </a:ext>
            </a:extLst>
          </p:cNvPr>
          <p:cNvSpPr/>
          <p:nvPr/>
        </p:nvSpPr>
        <p:spPr>
          <a:xfrm>
            <a:off x="14790592" y="8848622"/>
            <a:ext cx="4164109" cy="1681259"/>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17" name="Freeform 12">
            <a:extLst>
              <a:ext uri="{FF2B5EF4-FFF2-40B4-BE49-F238E27FC236}">
                <a16:creationId xmlns:a16="http://schemas.microsoft.com/office/drawing/2014/main" id="{EBD1FBC9-F184-90BA-73D7-5C8B3A17B9C1}"/>
              </a:ext>
            </a:extLst>
          </p:cNvPr>
          <p:cNvSpPr/>
          <p:nvPr/>
        </p:nvSpPr>
        <p:spPr>
          <a:xfrm>
            <a:off x="-873477" y="7880035"/>
            <a:ext cx="3245413" cy="3006064"/>
          </a:xfrm>
          <a:custGeom>
            <a:avLst/>
            <a:gdLst/>
            <a:ahLst/>
            <a:cxnLst/>
            <a:rect l="l" t="t" r="r" b="b"/>
            <a:pathLst>
              <a:path w="3245413" h="3006064">
                <a:moveTo>
                  <a:pt x="0" y="0"/>
                </a:moveTo>
                <a:lnTo>
                  <a:pt x="3245414" y="0"/>
                </a:lnTo>
                <a:lnTo>
                  <a:pt x="3245414" y="3006064"/>
                </a:lnTo>
                <a:lnTo>
                  <a:pt x="0" y="3006064"/>
                </a:lnTo>
                <a:lnTo>
                  <a:pt x="0" y="0"/>
                </a:lnTo>
                <a:close/>
              </a:path>
            </a:pathLst>
          </a:custGeom>
          <a:blipFill>
            <a:blip r:embed="rId8"/>
            <a:stretch>
              <a:fillRect/>
            </a:stretch>
          </a:blipFill>
        </p:spPr>
        <p:txBody>
          <a:bodyPr/>
          <a:lstStyle/>
          <a:p>
            <a:endParaRPr lang="en-US"/>
          </a:p>
        </p:txBody>
      </p:sp>
      <p:sp>
        <p:nvSpPr>
          <p:cNvPr id="14" name="Freeform 9">
            <a:extLst>
              <a:ext uri="{FF2B5EF4-FFF2-40B4-BE49-F238E27FC236}">
                <a16:creationId xmlns:a16="http://schemas.microsoft.com/office/drawing/2014/main" id="{AC03EBA1-DC70-629A-4454-B971B3942FED}"/>
              </a:ext>
            </a:extLst>
          </p:cNvPr>
          <p:cNvSpPr/>
          <p:nvPr/>
        </p:nvSpPr>
        <p:spPr>
          <a:xfrm rot="-412981">
            <a:off x="124843" y="202576"/>
            <a:ext cx="2005845" cy="2036391"/>
          </a:xfrm>
          <a:custGeom>
            <a:avLst/>
            <a:gdLst/>
            <a:ahLst/>
            <a:cxnLst/>
            <a:rect l="l" t="t" r="r" b="b"/>
            <a:pathLst>
              <a:path w="2005845" h="2036391">
                <a:moveTo>
                  <a:pt x="0" y="0"/>
                </a:moveTo>
                <a:lnTo>
                  <a:pt x="2005846" y="0"/>
                </a:lnTo>
                <a:lnTo>
                  <a:pt x="2005846" y="2036392"/>
                </a:lnTo>
                <a:lnTo>
                  <a:pt x="0" y="2036392"/>
                </a:lnTo>
                <a:lnTo>
                  <a:pt x="0" y="0"/>
                </a:lnTo>
                <a:close/>
              </a:path>
            </a:pathLst>
          </a:custGeom>
          <a:blipFill>
            <a:blip r:embed="rId9"/>
            <a:stretch>
              <a:fillRect/>
            </a:stretch>
          </a:blipFill>
        </p:spPr>
        <p:txBody>
          <a:bodyPr/>
          <a:lstStyle/>
          <a:p>
            <a:endParaRPr lang="en-US"/>
          </a:p>
        </p:txBody>
      </p:sp>
      <p:pic>
        <p:nvPicPr>
          <p:cNvPr id="19" name="Picture 18" descr="Cartoon of a child and child&#10;&#10;Description automatically generated">
            <a:extLst>
              <a:ext uri="{FF2B5EF4-FFF2-40B4-BE49-F238E27FC236}">
                <a16:creationId xmlns:a16="http://schemas.microsoft.com/office/drawing/2014/main" id="{A91D65FA-CACD-7E41-97A4-3495B15A921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59708" y="5373879"/>
            <a:ext cx="5986597" cy="3806176"/>
          </a:xfrm>
          <a:prstGeom prst="rect">
            <a:avLst/>
          </a:prstGeom>
        </p:spPr>
      </p:pic>
      <p:grpSp>
        <p:nvGrpSpPr>
          <p:cNvPr id="20" name="Group 19">
            <a:extLst>
              <a:ext uri="{FF2B5EF4-FFF2-40B4-BE49-F238E27FC236}">
                <a16:creationId xmlns:a16="http://schemas.microsoft.com/office/drawing/2014/main" id="{18F47467-0F97-F8E3-F3E7-7BC87FA8CFFD}"/>
              </a:ext>
            </a:extLst>
          </p:cNvPr>
          <p:cNvGrpSpPr/>
          <p:nvPr/>
        </p:nvGrpSpPr>
        <p:grpSpPr>
          <a:xfrm>
            <a:off x="1127765" y="2872014"/>
            <a:ext cx="8659961" cy="1694315"/>
            <a:chOff x="2532629" y="2382824"/>
            <a:chExt cx="9363029" cy="1221125"/>
          </a:xfrm>
          <a:solidFill>
            <a:srgbClr val="0070C0"/>
          </a:solidFill>
          <a:effectLst>
            <a:glow rad="228600">
              <a:schemeClr val="accent2">
                <a:satMod val="175000"/>
                <a:alpha val="40000"/>
              </a:schemeClr>
            </a:glow>
          </a:effectLst>
        </p:grpSpPr>
        <p:sp>
          <p:nvSpPr>
            <p:cNvPr id="21" name="Speech Bubble: Oval 20">
              <a:extLst>
                <a:ext uri="{FF2B5EF4-FFF2-40B4-BE49-F238E27FC236}">
                  <a16:creationId xmlns:a16="http://schemas.microsoft.com/office/drawing/2014/main" id="{EAC59910-CC1F-4DBB-5467-6FC4F47C684B}"/>
                </a:ext>
              </a:extLst>
            </p:cNvPr>
            <p:cNvSpPr/>
            <p:nvPr/>
          </p:nvSpPr>
          <p:spPr>
            <a:xfrm>
              <a:off x="2532629" y="2382824"/>
              <a:ext cx="9296399" cy="1221125"/>
            </a:xfrm>
            <a:prstGeom prst="wedgeEllipseCallout">
              <a:avLst>
                <a:gd name="adj1" fmla="val 938"/>
                <a:gd name="adj2" fmla="val 96945"/>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36">
              <a:extLst>
                <a:ext uri="{FF2B5EF4-FFF2-40B4-BE49-F238E27FC236}">
                  <a16:creationId xmlns:a16="http://schemas.microsoft.com/office/drawing/2014/main" id="{0F6D9315-174B-0810-96CA-143CC9D60A0C}"/>
                </a:ext>
              </a:extLst>
            </p:cNvPr>
            <p:cNvSpPr txBox="1"/>
            <p:nvPr/>
          </p:nvSpPr>
          <p:spPr>
            <a:xfrm>
              <a:off x="2599259" y="2739199"/>
              <a:ext cx="9296399" cy="610007"/>
            </a:xfrm>
            <a:prstGeom prst="rect">
              <a:avLst/>
            </a:prstGeom>
            <a:noFill/>
          </p:spPr>
          <p:txBody>
            <a:bodyPr wrap="square" lIns="0" tIns="0" rIns="0" bIns="0" rtlCol="0" anchor="t">
              <a:spAutoFit/>
            </a:bodyPr>
            <a:lstStyle/>
            <a:p>
              <a:pPr algn="ctr">
                <a:lnSpc>
                  <a:spcPts val="6551"/>
                </a:lnSpc>
              </a:pPr>
              <a:r>
                <a:rPr lang="en-US" sz="5400" dirty="0">
                  <a:solidFill>
                    <a:schemeClr val="bg1"/>
                  </a:solidFill>
                  <a:latin typeface="Dreaming Outloud Pro" panose="03050502040302030504" pitchFamily="66" charset="0"/>
                  <a:cs typeface="Dreaming Outloud Pro" panose="03050502040302030504" pitchFamily="66" charset="0"/>
                </a:rPr>
                <a:t>What nationality is she?</a:t>
              </a:r>
            </a:p>
          </p:txBody>
        </p:sp>
      </p:grpSp>
      <p:grpSp>
        <p:nvGrpSpPr>
          <p:cNvPr id="25" name="Group 24">
            <a:extLst>
              <a:ext uri="{FF2B5EF4-FFF2-40B4-BE49-F238E27FC236}">
                <a16:creationId xmlns:a16="http://schemas.microsoft.com/office/drawing/2014/main" id="{3EEEBF8B-6CCD-0BC5-E059-DA35EF69D93B}"/>
              </a:ext>
            </a:extLst>
          </p:cNvPr>
          <p:cNvGrpSpPr/>
          <p:nvPr/>
        </p:nvGrpSpPr>
        <p:grpSpPr>
          <a:xfrm>
            <a:off x="10082166" y="6843205"/>
            <a:ext cx="5804962" cy="1361849"/>
            <a:chOff x="2492270" y="2491121"/>
            <a:chExt cx="9357629" cy="1625492"/>
          </a:xfrm>
          <a:solidFill>
            <a:srgbClr val="C00000"/>
          </a:solidFill>
          <a:effectLst>
            <a:glow rad="228600">
              <a:schemeClr val="accent1">
                <a:satMod val="175000"/>
                <a:alpha val="40000"/>
              </a:schemeClr>
            </a:glow>
          </a:effectLst>
        </p:grpSpPr>
        <p:sp>
          <p:nvSpPr>
            <p:cNvPr id="26" name="Speech Bubble: Oval 25">
              <a:extLst>
                <a:ext uri="{FF2B5EF4-FFF2-40B4-BE49-F238E27FC236}">
                  <a16:creationId xmlns:a16="http://schemas.microsoft.com/office/drawing/2014/main" id="{4B15C89D-64B2-48E3-27F1-651070CF2FAB}"/>
                </a:ext>
              </a:extLst>
            </p:cNvPr>
            <p:cNvSpPr/>
            <p:nvPr/>
          </p:nvSpPr>
          <p:spPr>
            <a:xfrm>
              <a:off x="2492270" y="2491121"/>
              <a:ext cx="9296399" cy="1625492"/>
            </a:xfrm>
            <a:prstGeom prst="wedgeEllipseCallout">
              <a:avLst>
                <a:gd name="adj1" fmla="val -59577"/>
                <a:gd name="adj2" fmla="val -45872"/>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36">
              <a:extLst>
                <a:ext uri="{FF2B5EF4-FFF2-40B4-BE49-F238E27FC236}">
                  <a16:creationId xmlns:a16="http://schemas.microsoft.com/office/drawing/2014/main" id="{C5637F9E-317C-FAAD-D92B-46AD6AC30CEE}"/>
                </a:ext>
              </a:extLst>
            </p:cNvPr>
            <p:cNvSpPr txBox="1"/>
            <p:nvPr/>
          </p:nvSpPr>
          <p:spPr>
            <a:xfrm>
              <a:off x="2553500" y="2751984"/>
              <a:ext cx="9296399" cy="1010240"/>
            </a:xfrm>
            <a:prstGeom prst="rect">
              <a:avLst/>
            </a:prstGeom>
            <a:noFill/>
          </p:spPr>
          <p:txBody>
            <a:bodyPr wrap="square" lIns="0" tIns="0" rIns="0" bIns="0" rtlCol="0" anchor="t">
              <a:spAutoFit/>
            </a:bodyPr>
            <a:lstStyle/>
            <a:p>
              <a:pPr algn="ctr">
                <a:lnSpc>
                  <a:spcPts val="6551"/>
                </a:lnSpc>
              </a:pPr>
              <a:r>
                <a:rPr lang="en-US" sz="5400" dirty="0">
                  <a:solidFill>
                    <a:schemeClr val="bg1"/>
                  </a:solidFill>
                  <a:latin typeface="Dreaming Outloud Pro" panose="03050502040302030504" pitchFamily="66" charset="0"/>
                  <a:cs typeface="Dreaming Outloud Pro" panose="03050502040302030504" pitchFamily="66" charset="0"/>
                </a:rPr>
                <a:t>She’s Malaysian.</a:t>
              </a:r>
            </a:p>
          </p:txBody>
        </p:sp>
      </p:grpSp>
      <p:pic>
        <p:nvPicPr>
          <p:cNvPr id="29" name="Track 26">
            <a:hlinkClick r:id="" action="ppaction://media"/>
            <a:extLst>
              <a:ext uri="{FF2B5EF4-FFF2-40B4-BE49-F238E27FC236}">
                <a16:creationId xmlns:a16="http://schemas.microsoft.com/office/drawing/2014/main" id="{10808E19-3FC3-9F39-4BA1-FFD9EBC369DB}"/>
              </a:ext>
            </a:extLst>
          </p:cNvPr>
          <p:cNvPicPr>
            <a:picLocks noChangeAspect="1"/>
          </p:cNvPicPr>
          <p:nvPr>
            <a:audioFile r:link="rId1"/>
            <p:extLst>
              <p:ext uri="{DAA4B4D4-6D71-4841-9C94-3DE7FCFB9230}">
                <p14:media xmlns:p14="http://schemas.microsoft.com/office/powerpoint/2010/main" r:embed="rId2">
                  <p14:trim st="40362" end="22433.1562"/>
                </p14:media>
              </p:ext>
            </p:extLst>
          </p:nvPr>
        </p:nvPicPr>
        <p:blipFill>
          <a:blip r:embed="rId11"/>
          <a:stretch>
            <a:fillRect/>
          </a:stretch>
        </p:blipFill>
        <p:spPr>
          <a:xfrm>
            <a:off x="18411254" y="4128382"/>
            <a:ext cx="1570037" cy="1570037"/>
          </a:xfrm>
          <a:prstGeom prst="rect">
            <a:avLst/>
          </a:prstGeom>
        </p:spPr>
      </p:pic>
      <p:pic>
        <p:nvPicPr>
          <p:cNvPr id="30" name="Track 26">
            <a:hlinkClick r:id="" action="ppaction://media"/>
            <a:extLst>
              <a:ext uri="{FF2B5EF4-FFF2-40B4-BE49-F238E27FC236}">
                <a16:creationId xmlns:a16="http://schemas.microsoft.com/office/drawing/2014/main" id="{99D42461-DB78-3556-7F74-A7C48F174210}"/>
              </a:ext>
            </a:extLst>
          </p:cNvPr>
          <p:cNvPicPr>
            <a:picLocks noChangeAspect="1"/>
          </p:cNvPicPr>
          <p:nvPr>
            <a:audioFile r:link="rId1"/>
            <p:extLst>
              <p:ext uri="{DAA4B4D4-6D71-4841-9C94-3DE7FCFB9230}">
                <p14:media xmlns:p14="http://schemas.microsoft.com/office/powerpoint/2010/main" r:embed="rId2">
                  <p14:trim st="43596" end="19833.1562"/>
                </p14:media>
              </p:ext>
            </p:extLst>
          </p:nvPr>
        </p:nvPicPr>
        <p:blipFill>
          <a:blip r:embed="rId11"/>
          <a:stretch>
            <a:fillRect/>
          </a:stretch>
        </p:blipFill>
        <p:spPr>
          <a:xfrm>
            <a:off x="18563603" y="6563405"/>
            <a:ext cx="1570037" cy="1570037"/>
          </a:xfrm>
          <a:prstGeom prst="rect">
            <a:avLst/>
          </a:prstGeom>
        </p:spPr>
      </p:pic>
      <p:pic>
        <p:nvPicPr>
          <p:cNvPr id="5" name="Picture 4">
            <a:extLst>
              <a:ext uri="{FF2B5EF4-FFF2-40B4-BE49-F238E27FC236}">
                <a16:creationId xmlns:a16="http://schemas.microsoft.com/office/drawing/2014/main" id="{51964914-41D5-AD66-0076-661BBC31813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3537" r="3537"/>
          <a:stretch/>
        </p:blipFill>
        <p:spPr>
          <a:xfrm>
            <a:off x="11488010" y="1418641"/>
            <a:ext cx="5610597" cy="4279778"/>
          </a:xfrm>
          <a:prstGeom prst="ellipse">
            <a:avLst/>
          </a:prstGeom>
          <a:ln w="190500" cap="rnd">
            <a:solidFill>
              <a:srgbClr val="00B050"/>
            </a:solidFill>
            <a:prstDash val="solid"/>
          </a:ln>
          <a:effectLst>
            <a:glow rad="381000">
              <a:schemeClr val="accent3">
                <a:satMod val="175000"/>
                <a:alpha val="40000"/>
              </a:schemeClr>
            </a:glow>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9" name="TextBox 15">
            <a:extLst>
              <a:ext uri="{FF2B5EF4-FFF2-40B4-BE49-F238E27FC236}">
                <a16:creationId xmlns:a16="http://schemas.microsoft.com/office/drawing/2014/main" id="{0E2171FD-0984-487A-564E-732FA52AE445}"/>
              </a:ext>
            </a:extLst>
          </p:cNvPr>
          <p:cNvSpPr txBox="1"/>
          <p:nvPr/>
        </p:nvSpPr>
        <p:spPr>
          <a:xfrm>
            <a:off x="5257800" y="-187459"/>
            <a:ext cx="7344443"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Listen, point and say.</a:t>
            </a:r>
          </a:p>
        </p:txBody>
      </p:sp>
    </p:spTree>
    <p:extLst>
      <p:ext uri="{BB962C8B-B14F-4D97-AF65-F5344CB8AC3E}">
        <p14:creationId xmlns:p14="http://schemas.microsoft.com/office/powerpoint/2010/main" val="2626850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par>
                                <p:cTn id="11" presetID="1" presetClass="mediacall" presetSubtype="0" fill="hold" nodeType="withEffect">
                                  <p:stCondLst>
                                    <p:cond delay="0"/>
                                  </p:stCondLst>
                                  <p:childTnLst>
                                    <p:cmd type="call" cmd="playFrom(0.0)">
                                      <p:cBhvr>
                                        <p:cTn id="12" dur="3582" fill="hold"/>
                                        <p:tgtEl>
                                          <p:spTgt spid="29"/>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1000" fill="hold"/>
                                        <p:tgtEl>
                                          <p:spTgt spid="25"/>
                                        </p:tgtEl>
                                        <p:attrNameLst>
                                          <p:attrName>ppt_w</p:attrName>
                                        </p:attrNameLst>
                                      </p:cBhvr>
                                      <p:tavLst>
                                        <p:tav tm="0">
                                          <p:val>
                                            <p:fltVal val="0"/>
                                          </p:val>
                                        </p:tav>
                                        <p:tav tm="100000">
                                          <p:val>
                                            <p:strVal val="#ppt_w"/>
                                          </p:val>
                                        </p:tav>
                                      </p:tavLst>
                                    </p:anim>
                                    <p:anim calcmode="lin" valueType="num">
                                      <p:cBhvr>
                                        <p:cTn id="18" dur="1000" fill="hold"/>
                                        <p:tgtEl>
                                          <p:spTgt spid="25"/>
                                        </p:tgtEl>
                                        <p:attrNameLst>
                                          <p:attrName>ppt_h</p:attrName>
                                        </p:attrNameLst>
                                      </p:cBhvr>
                                      <p:tavLst>
                                        <p:tav tm="0">
                                          <p:val>
                                            <p:fltVal val="0"/>
                                          </p:val>
                                        </p:tav>
                                        <p:tav tm="100000">
                                          <p:val>
                                            <p:strVal val="#ppt_h"/>
                                          </p:val>
                                        </p:tav>
                                      </p:tavLst>
                                    </p:anim>
                                    <p:anim calcmode="lin" valueType="num">
                                      <p:cBhvr>
                                        <p:cTn id="19" dur="1000" fill="hold"/>
                                        <p:tgtEl>
                                          <p:spTgt spid="25"/>
                                        </p:tgtEl>
                                        <p:attrNameLst>
                                          <p:attrName>style.rotation</p:attrName>
                                        </p:attrNameLst>
                                      </p:cBhvr>
                                      <p:tavLst>
                                        <p:tav tm="0">
                                          <p:val>
                                            <p:fltVal val="90"/>
                                          </p:val>
                                        </p:tav>
                                        <p:tav tm="100000">
                                          <p:val>
                                            <p:fltVal val="0"/>
                                          </p:val>
                                        </p:tav>
                                      </p:tavLst>
                                    </p:anim>
                                    <p:animEffect transition="in" filter="fade">
                                      <p:cBhvr>
                                        <p:cTn id="20" dur="1000"/>
                                        <p:tgtEl>
                                          <p:spTgt spid="25"/>
                                        </p:tgtEl>
                                      </p:cBhvr>
                                    </p:animEffect>
                                  </p:childTnLst>
                                </p:cTn>
                              </p:par>
                              <p:par>
                                <p:cTn id="21" presetID="1" presetClass="mediacall" presetSubtype="0" fill="hold" nodeType="withEffect">
                                  <p:stCondLst>
                                    <p:cond delay="0"/>
                                  </p:stCondLst>
                                  <p:childTnLst>
                                    <p:cmd type="call" cmd="playFrom(0.0)">
                                      <p:cBhvr>
                                        <p:cTn id="22" dur="2948"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9"/>
                </p:tgtEl>
              </p:cMediaNode>
            </p:audio>
            <p:audio>
              <p:cMediaNode vol="80000">
                <p:cTn id="24" fill="hold" display="0">
                  <p:stCondLst>
                    <p:cond delay="indefinite"/>
                  </p:stCondLst>
                  <p:endCondLst>
                    <p:cond evt="onStopAudio" delay="0">
                      <p:tgtEl>
                        <p:sldTgt/>
                      </p:tgtEl>
                    </p:cond>
                  </p:endCondLst>
                </p:cTn>
                <p:tgtEl>
                  <p:spTgt spid="3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626362-D15D-8F1A-1D0C-1920873CE0DC}"/>
              </a:ext>
            </a:extLst>
          </p:cNvPr>
          <p:cNvPicPr>
            <a:picLocks noChangeAspect="1"/>
          </p:cNvPicPr>
          <p:nvPr/>
        </p:nvPicPr>
        <p:blipFill>
          <a:blip r:embed="rId5"/>
          <a:stretch>
            <a:fillRect/>
          </a:stretch>
        </p:blipFill>
        <p:spPr>
          <a:xfrm>
            <a:off x="-55888" y="-53667"/>
            <a:ext cx="18343888" cy="11038790"/>
          </a:xfrm>
          <a:prstGeom prst="rect">
            <a:avLst/>
          </a:prstGeom>
        </p:spPr>
      </p:pic>
      <p:grpSp>
        <p:nvGrpSpPr>
          <p:cNvPr id="2" name="Group 2"/>
          <p:cNvGrpSpPr/>
          <p:nvPr/>
        </p:nvGrpSpPr>
        <p:grpSpPr>
          <a:xfrm>
            <a:off x="804796" y="1103131"/>
            <a:ext cx="16505649" cy="8271517"/>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5" name="Freeform 10">
            <a:extLst>
              <a:ext uri="{FF2B5EF4-FFF2-40B4-BE49-F238E27FC236}">
                <a16:creationId xmlns:a16="http://schemas.microsoft.com/office/drawing/2014/main" id="{FD335BB3-F7F2-C6DA-2DBC-67B2164CF230}"/>
              </a:ext>
            </a:extLst>
          </p:cNvPr>
          <p:cNvSpPr/>
          <p:nvPr/>
        </p:nvSpPr>
        <p:spPr>
          <a:xfrm rot="1275997">
            <a:off x="15237417" y="-136256"/>
            <a:ext cx="3454570" cy="2097212"/>
          </a:xfrm>
          <a:custGeom>
            <a:avLst/>
            <a:gdLst/>
            <a:ahLst/>
            <a:cxnLst/>
            <a:rect l="l" t="t" r="r" b="b"/>
            <a:pathLst>
              <a:path w="3454570" h="2097212">
                <a:moveTo>
                  <a:pt x="0" y="0"/>
                </a:moveTo>
                <a:lnTo>
                  <a:pt x="3454570" y="0"/>
                </a:lnTo>
                <a:lnTo>
                  <a:pt x="3454570" y="2097212"/>
                </a:lnTo>
                <a:lnTo>
                  <a:pt x="0" y="2097212"/>
                </a:lnTo>
                <a:lnTo>
                  <a:pt x="0" y="0"/>
                </a:lnTo>
                <a:close/>
              </a:path>
            </a:pathLst>
          </a:custGeom>
          <a:blipFill>
            <a:blip r:embed="rId6"/>
            <a:stretch>
              <a:fillRect/>
            </a:stretch>
          </a:blipFill>
        </p:spPr>
        <p:txBody>
          <a:bodyPr/>
          <a:lstStyle/>
          <a:p>
            <a:endParaRPr lang="en-US"/>
          </a:p>
        </p:txBody>
      </p:sp>
      <p:sp>
        <p:nvSpPr>
          <p:cNvPr id="16" name="Freeform 11">
            <a:extLst>
              <a:ext uri="{FF2B5EF4-FFF2-40B4-BE49-F238E27FC236}">
                <a16:creationId xmlns:a16="http://schemas.microsoft.com/office/drawing/2014/main" id="{4F584019-177B-89B3-473D-967D33501446}"/>
              </a:ext>
            </a:extLst>
          </p:cNvPr>
          <p:cNvSpPr/>
          <p:nvPr/>
        </p:nvSpPr>
        <p:spPr>
          <a:xfrm>
            <a:off x="14790592" y="8848622"/>
            <a:ext cx="4164109" cy="1681259"/>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17" name="Freeform 12">
            <a:extLst>
              <a:ext uri="{FF2B5EF4-FFF2-40B4-BE49-F238E27FC236}">
                <a16:creationId xmlns:a16="http://schemas.microsoft.com/office/drawing/2014/main" id="{EBD1FBC9-F184-90BA-73D7-5C8B3A17B9C1}"/>
              </a:ext>
            </a:extLst>
          </p:cNvPr>
          <p:cNvSpPr/>
          <p:nvPr/>
        </p:nvSpPr>
        <p:spPr>
          <a:xfrm>
            <a:off x="-873477" y="7880035"/>
            <a:ext cx="3245413" cy="3006064"/>
          </a:xfrm>
          <a:custGeom>
            <a:avLst/>
            <a:gdLst/>
            <a:ahLst/>
            <a:cxnLst/>
            <a:rect l="l" t="t" r="r" b="b"/>
            <a:pathLst>
              <a:path w="3245413" h="3006064">
                <a:moveTo>
                  <a:pt x="0" y="0"/>
                </a:moveTo>
                <a:lnTo>
                  <a:pt x="3245414" y="0"/>
                </a:lnTo>
                <a:lnTo>
                  <a:pt x="3245414" y="3006064"/>
                </a:lnTo>
                <a:lnTo>
                  <a:pt x="0" y="3006064"/>
                </a:lnTo>
                <a:lnTo>
                  <a:pt x="0" y="0"/>
                </a:lnTo>
                <a:close/>
              </a:path>
            </a:pathLst>
          </a:custGeom>
          <a:blipFill>
            <a:blip r:embed="rId8"/>
            <a:stretch>
              <a:fillRect/>
            </a:stretch>
          </a:blipFill>
        </p:spPr>
        <p:txBody>
          <a:bodyPr/>
          <a:lstStyle/>
          <a:p>
            <a:endParaRPr lang="en-US"/>
          </a:p>
        </p:txBody>
      </p:sp>
      <p:sp>
        <p:nvSpPr>
          <p:cNvPr id="14" name="Freeform 9">
            <a:extLst>
              <a:ext uri="{FF2B5EF4-FFF2-40B4-BE49-F238E27FC236}">
                <a16:creationId xmlns:a16="http://schemas.microsoft.com/office/drawing/2014/main" id="{AC03EBA1-DC70-629A-4454-B971B3942FED}"/>
              </a:ext>
            </a:extLst>
          </p:cNvPr>
          <p:cNvSpPr/>
          <p:nvPr/>
        </p:nvSpPr>
        <p:spPr>
          <a:xfrm rot="-412981">
            <a:off x="124843" y="202576"/>
            <a:ext cx="2005845" cy="2036391"/>
          </a:xfrm>
          <a:custGeom>
            <a:avLst/>
            <a:gdLst/>
            <a:ahLst/>
            <a:cxnLst/>
            <a:rect l="l" t="t" r="r" b="b"/>
            <a:pathLst>
              <a:path w="2005845" h="2036391">
                <a:moveTo>
                  <a:pt x="0" y="0"/>
                </a:moveTo>
                <a:lnTo>
                  <a:pt x="2005846" y="0"/>
                </a:lnTo>
                <a:lnTo>
                  <a:pt x="2005846" y="2036392"/>
                </a:lnTo>
                <a:lnTo>
                  <a:pt x="0" y="2036392"/>
                </a:lnTo>
                <a:lnTo>
                  <a:pt x="0" y="0"/>
                </a:lnTo>
                <a:close/>
              </a:path>
            </a:pathLst>
          </a:custGeom>
          <a:blipFill>
            <a:blip r:embed="rId9"/>
            <a:stretch>
              <a:fillRect/>
            </a:stretch>
          </a:blipFill>
        </p:spPr>
        <p:txBody>
          <a:bodyPr/>
          <a:lstStyle/>
          <a:p>
            <a:endParaRPr lang="en-US"/>
          </a:p>
        </p:txBody>
      </p:sp>
      <p:pic>
        <p:nvPicPr>
          <p:cNvPr id="19" name="Picture 18" descr="Cartoon of a child and child&#10;&#10;Description automatically generated">
            <a:extLst>
              <a:ext uri="{FF2B5EF4-FFF2-40B4-BE49-F238E27FC236}">
                <a16:creationId xmlns:a16="http://schemas.microsoft.com/office/drawing/2014/main" id="{A91D65FA-CACD-7E41-97A4-3495B15A921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31521" y="5230763"/>
            <a:ext cx="5986597" cy="3806176"/>
          </a:xfrm>
          <a:prstGeom prst="rect">
            <a:avLst/>
          </a:prstGeom>
        </p:spPr>
      </p:pic>
      <p:grpSp>
        <p:nvGrpSpPr>
          <p:cNvPr id="20" name="Group 19">
            <a:extLst>
              <a:ext uri="{FF2B5EF4-FFF2-40B4-BE49-F238E27FC236}">
                <a16:creationId xmlns:a16="http://schemas.microsoft.com/office/drawing/2014/main" id="{18F47467-0F97-F8E3-F3E7-7BC87FA8CFFD}"/>
              </a:ext>
            </a:extLst>
          </p:cNvPr>
          <p:cNvGrpSpPr/>
          <p:nvPr/>
        </p:nvGrpSpPr>
        <p:grpSpPr>
          <a:xfrm>
            <a:off x="1127765" y="2574456"/>
            <a:ext cx="8700562" cy="1694315"/>
            <a:chOff x="2534222" y="2694402"/>
            <a:chExt cx="9406926" cy="1221125"/>
          </a:xfrm>
          <a:solidFill>
            <a:srgbClr val="0070C0"/>
          </a:solidFill>
          <a:effectLst>
            <a:glow rad="228600">
              <a:schemeClr val="accent2">
                <a:satMod val="175000"/>
                <a:alpha val="40000"/>
              </a:schemeClr>
            </a:glow>
          </a:effectLst>
        </p:grpSpPr>
        <p:sp>
          <p:nvSpPr>
            <p:cNvPr id="21" name="Speech Bubble: Oval 20">
              <a:extLst>
                <a:ext uri="{FF2B5EF4-FFF2-40B4-BE49-F238E27FC236}">
                  <a16:creationId xmlns:a16="http://schemas.microsoft.com/office/drawing/2014/main" id="{EAC59910-CC1F-4DBB-5467-6FC4F47C684B}"/>
                </a:ext>
              </a:extLst>
            </p:cNvPr>
            <p:cNvSpPr/>
            <p:nvPr/>
          </p:nvSpPr>
          <p:spPr>
            <a:xfrm>
              <a:off x="2534222" y="2694402"/>
              <a:ext cx="9296399" cy="1221125"/>
            </a:xfrm>
            <a:prstGeom prst="wedgeEllipseCallout">
              <a:avLst>
                <a:gd name="adj1" fmla="val -2891"/>
                <a:gd name="adj2" fmla="val 112057"/>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36">
              <a:extLst>
                <a:ext uri="{FF2B5EF4-FFF2-40B4-BE49-F238E27FC236}">
                  <a16:creationId xmlns:a16="http://schemas.microsoft.com/office/drawing/2014/main" id="{0F6D9315-174B-0810-96CA-143CC9D60A0C}"/>
                </a:ext>
              </a:extLst>
            </p:cNvPr>
            <p:cNvSpPr txBox="1"/>
            <p:nvPr/>
          </p:nvSpPr>
          <p:spPr>
            <a:xfrm>
              <a:off x="2644749" y="2958257"/>
              <a:ext cx="9296399" cy="610007"/>
            </a:xfrm>
            <a:prstGeom prst="rect">
              <a:avLst/>
            </a:prstGeom>
            <a:noFill/>
          </p:spPr>
          <p:txBody>
            <a:bodyPr wrap="square" lIns="0" tIns="0" rIns="0" bIns="0" rtlCol="0" anchor="t">
              <a:spAutoFit/>
            </a:bodyPr>
            <a:lstStyle/>
            <a:p>
              <a:pPr algn="ctr">
                <a:lnSpc>
                  <a:spcPts val="6551"/>
                </a:lnSpc>
              </a:pPr>
              <a:r>
                <a:rPr lang="en-US" sz="5400" dirty="0">
                  <a:solidFill>
                    <a:schemeClr val="bg1"/>
                  </a:solidFill>
                  <a:latin typeface="Dreaming Outloud Pro" panose="03050502040302030504" pitchFamily="66" charset="0"/>
                  <a:cs typeface="Dreaming Outloud Pro" panose="03050502040302030504" pitchFamily="66" charset="0"/>
                </a:rPr>
                <a:t>What nationality is she?</a:t>
              </a:r>
            </a:p>
          </p:txBody>
        </p:sp>
      </p:grpSp>
      <p:grpSp>
        <p:nvGrpSpPr>
          <p:cNvPr id="25" name="Group 24">
            <a:extLst>
              <a:ext uri="{FF2B5EF4-FFF2-40B4-BE49-F238E27FC236}">
                <a16:creationId xmlns:a16="http://schemas.microsoft.com/office/drawing/2014/main" id="{3EEEBF8B-6CCD-0BC5-E059-DA35EF69D93B}"/>
              </a:ext>
            </a:extLst>
          </p:cNvPr>
          <p:cNvGrpSpPr/>
          <p:nvPr/>
        </p:nvGrpSpPr>
        <p:grpSpPr>
          <a:xfrm>
            <a:off x="10069335" y="7199110"/>
            <a:ext cx="5804962" cy="1361849"/>
            <a:chOff x="2492270" y="2491121"/>
            <a:chExt cx="9357629" cy="1625492"/>
          </a:xfrm>
          <a:solidFill>
            <a:srgbClr val="C00000"/>
          </a:solidFill>
          <a:effectLst>
            <a:glow rad="228600">
              <a:schemeClr val="accent1">
                <a:satMod val="175000"/>
                <a:alpha val="40000"/>
              </a:schemeClr>
            </a:glow>
          </a:effectLst>
        </p:grpSpPr>
        <p:sp>
          <p:nvSpPr>
            <p:cNvPr id="26" name="Speech Bubble: Oval 25">
              <a:extLst>
                <a:ext uri="{FF2B5EF4-FFF2-40B4-BE49-F238E27FC236}">
                  <a16:creationId xmlns:a16="http://schemas.microsoft.com/office/drawing/2014/main" id="{4B15C89D-64B2-48E3-27F1-651070CF2FAB}"/>
                </a:ext>
              </a:extLst>
            </p:cNvPr>
            <p:cNvSpPr/>
            <p:nvPr/>
          </p:nvSpPr>
          <p:spPr>
            <a:xfrm>
              <a:off x="2492270" y="2491121"/>
              <a:ext cx="9296399" cy="1625492"/>
            </a:xfrm>
            <a:prstGeom prst="wedgeEllipseCallout">
              <a:avLst>
                <a:gd name="adj1" fmla="val -59577"/>
                <a:gd name="adj2" fmla="val -45872"/>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36">
              <a:extLst>
                <a:ext uri="{FF2B5EF4-FFF2-40B4-BE49-F238E27FC236}">
                  <a16:creationId xmlns:a16="http://schemas.microsoft.com/office/drawing/2014/main" id="{C5637F9E-317C-FAAD-D92B-46AD6AC30CEE}"/>
                </a:ext>
              </a:extLst>
            </p:cNvPr>
            <p:cNvSpPr txBox="1"/>
            <p:nvPr/>
          </p:nvSpPr>
          <p:spPr>
            <a:xfrm>
              <a:off x="2553500" y="2751984"/>
              <a:ext cx="9296399" cy="1010240"/>
            </a:xfrm>
            <a:prstGeom prst="rect">
              <a:avLst/>
            </a:prstGeom>
            <a:noFill/>
          </p:spPr>
          <p:txBody>
            <a:bodyPr wrap="square" lIns="0" tIns="0" rIns="0" bIns="0" rtlCol="0" anchor="t">
              <a:spAutoFit/>
            </a:bodyPr>
            <a:lstStyle/>
            <a:p>
              <a:pPr algn="ctr">
                <a:lnSpc>
                  <a:spcPts val="6551"/>
                </a:lnSpc>
              </a:pPr>
              <a:r>
                <a:rPr lang="en-US" sz="5400" dirty="0">
                  <a:solidFill>
                    <a:schemeClr val="bg1"/>
                  </a:solidFill>
                  <a:latin typeface="Dreaming Outloud Pro" panose="03050502040302030504" pitchFamily="66" charset="0"/>
                  <a:cs typeface="Dreaming Outloud Pro" panose="03050502040302030504" pitchFamily="66" charset="0"/>
                </a:rPr>
                <a:t>She’s American.</a:t>
              </a:r>
            </a:p>
          </p:txBody>
        </p:sp>
      </p:grpSp>
      <p:pic>
        <p:nvPicPr>
          <p:cNvPr id="29" name="Track 26">
            <a:hlinkClick r:id="" action="ppaction://media"/>
            <a:extLst>
              <a:ext uri="{FF2B5EF4-FFF2-40B4-BE49-F238E27FC236}">
                <a16:creationId xmlns:a16="http://schemas.microsoft.com/office/drawing/2014/main" id="{10808E19-3FC3-9F39-4BA1-FFD9EBC369DB}"/>
              </a:ext>
            </a:extLst>
          </p:cNvPr>
          <p:cNvPicPr>
            <a:picLocks noChangeAspect="1"/>
          </p:cNvPicPr>
          <p:nvPr>
            <a:audioFile r:link="rId1"/>
            <p:extLst>
              <p:ext uri="{DAA4B4D4-6D71-4841-9C94-3DE7FCFB9230}">
                <p14:media xmlns:p14="http://schemas.microsoft.com/office/powerpoint/2010/main" r:embed="rId2">
                  <p14:trim st="40362" end="22433.1562"/>
                </p14:media>
              </p:ext>
            </p:extLst>
          </p:nvPr>
        </p:nvPicPr>
        <p:blipFill>
          <a:blip r:embed="rId11"/>
          <a:stretch>
            <a:fillRect/>
          </a:stretch>
        </p:blipFill>
        <p:spPr>
          <a:xfrm>
            <a:off x="18411254" y="4128382"/>
            <a:ext cx="1570037" cy="1570037"/>
          </a:xfrm>
          <a:prstGeom prst="rect">
            <a:avLst/>
          </a:prstGeom>
        </p:spPr>
      </p:pic>
      <p:pic>
        <p:nvPicPr>
          <p:cNvPr id="30" name="Track 26">
            <a:hlinkClick r:id="" action="ppaction://media"/>
            <a:extLst>
              <a:ext uri="{FF2B5EF4-FFF2-40B4-BE49-F238E27FC236}">
                <a16:creationId xmlns:a16="http://schemas.microsoft.com/office/drawing/2014/main" id="{99D42461-DB78-3556-7F74-A7C48F174210}"/>
              </a:ext>
            </a:extLst>
          </p:cNvPr>
          <p:cNvPicPr>
            <a:picLocks noChangeAspect="1"/>
          </p:cNvPicPr>
          <p:nvPr>
            <a:audioFile r:link="rId1"/>
            <p:extLst>
              <p:ext uri="{DAA4B4D4-6D71-4841-9C94-3DE7FCFB9230}">
                <p14:media xmlns:p14="http://schemas.microsoft.com/office/powerpoint/2010/main" r:embed="rId2">
                  <p14:trim st="51939" end="11180.1562"/>
                </p14:media>
              </p:ext>
            </p:extLst>
          </p:nvPr>
        </p:nvPicPr>
        <p:blipFill>
          <a:blip r:embed="rId11"/>
          <a:stretch>
            <a:fillRect/>
          </a:stretch>
        </p:blipFill>
        <p:spPr>
          <a:xfrm>
            <a:off x="18563603" y="6563405"/>
            <a:ext cx="1570037" cy="1570037"/>
          </a:xfrm>
          <a:prstGeom prst="rect">
            <a:avLst/>
          </a:prstGeom>
        </p:spPr>
      </p:pic>
      <p:pic>
        <p:nvPicPr>
          <p:cNvPr id="7" name="Picture 6">
            <a:extLst>
              <a:ext uri="{FF2B5EF4-FFF2-40B4-BE49-F238E27FC236}">
                <a16:creationId xmlns:a16="http://schemas.microsoft.com/office/drawing/2014/main" id="{F5047645-EF2D-EF29-168B-22D77AA32B3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667" r="667"/>
          <a:stretch/>
        </p:blipFill>
        <p:spPr>
          <a:xfrm>
            <a:off x="11506200" y="1562100"/>
            <a:ext cx="5641826" cy="4440927"/>
          </a:xfrm>
          <a:prstGeom prst="ellipse">
            <a:avLst/>
          </a:prstGeom>
          <a:ln w="190500" cap="rnd">
            <a:solidFill>
              <a:srgbClr val="00B050"/>
            </a:solidFill>
            <a:prstDash val="solid"/>
          </a:ln>
          <a:effectLst>
            <a:glow rad="381000">
              <a:schemeClr val="accent3">
                <a:satMod val="175000"/>
                <a:alpha val="40000"/>
              </a:schemeClr>
            </a:glow>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5" name="TextBox 15">
            <a:extLst>
              <a:ext uri="{FF2B5EF4-FFF2-40B4-BE49-F238E27FC236}">
                <a16:creationId xmlns:a16="http://schemas.microsoft.com/office/drawing/2014/main" id="{8F6FAEB0-6EF5-2892-7F92-39454F5EB8B4}"/>
              </a:ext>
            </a:extLst>
          </p:cNvPr>
          <p:cNvSpPr txBox="1"/>
          <p:nvPr/>
        </p:nvSpPr>
        <p:spPr>
          <a:xfrm>
            <a:off x="5181600" y="-152596"/>
            <a:ext cx="7344443"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Listen, point and say.</a:t>
            </a:r>
          </a:p>
        </p:txBody>
      </p:sp>
    </p:spTree>
    <p:extLst>
      <p:ext uri="{BB962C8B-B14F-4D97-AF65-F5344CB8AC3E}">
        <p14:creationId xmlns:p14="http://schemas.microsoft.com/office/powerpoint/2010/main" val="2296998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par>
                                <p:cTn id="11" presetID="1" presetClass="mediacall" presetSubtype="0" fill="hold" nodeType="withEffect">
                                  <p:stCondLst>
                                    <p:cond delay="0"/>
                                  </p:stCondLst>
                                  <p:childTnLst>
                                    <p:cmd type="call" cmd="playFrom(0.0)">
                                      <p:cBhvr>
                                        <p:cTn id="12" dur="3582" fill="hold"/>
                                        <p:tgtEl>
                                          <p:spTgt spid="29"/>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1000" fill="hold"/>
                                        <p:tgtEl>
                                          <p:spTgt spid="25"/>
                                        </p:tgtEl>
                                        <p:attrNameLst>
                                          <p:attrName>ppt_w</p:attrName>
                                        </p:attrNameLst>
                                      </p:cBhvr>
                                      <p:tavLst>
                                        <p:tav tm="0">
                                          <p:val>
                                            <p:fltVal val="0"/>
                                          </p:val>
                                        </p:tav>
                                        <p:tav tm="100000">
                                          <p:val>
                                            <p:strVal val="#ppt_w"/>
                                          </p:val>
                                        </p:tav>
                                      </p:tavLst>
                                    </p:anim>
                                    <p:anim calcmode="lin" valueType="num">
                                      <p:cBhvr>
                                        <p:cTn id="18" dur="1000" fill="hold"/>
                                        <p:tgtEl>
                                          <p:spTgt spid="25"/>
                                        </p:tgtEl>
                                        <p:attrNameLst>
                                          <p:attrName>ppt_h</p:attrName>
                                        </p:attrNameLst>
                                      </p:cBhvr>
                                      <p:tavLst>
                                        <p:tav tm="0">
                                          <p:val>
                                            <p:fltVal val="0"/>
                                          </p:val>
                                        </p:tav>
                                        <p:tav tm="100000">
                                          <p:val>
                                            <p:strVal val="#ppt_h"/>
                                          </p:val>
                                        </p:tav>
                                      </p:tavLst>
                                    </p:anim>
                                    <p:anim calcmode="lin" valueType="num">
                                      <p:cBhvr>
                                        <p:cTn id="19" dur="1000" fill="hold"/>
                                        <p:tgtEl>
                                          <p:spTgt spid="25"/>
                                        </p:tgtEl>
                                        <p:attrNameLst>
                                          <p:attrName>style.rotation</p:attrName>
                                        </p:attrNameLst>
                                      </p:cBhvr>
                                      <p:tavLst>
                                        <p:tav tm="0">
                                          <p:val>
                                            <p:fltVal val="90"/>
                                          </p:val>
                                        </p:tav>
                                        <p:tav tm="100000">
                                          <p:val>
                                            <p:fltVal val="0"/>
                                          </p:val>
                                        </p:tav>
                                      </p:tavLst>
                                    </p:anim>
                                    <p:animEffect transition="in" filter="fade">
                                      <p:cBhvr>
                                        <p:cTn id="20" dur="1000"/>
                                        <p:tgtEl>
                                          <p:spTgt spid="25"/>
                                        </p:tgtEl>
                                      </p:cBhvr>
                                    </p:animEffect>
                                  </p:childTnLst>
                                </p:cTn>
                              </p:par>
                              <p:par>
                                <p:cTn id="21" presetID="1" presetClass="mediacall" presetSubtype="0" fill="hold" nodeType="withEffect">
                                  <p:stCondLst>
                                    <p:cond delay="0"/>
                                  </p:stCondLst>
                                  <p:childTnLst>
                                    <p:cmd type="call" cmd="playFrom(0.0)">
                                      <p:cBhvr>
                                        <p:cTn id="22" dur="3258"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9"/>
                </p:tgtEl>
              </p:cMediaNode>
            </p:audio>
            <p:audio>
              <p:cMediaNode vol="80000">
                <p:cTn id="24" fill="hold" display="0">
                  <p:stCondLst>
                    <p:cond delay="indefinite"/>
                  </p:stCondLst>
                  <p:endCondLst>
                    <p:cond evt="onStopAudio" delay="0">
                      <p:tgtEl>
                        <p:sldTgt/>
                      </p:tgtEl>
                    </p:cond>
                  </p:endCondLst>
                </p:cTn>
                <p:tgtEl>
                  <p:spTgt spid="3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626362-D15D-8F1A-1D0C-1920873CE0DC}"/>
              </a:ext>
            </a:extLst>
          </p:cNvPr>
          <p:cNvPicPr>
            <a:picLocks noChangeAspect="1"/>
          </p:cNvPicPr>
          <p:nvPr/>
        </p:nvPicPr>
        <p:blipFill>
          <a:blip r:embed="rId5"/>
          <a:stretch>
            <a:fillRect/>
          </a:stretch>
        </p:blipFill>
        <p:spPr>
          <a:xfrm>
            <a:off x="-55888" y="-53667"/>
            <a:ext cx="18343888" cy="11038790"/>
          </a:xfrm>
          <a:prstGeom prst="rect">
            <a:avLst/>
          </a:prstGeom>
        </p:spPr>
      </p:pic>
      <p:grpSp>
        <p:nvGrpSpPr>
          <p:cNvPr id="2" name="Group 2"/>
          <p:cNvGrpSpPr/>
          <p:nvPr/>
        </p:nvGrpSpPr>
        <p:grpSpPr>
          <a:xfrm>
            <a:off x="891175" y="1220771"/>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5" name="Freeform 10">
            <a:extLst>
              <a:ext uri="{FF2B5EF4-FFF2-40B4-BE49-F238E27FC236}">
                <a16:creationId xmlns:a16="http://schemas.microsoft.com/office/drawing/2014/main" id="{FD335BB3-F7F2-C6DA-2DBC-67B2164CF230}"/>
              </a:ext>
            </a:extLst>
          </p:cNvPr>
          <p:cNvSpPr/>
          <p:nvPr/>
        </p:nvSpPr>
        <p:spPr>
          <a:xfrm rot="1275997">
            <a:off x="15237417" y="-136256"/>
            <a:ext cx="3454570" cy="2097212"/>
          </a:xfrm>
          <a:custGeom>
            <a:avLst/>
            <a:gdLst/>
            <a:ahLst/>
            <a:cxnLst/>
            <a:rect l="l" t="t" r="r" b="b"/>
            <a:pathLst>
              <a:path w="3454570" h="2097212">
                <a:moveTo>
                  <a:pt x="0" y="0"/>
                </a:moveTo>
                <a:lnTo>
                  <a:pt x="3454570" y="0"/>
                </a:lnTo>
                <a:lnTo>
                  <a:pt x="3454570" y="2097212"/>
                </a:lnTo>
                <a:lnTo>
                  <a:pt x="0" y="2097212"/>
                </a:lnTo>
                <a:lnTo>
                  <a:pt x="0" y="0"/>
                </a:lnTo>
                <a:close/>
              </a:path>
            </a:pathLst>
          </a:custGeom>
          <a:blipFill>
            <a:blip r:embed="rId6"/>
            <a:stretch>
              <a:fillRect/>
            </a:stretch>
          </a:blipFill>
        </p:spPr>
        <p:txBody>
          <a:bodyPr/>
          <a:lstStyle/>
          <a:p>
            <a:endParaRPr lang="en-US"/>
          </a:p>
        </p:txBody>
      </p:sp>
      <p:sp>
        <p:nvSpPr>
          <p:cNvPr id="16" name="Freeform 11">
            <a:extLst>
              <a:ext uri="{FF2B5EF4-FFF2-40B4-BE49-F238E27FC236}">
                <a16:creationId xmlns:a16="http://schemas.microsoft.com/office/drawing/2014/main" id="{4F584019-177B-89B3-473D-967D33501446}"/>
              </a:ext>
            </a:extLst>
          </p:cNvPr>
          <p:cNvSpPr/>
          <p:nvPr/>
        </p:nvSpPr>
        <p:spPr>
          <a:xfrm>
            <a:off x="14790592" y="8848622"/>
            <a:ext cx="4164109" cy="1681259"/>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17" name="Freeform 12">
            <a:extLst>
              <a:ext uri="{FF2B5EF4-FFF2-40B4-BE49-F238E27FC236}">
                <a16:creationId xmlns:a16="http://schemas.microsoft.com/office/drawing/2014/main" id="{EBD1FBC9-F184-90BA-73D7-5C8B3A17B9C1}"/>
              </a:ext>
            </a:extLst>
          </p:cNvPr>
          <p:cNvSpPr/>
          <p:nvPr/>
        </p:nvSpPr>
        <p:spPr>
          <a:xfrm>
            <a:off x="-873477" y="7880035"/>
            <a:ext cx="3245413" cy="3006064"/>
          </a:xfrm>
          <a:custGeom>
            <a:avLst/>
            <a:gdLst/>
            <a:ahLst/>
            <a:cxnLst/>
            <a:rect l="l" t="t" r="r" b="b"/>
            <a:pathLst>
              <a:path w="3245413" h="3006064">
                <a:moveTo>
                  <a:pt x="0" y="0"/>
                </a:moveTo>
                <a:lnTo>
                  <a:pt x="3245414" y="0"/>
                </a:lnTo>
                <a:lnTo>
                  <a:pt x="3245414" y="3006064"/>
                </a:lnTo>
                <a:lnTo>
                  <a:pt x="0" y="3006064"/>
                </a:lnTo>
                <a:lnTo>
                  <a:pt x="0" y="0"/>
                </a:lnTo>
                <a:close/>
              </a:path>
            </a:pathLst>
          </a:custGeom>
          <a:blipFill>
            <a:blip r:embed="rId8"/>
            <a:stretch>
              <a:fillRect/>
            </a:stretch>
          </a:blipFill>
        </p:spPr>
        <p:txBody>
          <a:bodyPr/>
          <a:lstStyle/>
          <a:p>
            <a:endParaRPr lang="en-US"/>
          </a:p>
        </p:txBody>
      </p:sp>
      <p:sp>
        <p:nvSpPr>
          <p:cNvPr id="14" name="Freeform 9">
            <a:extLst>
              <a:ext uri="{FF2B5EF4-FFF2-40B4-BE49-F238E27FC236}">
                <a16:creationId xmlns:a16="http://schemas.microsoft.com/office/drawing/2014/main" id="{AC03EBA1-DC70-629A-4454-B971B3942FED}"/>
              </a:ext>
            </a:extLst>
          </p:cNvPr>
          <p:cNvSpPr/>
          <p:nvPr/>
        </p:nvSpPr>
        <p:spPr>
          <a:xfrm rot="-412981">
            <a:off x="124843" y="202576"/>
            <a:ext cx="2005845" cy="2036391"/>
          </a:xfrm>
          <a:custGeom>
            <a:avLst/>
            <a:gdLst/>
            <a:ahLst/>
            <a:cxnLst/>
            <a:rect l="l" t="t" r="r" b="b"/>
            <a:pathLst>
              <a:path w="2005845" h="2036391">
                <a:moveTo>
                  <a:pt x="0" y="0"/>
                </a:moveTo>
                <a:lnTo>
                  <a:pt x="2005846" y="0"/>
                </a:lnTo>
                <a:lnTo>
                  <a:pt x="2005846" y="2036392"/>
                </a:lnTo>
                <a:lnTo>
                  <a:pt x="0" y="2036392"/>
                </a:lnTo>
                <a:lnTo>
                  <a:pt x="0" y="0"/>
                </a:lnTo>
                <a:close/>
              </a:path>
            </a:pathLst>
          </a:custGeom>
          <a:blipFill>
            <a:blip r:embed="rId9"/>
            <a:stretch>
              <a:fillRect/>
            </a:stretch>
          </a:blipFill>
        </p:spPr>
        <p:txBody>
          <a:bodyPr/>
          <a:lstStyle/>
          <a:p>
            <a:endParaRPr lang="en-US"/>
          </a:p>
        </p:txBody>
      </p:sp>
      <p:pic>
        <p:nvPicPr>
          <p:cNvPr id="19" name="Picture 18" descr="Cartoon of a child and child&#10;&#10;Description automatically generated">
            <a:extLst>
              <a:ext uri="{FF2B5EF4-FFF2-40B4-BE49-F238E27FC236}">
                <a16:creationId xmlns:a16="http://schemas.microsoft.com/office/drawing/2014/main" id="{A91D65FA-CACD-7E41-97A4-3495B15A921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90406" y="5231407"/>
            <a:ext cx="5986597" cy="3806176"/>
          </a:xfrm>
          <a:prstGeom prst="rect">
            <a:avLst/>
          </a:prstGeom>
        </p:spPr>
      </p:pic>
      <p:grpSp>
        <p:nvGrpSpPr>
          <p:cNvPr id="20" name="Group 19">
            <a:extLst>
              <a:ext uri="{FF2B5EF4-FFF2-40B4-BE49-F238E27FC236}">
                <a16:creationId xmlns:a16="http://schemas.microsoft.com/office/drawing/2014/main" id="{18F47467-0F97-F8E3-F3E7-7BC87FA8CFFD}"/>
              </a:ext>
            </a:extLst>
          </p:cNvPr>
          <p:cNvGrpSpPr/>
          <p:nvPr/>
        </p:nvGrpSpPr>
        <p:grpSpPr>
          <a:xfrm>
            <a:off x="977555" y="2718199"/>
            <a:ext cx="8700562" cy="1694315"/>
            <a:chOff x="2534222" y="2694402"/>
            <a:chExt cx="9406926" cy="1221125"/>
          </a:xfrm>
          <a:solidFill>
            <a:srgbClr val="0070C0"/>
          </a:solidFill>
          <a:effectLst>
            <a:glow rad="228600">
              <a:schemeClr val="accent2">
                <a:satMod val="175000"/>
                <a:alpha val="40000"/>
              </a:schemeClr>
            </a:glow>
          </a:effectLst>
        </p:grpSpPr>
        <p:sp>
          <p:nvSpPr>
            <p:cNvPr id="21" name="Speech Bubble: Oval 20">
              <a:extLst>
                <a:ext uri="{FF2B5EF4-FFF2-40B4-BE49-F238E27FC236}">
                  <a16:creationId xmlns:a16="http://schemas.microsoft.com/office/drawing/2014/main" id="{EAC59910-CC1F-4DBB-5467-6FC4F47C684B}"/>
                </a:ext>
              </a:extLst>
            </p:cNvPr>
            <p:cNvSpPr/>
            <p:nvPr/>
          </p:nvSpPr>
          <p:spPr>
            <a:xfrm>
              <a:off x="2534222" y="2694402"/>
              <a:ext cx="9296399" cy="1221125"/>
            </a:xfrm>
            <a:prstGeom prst="wedgeEllipseCallout">
              <a:avLst>
                <a:gd name="adj1" fmla="val 299"/>
                <a:gd name="adj2" fmla="val 106660"/>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36">
              <a:extLst>
                <a:ext uri="{FF2B5EF4-FFF2-40B4-BE49-F238E27FC236}">
                  <a16:creationId xmlns:a16="http://schemas.microsoft.com/office/drawing/2014/main" id="{0F6D9315-174B-0810-96CA-143CC9D60A0C}"/>
                </a:ext>
              </a:extLst>
            </p:cNvPr>
            <p:cNvSpPr txBox="1"/>
            <p:nvPr/>
          </p:nvSpPr>
          <p:spPr>
            <a:xfrm>
              <a:off x="2644749" y="2958257"/>
              <a:ext cx="9296399" cy="610007"/>
            </a:xfrm>
            <a:prstGeom prst="rect">
              <a:avLst/>
            </a:prstGeom>
            <a:noFill/>
          </p:spPr>
          <p:txBody>
            <a:bodyPr wrap="square" lIns="0" tIns="0" rIns="0" bIns="0" rtlCol="0" anchor="t">
              <a:spAutoFit/>
            </a:bodyPr>
            <a:lstStyle/>
            <a:p>
              <a:pPr algn="ctr">
                <a:lnSpc>
                  <a:spcPts val="6551"/>
                </a:lnSpc>
              </a:pPr>
              <a:r>
                <a:rPr lang="en-US" sz="5400" dirty="0">
                  <a:solidFill>
                    <a:schemeClr val="bg1"/>
                  </a:solidFill>
                  <a:latin typeface="Dreaming Outloud Pro" panose="03050502040302030504" pitchFamily="66" charset="0"/>
                  <a:cs typeface="Dreaming Outloud Pro" panose="03050502040302030504" pitchFamily="66" charset="0"/>
                </a:rPr>
                <a:t>What nationality is she?</a:t>
              </a:r>
            </a:p>
          </p:txBody>
        </p:sp>
      </p:grpSp>
      <p:grpSp>
        <p:nvGrpSpPr>
          <p:cNvPr id="25" name="Group 24">
            <a:extLst>
              <a:ext uri="{FF2B5EF4-FFF2-40B4-BE49-F238E27FC236}">
                <a16:creationId xmlns:a16="http://schemas.microsoft.com/office/drawing/2014/main" id="{3EEEBF8B-6CCD-0BC5-E059-DA35EF69D93B}"/>
              </a:ext>
            </a:extLst>
          </p:cNvPr>
          <p:cNvGrpSpPr/>
          <p:nvPr/>
        </p:nvGrpSpPr>
        <p:grpSpPr>
          <a:xfrm>
            <a:off x="10280656" y="7031531"/>
            <a:ext cx="5804962" cy="1361849"/>
            <a:chOff x="2492270" y="2491121"/>
            <a:chExt cx="9357629" cy="1625492"/>
          </a:xfrm>
          <a:solidFill>
            <a:srgbClr val="C00000"/>
          </a:solidFill>
          <a:effectLst>
            <a:glow rad="228600">
              <a:schemeClr val="accent1">
                <a:satMod val="175000"/>
                <a:alpha val="40000"/>
              </a:schemeClr>
            </a:glow>
          </a:effectLst>
        </p:grpSpPr>
        <p:sp>
          <p:nvSpPr>
            <p:cNvPr id="26" name="Speech Bubble: Oval 25">
              <a:extLst>
                <a:ext uri="{FF2B5EF4-FFF2-40B4-BE49-F238E27FC236}">
                  <a16:creationId xmlns:a16="http://schemas.microsoft.com/office/drawing/2014/main" id="{4B15C89D-64B2-48E3-27F1-651070CF2FAB}"/>
                </a:ext>
              </a:extLst>
            </p:cNvPr>
            <p:cNvSpPr/>
            <p:nvPr/>
          </p:nvSpPr>
          <p:spPr>
            <a:xfrm>
              <a:off x="2492270" y="2491121"/>
              <a:ext cx="9296399" cy="1625492"/>
            </a:xfrm>
            <a:prstGeom prst="wedgeEllipseCallout">
              <a:avLst>
                <a:gd name="adj1" fmla="val -59577"/>
                <a:gd name="adj2" fmla="val -45872"/>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36">
              <a:extLst>
                <a:ext uri="{FF2B5EF4-FFF2-40B4-BE49-F238E27FC236}">
                  <a16:creationId xmlns:a16="http://schemas.microsoft.com/office/drawing/2014/main" id="{C5637F9E-317C-FAAD-D92B-46AD6AC30CEE}"/>
                </a:ext>
              </a:extLst>
            </p:cNvPr>
            <p:cNvSpPr txBox="1"/>
            <p:nvPr/>
          </p:nvSpPr>
          <p:spPr>
            <a:xfrm>
              <a:off x="2553500" y="2751984"/>
              <a:ext cx="9296399" cy="1010240"/>
            </a:xfrm>
            <a:prstGeom prst="rect">
              <a:avLst/>
            </a:prstGeom>
            <a:noFill/>
          </p:spPr>
          <p:txBody>
            <a:bodyPr wrap="square" lIns="0" tIns="0" rIns="0" bIns="0" rtlCol="0" anchor="t">
              <a:spAutoFit/>
            </a:bodyPr>
            <a:lstStyle/>
            <a:p>
              <a:pPr algn="ctr">
                <a:lnSpc>
                  <a:spcPts val="6551"/>
                </a:lnSpc>
              </a:pPr>
              <a:r>
                <a:rPr lang="en-US" sz="5400" dirty="0">
                  <a:solidFill>
                    <a:schemeClr val="bg1"/>
                  </a:solidFill>
                  <a:latin typeface="Dreaming Outloud Pro" panose="03050502040302030504" pitchFamily="66" charset="0"/>
                  <a:cs typeface="Dreaming Outloud Pro" panose="03050502040302030504" pitchFamily="66" charset="0"/>
                </a:rPr>
                <a:t>She’s Japanese.</a:t>
              </a:r>
            </a:p>
          </p:txBody>
        </p:sp>
      </p:grpSp>
      <p:pic>
        <p:nvPicPr>
          <p:cNvPr id="29" name="Track 26">
            <a:hlinkClick r:id="" action="ppaction://media"/>
            <a:extLst>
              <a:ext uri="{FF2B5EF4-FFF2-40B4-BE49-F238E27FC236}">
                <a16:creationId xmlns:a16="http://schemas.microsoft.com/office/drawing/2014/main" id="{10808E19-3FC3-9F39-4BA1-FFD9EBC369DB}"/>
              </a:ext>
            </a:extLst>
          </p:cNvPr>
          <p:cNvPicPr>
            <a:picLocks noChangeAspect="1"/>
          </p:cNvPicPr>
          <p:nvPr>
            <a:audioFile r:link="rId1"/>
            <p:extLst>
              <p:ext uri="{DAA4B4D4-6D71-4841-9C94-3DE7FCFB9230}">
                <p14:media xmlns:p14="http://schemas.microsoft.com/office/powerpoint/2010/main" r:embed="rId2">
                  <p14:trim st="40362" end="22433.1562"/>
                </p14:media>
              </p:ext>
            </p:extLst>
          </p:nvPr>
        </p:nvPicPr>
        <p:blipFill>
          <a:blip r:embed="rId11"/>
          <a:stretch>
            <a:fillRect/>
          </a:stretch>
        </p:blipFill>
        <p:spPr>
          <a:xfrm>
            <a:off x="18411254" y="4128382"/>
            <a:ext cx="1570037" cy="1570037"/>
          </a:xfrm>
          <a:prstGeom prst="rect">
            <a:avLst/>
          </a:prstGeom>
        </p:spPr>
      </p:pic>
      <p:pic>
        <p:nvPicPr>
          <p:cNvPr id="30" name="Track 26">
            <a:hlinkClick r:id="" action="ppaction://media"/>
            <a:extLst>
              <a:ext uri="{FF2B5EF4-FFF2-40B4-BE49-F238E27FC236}">
                <a16:creationId xmlns:a16="http://schemas.microsoft.com/office/drawing/2014/main" id="{99D42461-DB78-3556-7F74-A7C48F174210}"/>
              </a:ext>
            </a:extLst>
          </p:cNvPr>
          <p:cNvPicPr>
            <a:picLocks noChangeAspect="1"/>
          </p:cNvPicPr>
          <p:nvPr>
            <a:audioFile r:link="rId1"/>
            <p:extLst>
              <p:ext uri="{DAA4B4D4-6D71-4841-9C94-3DE7FCFB9230}">
                <p14:media xmlns:p14="http://schemas.microsoft.com/office/powerpoint/2010/main" r:embed="rId2">
                  <p14:trim st="60913" end="2143.1562"/>
                </p14:media>
              </p:ext>
            </p:extLst>
          </p:nvPr>
        </p:nvPicPr>
        <p:blipFill>
          <a:blip r:embed="rId11"/>
          <a:stretch>
            <a:fillRect/>
          </a:stretch>
        </p:blipFill>
        <p:spPr>
          <a:xfrm>
            <a:off x="18563603" y="6563405"/>
            <a:ext cx="1570037" cy="1570037"/>
          </a:xfrm>
          <a:prstGeom prst="rect">
            <a:avLst/>
          </a:prstGeom>
        </p:spPr>
      </p:pic>
      <p:pic>
        <p:nvPicPr>
          <p:cNvPr id="5" name="Picture 4">
            <a:extLst>
              <a:ext uri="{FF2B5EF4-FFF2-40B4-BE49-F238E27FC236}">
                <a16:creationId xmlns:a16="http://schemas.microsoft.com/office/drawing/2014/main" id="{142FCFF9-33E8-6B1D-0A62-FEB952A2778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1594" r="1594"/>
          <a:stretch/>
        </p:blipFill>
        <p:spPr>
          <a:xfrm>
            <a:off x="11281041" y="1560193"/>
            <a:ext cx="5901352" cy="4486863"/>
          </a:xfrm>
          <a:prstGeom prst="ellipse">
            <a:avLst/>
          </a:prstGeom>
          <a:ln w="190500" cap="rnd">
            <a:solidFill>
              <a:srgbClr val="00B050"/>
            </a:solidFill>
            <a:prstDash val="solid"/>
          </a:ln>
          <a:effectLst>
            <a:glow rad="381000">
              <a:srgbClr val="00B050">
                <a:alpha val="40000"/>
              </a:srgbClr>
            </a:glow>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7" name="TextBox 15">
            <a:extLst>
              <a:ext uri="{FF2B5EF4-FFF2-40B4-BE49-F238E27FC236}">
                <a16:creationId xmlns:a16="http://schemas.microsoft.com/office/drawing/2014/main" id="{AF628CF0-8FC8-FBE2-316C-35F705760EBB}"/>
              </a:ext>
            </a:extLst>
          </p:cNvPr>
          <p:cNvSpPr txBox="1"/>
          <p:nvPr/>
        </p:nvSpPr>
        <p:spPr>
          <a:xfrm>
            <a:off x="5105400" y="-68920"/>
            <a:ext cx="7344443"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Listen, point and say.</a:t>
            </a:r>
          </a:p>
        </p:txBody>
      </p:sp>
    </p:spTree>
    <p:extLst>
      <p:ext uri="{BB962C8B-B14F-4D97-AF65-F5344CB8AC3E}">
        <p14:creationId xmlns:p14="http://schemas.microsoft.com/office/powerpoint/2010/main" val="349522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par>
                                <p:cTn id="11" presetID="1" presetClass="mediacall" presetSubtype="0" fill="hold" nodeType="withEffect">
                                  <p:stCondLst>
                                    <p:cond delay="0"/>
                                  </p:stCondLst>
                                  <p:childTnLst>
                                    <p:cmd type="call" cmd="playFrom(0.0)">
                                      <p:cBhvr>
                                        <p:cTn id="12" dur="3582" fill="hold"/>
                                        <p:tgtEl>
                                          <p:spTgt spid="29"/>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1000" fill="hold"/>
                                        <p:tgtEl>
                                          <p:spTgt spid="25"/>
                                        </p:tgtEl>
                                        <p:attrNameLst>
                                          <p:attrName>ppt_w</p:attrName>
                                        </p:attrNameLst>
                                      </p:cBhvr>
                                      <p:tavLst>
                                        <p:tav tm="0">
                                          <p:val>
                                            <p:fltVal val="0"/>
                                          </p:val>
                                        </p:tav>
                                        <p:tav tm="100000">
                                          <p:val>
                                            <p:strVal val="#ppt_w"/>
                                          </p:val>
                                        </p:tav>
                                      </p:tavLst>
                                    </p:anim>
                                    <p:anim calcmode="lin" valueType="num">
                                      <p:cBhvr>
                                        <p:cTn id="18" dur="1000" fill="hold"/>
                                        <p:tgtEl>
                                          <p:spTgt spid="25"/>
                                        </p:tgtEl>
                                        <p:attrNameLst>
                                          <p:attrName>ppt_h</p:attrName>
                                        </p:attrNameLst>
                                      </p:cBhvr>
                                      <p:tavLst>
                                        <p:tav tm="0">
                                          <p:val>
                                            <p:fltVal val="0"/>
                                          </p:val>
                                        </p:tav>
                                        <p:tav tm="100000">
                                          <p:val>
                                            <p:strVal val="#ppt_h"/>
                                          </p:val>
                                        </p:tav>
                                      </p:tavLst>
                                    </p:anim>
                                    <p:anim calcmode="lin" valueType="num">
                                      <p:cBhvr>
                                        <p:cTn id="19" dur="1000" fill="hold"/>
                                        <p:tgtEl>
                                          <p:spTgt spid="25"/>
                                        </p:tgtEl>
                                        <p:attrNameLst>
                                          <p:attrName>style.rotation</p:attrName>
                                        </p:attrNameLst>
                                      </p:cBhvr>
                                      <p:tavLst>
                                        <p:tav tm="0">
                                          <p:val>
                                            <p:fltVal val="90"/>
                                          </p:val>
                                        </p:tav>
                                        <p:tav tm="100000">
                                          <p:val>
                                            <p:fltVal val="0"/>
                                          </p:val>
                                        </p:tav>
                                      </p:tavLst>
                                    </p:anim>
                                    <p:animEffect transition="in" filter="fade">
                                      <p:cBhvr>
                                        <p:cTn id="20" dur="1000"/>
                                        <p:tgtEl>
                                          <p:spTgt spid="25"/>
                                        </p:tgtEl>
                                      </p:cBhvr>
                                    </p:animEffect>
                                  </p:childTnLst>
                                </p:cTn>
                              </p:par>
                              <p:par>
                                <p:cTn id="21" presetID="1" presetClass="mediacall" presetSubtype="0" fill="hold" nodeType="withEffect">
                                  <p:stCondLst>
                                    <p:cond delay="0"/>
                                  </p:stCondLst>
                                  <p:childTnLst>
                                    <p:cmd type="call" cmd="playFrom(0.0)">
                                      <p:cBhvr>
                                        <p:cTn id="22" dur="332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9"/>
                </p:tgtEl>
              </p:cMediaNode>
            </p:audio>
            <p:audio>
              <p:cMediaNode vol="80000">
                <p:cTn id="24" fill="hold" display="0">
                  <p:stCondLst>
                    <p:cond delay="indefinite"/>
                  </p:stCondLst>
                  <p:endCondLst>
                    <p:cond evt="onStopAudio" delay="0">
                      <p:tgtEl>
                        <p:sldTgt/>
                      </p:tgtEl>
                    </p:cond>
                  </p:endCondLst>
                </p:cTn>
                <p:tgtEl>
                  <p:spTgt spid="3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2E85493-6DA8-DB74-759F-D7DB58A9AE72}"/>
              </a:ext>
            </a:extLst>
          </p:cNvPr>
          <p:cNvPicPr>
            <a:picLocks noChangeAspect="1"/>
          </p:cNvPicPr>
          <p:nvPr/>
        </p:nvPicPr>
        <p:blipFill>
          <a:blip r:embed="rId5"/>
          <a:stretch>
            <a:fillRect/>
          </a:stretch>
        </p:blipFill>
        <p:spPr>
          <a:xfrm>
            <a:off x="-34636" y="0"/>
            <a:ext cx="18322636" cy="10287000"/>
          </a:xfrm>
          <a:prstGeom prst="rect">
            <a:avLst/>
          </a:prstGeom>
        </p:spPr>
      </p:pic>
      <p:grpSp>
        <p:nvGrpSpPr>
          <p:cNvPr id="2" name="Group 2"/>
          <p:cNvGrpSpPr/>
          <p:nvPr/>
        </p:nvGrpSpPr>
        <p:grpSpPr>
          <a:xfrm>
            <a:off x="891175" y="1421268"/>
            <a:ext cx="16505649" cy="8294232"/>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462213">
            <a:off x="14313022" y="491036"/>
            <a:ext cx="4953527" cy="1075328"/>
          </a:xfrm>
          <a:custGeom>
            <a:avLst/>
            <a:gdLst/>
            <a:ahLst/>
            <a:cxnLst/>
            <a:rect l="l" t="t" r="r" b="b"/>
            <a:pathLst>
              <a:path w="4953527" h="1075328">
                <a:moveTo>
                  <a:pt x="0" y="0"/>
                </a:moveTo>
                <a:lnTo>
                  <a:pt x="4953528" y="0"/>
                </a:lnTo>
                <a:lnTo>
                  <a:pt x="4953528" y="1075328"/>
                </a:lnTo>
                <a:lnTo>
                  <a:pt x="0" y="1075328"/>
                </a:lnTo>
                <a:lnTo>
                  <a:pt x="0" y="0"/>
                </a:lnTo>
                <a:close/>
              </a:path>
            </a:pathLst>
          </a:custGeom>
          <a:blipFill>
            <a:blip r:embed="rId6"/>
            <a:stretch>
              <a:fillRect/>
            </a:stretch>
          </a:blipFill>
        </p:spPr>
        <p:txBody>
          <a:bodyPr/>
          <a:lstStyle/>
          <a:p>
            <a:endParaRPr lang="en-US"/>
          </a:p>
        </p:txBody>
      </p:sp>
      <p:sp>
        <p:nvSpPr>
          <p:cNvPr id="11" name="Freeform 11"/>
          <p:cNvSpPr/>
          <p:nvPr/>
        </p:nvSpPr>
        <p:spPr>
          <a:xfrm rot="-2069043">
            <a:off x="16970736" y="8917320"/>
            <a:ext cx="1743352" cy="1852007"/>
          </a:xfrm>
          <a:custGeom>
            <a:avLst/>
            <a:gdLst/>
            <a:ahLst/>
            <a:cxnLst/>
            <a:rect l="l" t="t" r="r" b="b"/>
            <a:pathLst>
              <a:path w="2950690" h="2781026">
                <a:moveTo>
                  <a:pt x="0" y="0"/>
                </a:moveTo>
                <a:lnTo>
                  <a:pt x="2950690" y="0"/>
                </a:lnTo>
                <a:lnTo>
                  <a:pt x="2950690" y="2781026"/>
                </a:lnTo>
                <a:lnTo>
                  <a:pt x="0" y="2781026"/>
                </a:lnTo>
                <a:lnTo>
                  <a:pt x="0" y="0"/>
                </a:lnTo>
                <a:close/>
              </a:path>
            </a:pathLst>
          </a:custGeom>
          <a:blipFill>
            <a:blip r:embed="rId7"/>
            <a:stretch>
              <a:fillRect/>
            </a:stretch>
          </a:blipFill>
        </p:spPr>
        <p:txBody>
          <a:bodyPr/>
          <a:lstStyle/>
          <a:p>
            <a:endParaRPr lang="en-US"/>
          </a:p>
        </p:txBody>
      </p:sp>
      <p:sp>
        <p:nvSpPr>
          <p:cNvPr id="12" name="Freeform 12"/>
          <p:cNvSpPr/>
          <p:nvPr/>
        </p:nvSpPr>
        <p:spPr>
          <a:xfrm rot="-350457">
            <a:off x="-564224" y="-190750"/>
            <a:ext cx="3185849" cy="2206200"/>
          </a:xfrm>
          <a:custGeom>
            <a:avLst/>
            <a:gdLst/>
            <a:ahLst/>
            <a:cxnLst/>
            <a:rect l="l" t="t" r="r" b="b"/>
            <a:pathLst>
              <a:path w="3185849" h="2206200">
                <a:moveTo>
                  <a:pt x="0" y="0"/>
                </a:moveTo>
                <a:lnTo>
                  <a:pt x="3185848" y="0"/>
                </a:lnTo>
                <a:lnTo>
                  <a:pt x="3185848" y="2206200"/>
                </a:lnTo>
                <a:lnTo>
                  <a:pt x="0" y="2206200"/>
                </a:lnTo>
                <a:lnTo>
                  <a:pt x="0" y="0"/>
                </a:lnTo>
                <a:close/>
              </a:path>
            </a:pathLst>
          </a:custGeom>
          <a:blipFill>
            <a:blip r:embed="rId8"/>
            <a:stretch>
              <a:fillRect/>
            </a:stretch>
          </a:blipFill>
        </p:spPr>
        <p:txBody>
          <a:bodyPr/>
          <a:lstStyle/>
          <a:p>
            <a:endParaRPr lang="en-US"/>
          </a:p>
        </p:txBody>
      </p:sp>
      <p:sp>
        <p:nvSpPr>
          <p:cNvPr id="27" name="TextBox 15">
            <a:extLst>
              <a:ext uri="{FF2B5EF4-FFF2-40B4-BE49-F238E27FC236}">
                <a16:creationId xmlns:a16="http://schemas.microsoft.com/office/drawing/2014/main" id="{56A0DC9B-CD7B-4C64-A744-7458B0FA549A}"/>
              </a:ext>
            </a:extLst>
          </p:cNvPr>
          <p:cNvSpPr txBox="1"/>
          <p:nvPr/>
        </p:nvSpPr>
        <p:spPr>
          <a:xfrm>
            <a:off x="5578292" y="-69905"/>
            <a:ext cx="6741955"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ASK and ANSWER.</a:t>
            </a:r>
          </a:p>
        </p:txBody>
      </p:sp>
      <p:sp>
        <p:nvSpPr>
          <p:cNvPr id="10" name="Freeform 10"/>
          <p:cNvSpPr/>
          <p:nvPr/>
        </p:nvSpPr>
        <p:spPr>
          <a:xfrm>
            <a:off x="-465559" y="8755612"/>
            <a:ext cx="2079890" cy="2014435"/>
          </a:xfrm>
          <a:custGeom>
            <a:avLst/>
            <a:gdLst/>
            <a:ahLst/>
            <a:cxnLst/>
            <a:rect l="l" t="t" r="r" b="b"/>
            <a:pathLst>
              <a:path w="1830991" h="1766906">
                <a:moveTo>
                  <a:pt x="0" y="0"/>
                </a:moveTo>
                <a:lnTo>
                  <a:pt x="1830991" y="0"/>
                </a:lnTo>
                <a:lnTo>
                  <a:pt x="1830991" y="1766906"/>
                </a:lnTo>
                <a:lnTo>
                  <a:pt x="0" y="1766906"/>
                </a:lnTo>
                <a:lnTo>
                  <a:pt x="0" y="0"/>
                </a:lnTo>
                <a:close/>
              </a:path>
            </a:pathLst>
          </a:custGeom>
          <a:blipFill>
            <a:blip r:embed="rId9"/>
            <a:stretch>
              <a:fillRect/>
            </a:stretch>
          </a:blipFill>
        </p:spPr>
        <p:txBody>
          <a:bodyPr/>
          <a:lstStyle/>
          <a:p>
            <a:endParaRPr lang="en-US"/>
          </a:p>
        </p:txBody>
      </p:sp>
      <p:pic>
        <p:nvPicPr>
          <p:cNvPr id="7" name="Picture 6" descr="Cartoon of a child and child&#10;&#10;Description automatically generated">
            <a:extLst>
              <a:ext uri="{FF2B5EF4-FFF2-40B4-BE49-F238E27FC236}">
                <a16:creationId xmlns:a16="http://schemas.microsoft.com/office/drawing/2014/main" id="{47485FAE-BD9E-832A-7F01-BC77D8148EE4}"/>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484932" y="4023931"/>
            <a:ext cx="4497070" cy="3253169"/>
          </a:xfrm>
          <a:prstGeom prst="rect">
            <a:avLst/>
          </a:prstGeom>
        </p:spPr>
      </p:pic>
      <p:sp>
        <p:nvSpPr>
          <p:cNvPr id="18" name="Rectangle: Rounded Corners 17">
            <a:extLst>
              <a:ext uri="{FF2B5EF4-FFF2-40B4-BE49-F238E27FC236}">
                <a16:creationId xmlns:a16="http://schemas.microsoft.com/office/drawing/2014/main" id="{25205D30-4F93-6405-6BFE-7301CE8C95CE}"/>
              </a:ext>
            </a:extLst>
          </p:cNvPr>
          <p:cNvSpPr/>
          <p:nvPr/>
        </p:nvSpPr>
        <p:spPr>
          <a:xfrm>
            <a:off x="6400800" y="2301086"/>
            <a:ext cx="5096944" cy="3115042"/>
          </a:xfrm>
          <a:prstGeom prst="roundRect">
            <a:avLst/>
          </a:prstGeom>
          <a:solidFill>
            <a:schemeClr val="accent6">
              <a:lumMod val="75000"/>
            </a:schemeClr>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290C27C8-0D72-927A-CFB8-12E3793DC466}"/>
              </a:ext>
            </a:extLst>
          </p:cNvPr>
          <p:cNvSpPr/>
          <p:nvPr/>
        </p:nvSpPr>
        <p:spPr>
          <a:xfrm>
            <a:off x="11731568" y="2309476"/>
            <a:ext cx="5096944" cy="3115042"/>
          </a:xfrm>
          <a:prstGeom prst="roundRect">
            <a:avLst/>
          </a:prstGeom>
          <a:solidFill>
            <a:schemeClr val="accent6">
              <a:lumMod val="75000"/>
            </a:schemeClr>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Rounded Corners 24">
            <a:extLst>
              <a:ext uri="{FF2B5EF4-FFF2-40B4-BE49-F238E27FC236}">
                <a16:creationId xmlns:a16="http://schemas.microsoft.com/office/drawing/2014/main" id="{2DF16529-1007-2CB9-166B-DF0947D1FD35}"/>
              </a:ext>
            </a:extLst>
          </p:cNvPr>
          <p:cNvSpPr/>
          <p:nvPr/>
        </p:nvSpPr>
        <p:spPr>
          <a:xfrm>
            <a:off x="6400800" y="5801378"/>
            <a:ext cx="5096944" cy="3115042"/>
          </a:xfrm>
          <a:prstGeom prst="roundRect">
            <a:avLst/>
          </a:prstGeom>
          <a:solidFill>
            <a:schemeClr val="accent6">
              <a:lumMod val="75000"/>
            </a:schemeClr>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Rounded Corners 28">
            <a:extLst>
              <a:ext uri="{FF2B5EF4-FFF2-40B4-BE49-F238E27FC236}">
                <a16:creationId xmlns:a16="http://schemas.microsoft.com/office/drawing/2014/main" id="{44B9938B-B100-9026-6414-EF5F9041D45D}"/>
              </a:ext>
            </a:extLst>
          </p:cNvPr>
          <p:cNvSpPr/>
          <p:nvPr/>
        </p:nvSpPr>
        <p:spPr>
          <a:xfrm>
            <a:off x="11731568" y="5820055"/>
            <a:ext cx="5096944" cy="3115042"/>
          </a:xfrm>
          <a:prstGeom prst="roundRect">
            <a:avLst/>
          </a:prstGeom>
          <a:solidFill>
            <a:schemeClr val="accent6">
              <a:lumMod val="75000"/>
            </a:schemeClr>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happy-cooking-show-111370">
            <a:hlinkClick r:id="" action="ppaction://media"/>
            <a:extLst>
              <a:ext uri="{FF2B5EF4-FFF2-40B4-BE49-F238E27FC236}">
                <a16:creationId xmlns:a16="http://schemas.microsoft.com/office/drawing/2014/main" id="{15856853-CEFF-4A74-76A2-2E552BAC7B3F}"/>
              </a:ext>
            </a:extLst>
          </p:cNvPr>
          <p:cNvPicPr>
            <a:picLocks noChangeAspect="1"/>
          </p:cNvPicPr>
          <p:nvPr>
            <a:audioFile r:link="rId2"/>
            <p:extLst>
              <p:ext uri="{DAA4B4D4-6D71-4841-9C94-3DE7FCFB9230}">
                <p14:media xmlns:p14="http://schemas.microsoft.com/office/powerpoint/2010/main" r:embed="rId1"/>
              </p:ext>
            </p:extLst>
          </p:nvPr>
        </p:nvPicPr>
        <p:blipFill>
          <a:blip r:embed="rId11">
            <a:duotone>
              <a:prstClr val="black"/>
              <a:schemeClr val="accent2">
                <a:tint val="45000"/>
                <a:satMod val="400000"/>
              </a:schemeClr>
            </a:duotone>
          </a:blip>
          <a:stretch>
            <a:fillRect/>
          </a:stretch>
        </p:blipFill>
        <p:spPr>
          <a:xfrm>
            <a:off x="12509622" y="235445"/>
            <a:ext cx="1005024" cy="1005024"/>
          </a:xfrm>
          <a:prstGeom prst="rect">
            <a:avLst/>
          </a:prstGeom>
          <a:effectLst>
            <a:glow rad="228600">
              <a:schemeClr val="accent5">
                <a:satMod val="175000"/>
                <a:alpha val="40000"/>
              </a:schemeClr>
            </a:glow>
          </a:effectLst>
        </p:spPr>
      </p:pic>
      <p:pic>
        <p:nvPicPr>
          <p:cNvPr id="8" name="Picture 7">
            <a:extLst>
              <a:ext uri="{FF2B5EF4-FFF2-40B4-BE49-F238E27FC236}">
                <a16:creationId xmlns:a16="http://schemas.microsoft.com/office/drawing/2014/main" id="{C2BED2EE-8CE3-49E6-B143-BFD0B520282D}"/>
              </a:ext>
            </a:extLst>
          </p:cNvPr>
          <p:cNvPicPr>
            <a:picLocks noChangeAspect="1"/>
          </p:cNvPicPr>
          <p:nvPr/>
        </p:nvPicPr>
        <p:blipFill>
          <a:blip r:embed="rId12"/>
          <a:stretch>
            <a:fillRect/>
          </a:stretch>
        </p:blipFill>
        <p:spPr>
          <a:xfrm>
            <a:off x="6708989" y="2509099"/>
            <a:ext cx="4559674" cy="2809232"/>
          </a:xfrm>
          <a:prstGeom prst="rect">
            <a:avLst/>
          </a:prstGeom>
        </p:spPr>
      </p:pic>
      <p:pic>
        <p:nvPicPr>
          <p:cNvPr id="9" name="Picture 8">
            <a:extLst>
              <a:ext uri="{FF2B5EF4-FFF2-40B4-BE49-F238E27FC236}">
                <a16:creationId xmlns:a16="http://schemas.microsoft.com/office/drawing/2014/main" id="{B31E6814-7184-B32B-74E2-174B2147675A}"/>
              </a:ext>
            </a:extLst>
          </p:cNvPr>
          <p:cNvPicPr>
            <a:picLocks noChangeAspect="1"/>
          </p:cNvPicPr>
          <p:nvPr/>
        </p:nvPicPr>
        <p:blipFill>
          <a:blip r:embed="rId13"/>
          <a:stretch>
            <a:fillRect/>
          </a:stretch>
        </p:blipFill>
        <p:spPr>
          <a:xfrm>
            <a:off x="12013769" y="2509099"/>
            <a:ext cx="4585852" cy="2719583"/>
          </a:xfrm>
          <a:prstGeom prst="rect">
            <a:avLst/>
          </a:prstGeom>
        </p:spPr>
      </p:pic>
      <p:pic>
        <p:nvPicPr>
          <p:cNvPr id="13" name="Picture 12">
            <a:extLst>
              <a:ext uri="{FF2B5EF4-FFF2-40B4-BE49-F238E27FC236}">
                <a16:creationId xmlns:a16="http://schemas.microsoft.com/office/drawing/2014/main" id="{3BBD931B-12BF-E298-F110-70A94CB349DB}"/>
              </a:ext>
            </a:extLst>
          </p:cNvPr>
          <p:cNvPicPr>
            <a:picLocks noChangeAspect="1"/>
          </p:cNvPicPr>
          <p:nvPr/>
        </p:nvPicPr>
        <p:blipFill>
          <a:blip r:embed="rId14"/>
          <a:stretch>
            <a:fillRect/>
          </a:stretch>
        </p:blipFill>
        <p:spPr>
          <a:xfrm>
            <a:off x="6788103" y="5943170"/>
            <a:ext cx="4480560" cy="2845860"/>
          </a:xfrm>
          <a:prstGeom prst="rect">
            <a:avLst/>
          </a:prstGeom>
        </p:spPr>
      </p:pic>
      <p:pic>
        <p:nvPicPr>
          <p:cNvPr id="14" name="Picture 13">
            <a:extLst>
              <a:ext uri="{FF2B5EF4-FFF2-40B4-BE49-F238E27FC236}">
                <a16:creationId xmlns:a16="http://schemas.microsoft.com/office/drawing/2014/main" id="{4E43371B-B465-890C-750B-3074EC20213A}"/>
              </a:ext>
            </a:extLst>
          </p:cNvPr>
          <p:cNvPicPr>
            <a:picLocks noChangeAspect="1"/>
          </p:cNvPicPr>
          <p:nvPr/>
        </p:nvPicPr>
        <p:blipFill>
          <a:blip r:embed="rId15"/>
          <a:stretch>
            <a:fillRect/>
          </a:stretch>
        </p:blipFill>
        <p:spPr>
          <a:xfrm>
            <a:off x="12050345" y="5968970"/>
            <a:ext cx="4505671" cy="2820060"/>
          </a:xfrm>
          <a:prstGeom prst="rect">
            <a:avLst/>
          </a:prstGeom>
        </p:spPr>
      </p:pic>
      <p:sp>
        <p:nvSpPr>
          <p:cNvPr id="15" name="Rectangle: Rounded Corners 14">
            <a:extLst>
              <a:ext uri="{FF2B5EF4-FFF2-40B4-BE49-F238E27FC236}">
                <a16:creationId xmlns:a16="http://schemas.microsoft.com/office/drawing/2014/main" id="{D7178C2E-B1B0-FF30-BEB3-DC82687E9C00}"/>
              </a:ext>
            </a:extLst>
          </p:cNvPr>
          <p:cNvSpPr/>
          <p:nvPr/>
        </p:nvSpPr>
        <p:spPr>
          <a:xfrm>
            <a:off x="7802189" y="4883831"/>
            <a:ext cx="2294163" cy="497766"/>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rial" panose="020B0604020202020204" pitchFamily="34" charset="0"/>
                <a:cs typeface="Arial" panose="020B0604020202020204" pitchFamily="34" charset="0"/>
              </a:rPr>
              <a:t>Australian</a:t>
            </a:r>
          </a:p>
        </p:txBody>
      </p:sp>
      <p:sp>
        <p:nvSpPr>
          <p:cNvPr id="16" name="Rectangle: Rounded Corners 15">
            <a:extLst>
              <a:ext uri="{FF2B5EF4-FFF2-40B4-BE49-F238E27FC236}">
                <a16:creationId xmlns:a16="http://schemas.microsoft.com/office/drawing/2014/main" id="{98AC3AE6-9CF4-24C1-CFF5-645D1E929BDF}"/>
              </a:ext>
            </a:extLst>
          </p:cNvPr>
          <p:cNvSpPr/>
          <p:nvPr/>
        </p:nvSpPr>
        <p:spPr>
          <a:xfrm>
            <a:off x="13132958" y="4872234"/>
            <a:ext cx="2294163" cy="497766"/>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rial" panose="020B0604020202020204" pitchFamily="34" charset="0"/>
                <a:cs typeface="Arial" panose="020B0604020202020204" pitchFamily="34" charset="0"/>
              </a:rPr>
              <a:t>Malaysian</a:t>
            </a:r>
          </a:p>
        </p:txBody>
      </p:sp>
      <p:sp>
        <p:nvSpPr>
          <p:cNvPr id="23" name="Rectangle: Rounded Corners 22">
            <a:extLst>
              <a:ext uri="{FF2B5EF4-FFF2-40B4-BE49-F238E27FC236}">
                <a16:creationId xmlns:a16="http://schemas.microsoft.com/office/drawing/2014/main" id="{FBB8FFF9-8C31-89A7-571E-BA2956423C96}"/>
              </a:ext>
            </a:extLst>
          </p:cNvPr>
          <p:cNvSpPr/>
          <p:nvPr/>
        </p:nvSpPr>
        <p:spPr>
          <a:xfrm>
            <a:off x="7935863" y="8569311"/>
            <a:ext cx="2294163" cy="497766"/>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rial" panose="020B0604020202020204" pitchFamily="34" charset="0"/>
                <a:cs typeface="Arial" panose="020B0604020202020204" pitchFamily="34" charset="0"/>
              </a:rPr>
              <a:t>American</a:t>
            </a:r>
          </a:p>
        </p:txBody>
      </p:sp>
      <p:sp>
        <p:nvSpPr>
          <p:cNvPr id="31" name="Rectangle: Rounded Corners 30">
            <a:extLst>
              <a:ext uri="{FF2B5EF4-FFF2-40B4-BE49-F238E27FC236}">
                <a16:creationId xmlns:a16="http://schemas.microsoft.com/office/drawing/2014/main" id="{ADE022B5-B49B-5035-BD59-850D64F583C7}"/>
              </a:ext>
            </a:extLst>
          </p:cNvPr>
          <p:cNvSpPr/>
          <p:nvPr/>
        </p:nvSpPr>
        <p:spPr>
          <a:xfrm>
            <a:off x="13251020" y="8532788"/>
            <a:ext cx="2294163" cy="497766"/>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rial" panose="020B0604020202020204" pitchFamily="34" charset="0"/>
                <a:cs typeface="Arial" panose="020B0604020202020204" pitchFamily="34" charset="0"/>
              </a:rPr>
              <a:t>Japanese</a:t>
            </a:r>
          </a:p>
        </p:txBody>
      </p:sp>
    </p:spTree>
    <p:extLst>
      <p:ext uri="{BB962C8B-B14F-4D97-AF65-F5344CB8AC3E}">
        <p14:creationId xmlns:p14="http://schemas.microsoft.com/office/powerpoint/2010/main" val="1458980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253"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891175"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rot="550538">
            <a:off x="10139082" y="1878364"/>
            <a:ext cx="6652379" cy="6349443"/>
            <a:chOff x="-366471" y="-11891"/>
            <a:chExt cx="15572971" cy="14863810"/>
          </a:xfrm>
        </p:grpSpPr>
        <p:sp>
          <p:nvSpPr>
            <p:cNvPr id="7" name="Freeform 7"/>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00000"/>
            </a:solidFill>
          </p:spPr>
          <p:txBody>
            <a:bodyPr/>
            <a:lstStyle/>
            <a:p>
              <a:endParaRPr lang="en-US"/>
            </a:p>
          </p:txBody>
        </p:sp>
        <p:sp>
          <p:nvSpPr>
            <p:cNvPr id="8" name="Freeform 8"/>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chemeClr val="accent2">
                <a:lumMod val="50000"/>
              </a:schemeClr>
            </a:solidFill>
          </p:spPr>
          <p:txBody>
            <a:bodyPr/>
            <a:lstStyle/>
            <a:p>
              <a:endParaRPr lang="en-US"/>
            </a:p>
          </p:txBody>
        </p:sp>
      </p:grpSp>
      <p:sp>
        <p:nvSpPr>
          <p:cNvPr id="10" name="Freeform 10"/>
          <p:cNvSpPr/>
          <p:nvPr/>
        </p:nvSpPr>
        <p:spPr>
          <a:xfrm>
            <a:off x="4253561" y="7618757"/>
            <a:ext cx="1518528" cy="613106"/>
          </a:xfrm>
          <a:custGeom>
            <a:avLst/>
            <a:gdLst/>
            <a:ahLst/>
            <a:cxnLst/>
            <a:rect l="l" t="t" r="r" b="b"/>
            <a:pathLst>
              <a:path w="1518528" h="613106">
                <a:moveTo>
                  <a:pt x="0" y="0"/>
                </a:moveTo>
                <a:lnTo>
                  <a:pt x="1518528" y="0"/>
                </a:lnTo>
                <a:lnTo>
                  <a:pt x="1518528" y="613105"/>
                </a:lnTo>
                <a:lnTo>
                  <a:pt x="0" y="613105"/>
                </a:lnTo>
                <a:lnTo>
                  <a:pt x="0" y="0"/>
                </a:lnTo>
                <a:close/>
              </a:path>
            </a:pathLst>
          </a:custGeom>
          <a:blipFill>
            <a:blip r:embed="rId4"/>
            <a:stretch>
              <a:fillRect/>
            </a:stretch>
          </a:blipFill>
        </p:spPr>
        <p:txBody>
          <a:bodyPr/>
          <a:lstStyle/>
          <a:p>
            <a:endParaRPr lang="en-US"/>
          </a:p>
        </p:txBody>
      </p:sp>
      <p:pic>
        <p:nvPicPr>
          <p:cNvPr id="18" name="Picture 2">
            <a:extLst>
              <a:ext uri="{FF2B5EF4-FFF2-40B4-BE49-F238E27FC236}">
                <a16:creationId xmlns:a16="http://schemas.microsoft.com/office/drawing/2014/main" id="{52050493-3380-89B9-18BF-C8E3C2C7259A}"/>
              </a:ext>
            </a:extLst>
          </p:cNvPr>
          <p:cNvPicPr>
            <a:picLocks noChangeAspect="1"/>
          </p:cNvPicPr>
          <p:nvPr/>
        </p:nvPicPr>
        <p:blipFill>
          <a:blip r:embed="rId5"/>
          <a:srcRect/>
          <a:stretch>
            <a:fillRect/>
          </a:stretch>
        </p:blipFill>
        <p:spPr>
          <a:xfrm rot="1405665">
            <a:off x="11089995" y="2250782"/>
            <a:ext cx="5112241" cy="5190093"/>
          </a:xfrm>
          <a:prstGeom prst="rect">
            <a:avLst/>
          </a:prstGeom>
        </p:spPr>
      </p:pic>
      <p:sp>
        <p:nvSpPr>
          <p:cNvPr id="19" name="Freeform 3">
            <a:extLst>
              <a:ext uri="{FF2B5EF4-FFF2-40B4-BE49-F238E27FC236}">
                <a16:creationId xmlns:a16="http://schemas.microsoft.com/office/drawing/2014/main" id="{4EB08D2E-6FAE-58A5-B8DE-12D5E0B6A601}"/>
              </a:ext>
            </a:extLst>
          </p:cNvPr>
          <p:cNvSpPr/>
          <p:nvPr/>
        </p:nvSpPr>
        <p:spPr>
          <a:xfrm>
            <a:off x="1779170" y="1714500"/>
            <a:ext cx="7728126" cy="5568802"/>
          </a:xfrm>
          <a:custGeom>
            <a:avLst/>
            <a:gdLst/>
            <a:ahLst/>
            <a:cxnLst/>
            <a:rect l="l" t="t" r="r" b="b"/>
            <a:pathLst>
              <a:path w="9122574" h="7092802">
                <a:moveTo>
                  <a:pt x="0" y="0"/>
                </a:moveTo>
                <a:lnTo>
                  <a:pt x="9122575" y="0"/>
                </a:lnTo>
                <a:lnTo>
                  <a:pt x="9122575" y="7092801"/>
                </a:lnTo>
                <a:lnTo>
                  <a:pt x="0" y="70928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4753873" y="6296796"/>
            <a:ext cx="1830991" cy="1766906"/>
          </a:xfrm>
          <a:custGeom>
            <a:avLst/>
            <a:gdLst/>
            <a:ahLst/>
            <a:cxnLst/>
            <a:rect l="l" t="t" r="r" b="b"/>
            <a:pathLst>
              <a:path w="1830991" h="1766906">
                <a:moveTo>
                  <a:pt x="0" y="0"/>
                </a:moveTo>
                <a:lnTo>
                  <a:pt x="1830990" y="0"/>
                </a:lnTo>
                <a:lnTo>
                  <a:pt x="1830990" y="1766906"/>
                </a:lnTo>
                <a:lnTo>
                  <a:pt x="0" y="1766906"/>
                </a:lnTo>
                <a:lnTo>
                  <a:pt x="0" y="0"/>
                </a:lnTo>
                <a:close/>
              </a:path>
            </a:pathLst>
          </a:custGeom>
          <a:blipFill>
            <a:blip r:embed="rId8"/>
            <a:stretch>
              <a:fillRect/>
            </a:stretch>
          </a:blipFill>
        </p:spPr>
        <p:txBody>
          <a:bodyPr/>
          <a:lstStyle/>
          <a:p>
            <a:endParaRPr lang="en-US" dirty="0"/>
          </a:p>
        </p:txBody>
      </p:sp>
    </p:spTree>
    <p:extLst>
      <p:ext uri="{BB962C8B-B14F-4D97-AF65-F5344CB8AC3E}">
        <p14:creationId xmlns:p14="http://schemas.microsoft.com/office/powerpoint/2010/main" val="855466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B9C3D"/>
        </a:solidFill>
        <a:effectLst/>
      </p:bgPr>
    </p:bg>
    <p:spTree>
      <p:nvGrpSpPr>
        <p:cNvPr id="1" name=""/>
        <p:cNvGrpSpPr/>
        <p:nvPr/>
      </p:nvGrpSpPr>
      <p:grpSpPr>
        <a:xfrm>
          <a:off x="0" y="0"/>
          <a:ext cx="0" cy="0"/>
          <a:chOff x="0" y="0"/>
          <a:chExt cx="0" cy="0"/>
        </a:xfrm>
      </p:grpSpPr>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973704">
            <a:off x="16562487" y="7992973"/>
            <a:ext cx="2151961" cy="2763353"/>
          </a:xfrm>
          <a:custGeom>
            <a:avLst/>
            <a:gdLst/>
            <a:ahLst/>
            <a:cxnLst/>
            <a:rect l="l" t="t" r="r" b="b"/>
            <a:pathLst>
              <a:path w="2151961" h="2763353">
                <a:moveTo>
                  <a:pt x="0" y="0"/>
                </a:moveTo>
                <a:lnTo>
                  <a:pt x="2151961" y="0"/>
                </a:lnTo>
                <a:lnTo>
                  <a:pt x="2151961" y="2763353"/>
                </a:lnTo>
                <a:lnTo>
                  <a:pt x="0" y="2763353"/>
                </a:lnTo>
                <a:lnTo>
                  <a:pt x="0" y="0"/>
                </a:lnTo>
                <a:close/>
              </a:path>
            </a:pathLst>
          </a:custGeom>
          <a:blipFill>
            <a:blip r:embed="rId3"/>
            <a:stretch>
              <a:fillRect/>
            </a:stretch>
          </a:blipFill>
        </p:spPr>
        <p:txBody>
          <a:bodyPr/>
          <a:lstStyle/>
          <a:p>
            <a:endParaRPr lang="en-US"/>
          </a:p>
        </p:txBody>
      </p:sp>
      <p:sp>
        <p:nvSpPr>
          <p:cNvPr id="10" name="Freeform 10"/>
          <p:cNvSpPr/>
          <p:nvPr/>
        </p:nvSpPr>
        <p:spPr>
          <a:xfrm rot="1700274">
            <a:off x="-380223" y="-357703"/>
            <a:ext cx="2331606" cy="2540106"/>
          </a:xfrm>
          <a:custGeom>
            <a:avLst/>
            <a:gdLst/>
            <a:ahLst/>
            <a:cxnLst/>
            <a:rect l="l" t="t" r="r" b="b"/>
            <a:pathLst>
              <a:path w="2331606" h="2540106">
                <a:moveTo>
                  <a:pt x="0" y="0"/>
                </a:moveTo>
                <a:lnTo>
                  <a:pt x="2331605" y="0"/>
                </a:lnTo>
                <a:lnTo>
                  <a:pt x="2331605" y="2540106"/>
                </a:lnTo>
                <a:lnTo>
                  <a:pt x="0" y="2540106"/>
                </a:lnTo>
                <a:lnTo>
                  <a:pt x="0" y="0"/>
                </a:lnTo>
                <a:close/>
              </a:path>
            </a:pathLst>
          </a:custGeom>
          <a:blipFill>
            <a:blip r:embed="rId4"/>
            <a:stretch>
              <a:fillRect/>
            </a:stretch>
          </a:blipFill>
        </p:spPr>
        <p:txBody>
          <a:bodyPr/>
          <a:lstStyle/>
          <a:p>
            <a:endParaRPr lang="en-US"/>
          </a:p>
        </p:txBody>
      </p:sp>
      <p:sp>
        <p:nvSpPr>
          <p:cNvPr id="12" name="Freeform 12"/>
          <p:cNvSpPr/>
          <p:nvPr/>
        </p:nvSpPr>
        <p:spPr>
          <a:xfrm>
            <a:off x="-2513458" y="8442481"/>
            <a:ext cx="4508567" cy="1820334"/>
          </a:xfrm>
          <a:custGeom>
            <a:avLst/>
            <a:gdLst/>
            <a:ahLst/>
            <a:cxnLst/>
            <a:rect l="l" t="t" r="r" b="b"/>
            <a:pathLst>
              <a:path w="4508567" h="1820334">
                <a:moveTo>
                  <a:pt x="0" y="0"/>
                </a:moveTo>
                <a:lnTo>
                  <a:pt x="4508567" y="0"/>
                </a:lnTo>
                <a:lnTo>
                  <a:pt x="4508567" y="1820334"/>
                </a:lnTo>
                <a:lnTo>
                  <a:pt x="0" y="1820334"/>
                </a:lnTo>
                <a:lnTo>
                  <a:pt x="0" y="0"/>
                </a:lnTo>
                <a:close/>
              </a:path>
            </a:pathLst>
          </a:custGeom>
          <a:blipFill>
            <a:blip r:embed="rId5"/>
            <a:stretch>
              <a:fillRect/>
            </a:stretch>
          </a:blipFill>
        </p:spPr>
        <p:txBody>
          <a:bodyPr/>
          <a:lstStyle/>
          <a:p>
            <a:endParaRPr lang="en-US"/>
          </a:p>
        </p:txBody>
      </p:sp>
      <p:pic>
        <p:nvPicPr>
          <p:cNvPr id="22" name="Picture 21">
            <a:extLst>
              <a:ext uri="{FF2B5EF4-FFF2-40B4-BE49-F238E27FC236}">
                <a16:creationId xmlns:a16="http://schemas.microsoft.com/office/drawing/2014/main" id="{340974B0-3568-6424-B096-340B3C9C4294}"/>
              </a:ext>
            </a:extLst>
          </p:cNvPr>
          <p:cNvPicPr>
            <a:picLocks noChangeAspect="1"/>
          </p:cNvPicPr>
          <p:nvPr/>
        </p:nvPicPr>
        <p:blipFill rotWithShape="1">
          <a:blip r:embed="rId6"/>
          <a:srcRect t="4459" r="8061"/>
          <a:stretch/>
        </p:blipFill>
        <p:spPr>
          <a:xfrm>
            <a:off x="3419962" y="2196219"/>
            <a:ext cx="12124838" cy="6878251"/>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Freeform 11"/>
          <p:cNvSpPr/>
          <p:nvPr/>
        </p:nvSpPr>
        <p:spPr>
          <a:xfrm rot="19318832">
            <a:off x="2292208" y="1067642"/>
            <a:ext cx="2329159" cy="2059850"/>
          </a:xfrm>
          <a:custGeom>
            <a:avLst/>
            <a:gdLst/>
            <a:ahLst/>
            <a:cxnLst/>
            <a:rect l="l" t="t" r="r" b="b"/>
            <a:pathLst>
              <a:path w="2098056" h="2042108">
                <a:moveTo>
                  <a:pt x="0" y="0"/>
                </a:moveTo>
                <a:lnTo>
                  <a:pt x="2098056" y="0"/>
                </a:lnTo>
                <a:lnTo>
                  <a:pt x="2098056" y="2042108"/>
                </a:lnTo>
                <a:lnTo>
                  <a:pt x="0" y="2042108"/>
                </a:lnTo>
                <a:lnTo>
                  <a:pt x="0" y="0"/>
                </a:lnTo>
                <a:close/>
              </a:path>
            </a:pathLst>
          </a:custGeom>
          <a:blipFill>
            <a:blip r:embed="rId7"/>
            <a:stretch>
              <a:fillRect/>
            </a:stretch>
          </a:blipFill>
        </p:spPr>
        <p:txBody>
          <a:bodyPr/>
          <a:lstStyle/>
          <a:p>
            <a:endParaRPr lang="en-US"/>
          </a:p>
        </p:txBody>
      </p:sp>
      <p:sp>
        <p:nvSpPr>
          <p:cNvPr id="24" name="TextBox 15">
            <a:extLst>
              <a:ext uri="{FF2B5EF4-FFF2-40B4-BE49-F238E27FC236}">
                <a16:creationId xmlns:a16="http://schemas.microsoft.com/office/drawing/2014/main" id="{BD81E6EA-EC87-493A-282C-1B8444588598}"/>
              </a:ext>
            </a:extLst>
          </p:cNvPr>
          <p:cNvSpPr txBox="1"/>
          <p:nvPr/>
        </p:nvSpPr>
        <p:spPr>
          <a:xfrm>
            <a:off x="5678645" y="945396"/>
            <a:ext cx="6066230" cy="1285875"/>
          </a:xfrm>
          <a:prstGeom prst="rect">
            <a:avLst/>
          </a:prstGeom>
        </p:spPr>
        <p:txBody>
          <a:bodyPr lIns="0" tIns="0" rIns="0" bIns="0" rtlCol="0" anchor="t">
            <a:spAutoFit/>
          </a:bodyPr>
          <a:lstStyle/>
          <a:p>
            <a:pPr marL="0" lvl="0" indent="0" algn="ctr">
              <a:lnSpc>
                <a:spcPts val="10500"/>
              </a:lnSpc>
              <a:spcBef>
                <a:spcPct val="0"/>
              </a:spcBef>
            </a:pPr>
            <a:r>
              <a:rPr lang="en-US" sz="7500" dirty="0">
                <a:solidFill>
                  <a:srgbClr val="000000"/>
                </a:solidFill>
                <a:latin typeface="Margin"/>
              </a:rPr>
              <a:t>LOOK and SAY.</a:t>
            </a:r>
          </a:p>
        </p:txBody>
      </p:sp>
      <p:pic>
        <p:nvPicPr>
          <p:cNvPr id="6" name="Picture 5">
            <a:extLst>
              <a:ext uri="{FF2B5EF4-FFF2-40B4-BE49-F238E27FC236}">
                <a16:creationId xmlns:a16="http://schemas.microsoft.com/office/drawing/2014/main" id="{28FF1368-8215-B862-B1A7-B897F417FC6D}"/>
              </a:ext>
            </a:extLst>
          </p:cNvPr>
          <p:cNvPicPr>
            <a:picLocks noChangeAspect="1"/>
          </p:cNvPicPr>
          <p:nvPr/>
        </p:nvPicPr>
        <p:blipFill>
          <a:blip r:embed="rId8"/>
          <a:stretch>
            <a:fillRect/>
          </a:stretch>
        </p:blipFill>
        <p:spPr>
          <a:xfrm>
            <a:off x="4355118" y="2390117"/>
            <a:ext cx="10656282" cy="6384413"/>
          </a:xfrm>
          <a:prstGeom prst="rect">
            <a:avLst/>
          </a:prstGeom>
        </p:spPr>
      </p:pic>
      <p:sp>
        <p:nvSpPr>
          <p:cNvPr id="13" name="TextBox 12">
            <a:extLst>
              <a:ext uri="{FF2B5EF4-FFF2-40B4-BE49-F238E27FC236}">
                <a16:creationId xmlns:a16="http://schemas.microsoft.com/office/drawing/2014/main" id="{8A6C1255-6010-B702-BDFB-18239151ED40}"/>
              </a:ext>
            </a:extLst>
          </p:cNvPr>
          <p:cNvSpPr txBox="1"/>
          <p:nvPr/>
        </p:nvSpPr>
        <p:spPr>
          <a:xfrm>
            <a:off x="5836791" y="2544599"/>
            <a:ext cx="4173211" cy="1200329"/>
          </a:xfrm>
          <a:prstGeom prst="rect">
            <a:avLst/>
          </a:prstGeom>
          <a:noFill/>
        </p:spPr>
        <p:txBody>
          <a:bodyPr wrap="square" rtlCol="0">
            <a:spAutoFit/>
          </a:bodyPr>
          <a:lstStyle/>
          <a:p>
            <a:pPr algn="l"/>
            <a:r>
              <a:rPr lang="en-US" sz="3600" b="0" i="0" u="none" strike="noStrike" baseline="0" dirty="0">
                <a:latin typeface="Arial" panose="020B0604020202020204" pitchFamily="34" charset="0"/>
                <a:cs typeface="Arial" panose="020B0604020202020204" pitchFamily="34" charset="0"/>
              </a:rPr>
              <a:t>Mum, I have a new</a:t>
            </a:r>
          </a:p>
          <a:p>
            <a:pPr algn="l"/>
            <a:r>
              <a:rPr lang="en-US" sz="3600" b="0" i="0" u="none" strike="noStrike" baseline="0" dirty="0">
                <a:latin typeface="Arial" panose="020B0604020202020204" pitchFamily="34" charset="0"/>
                <a:cs typeface="Arial" panose="020B0604020202020204" pitchFamily="34" charset="0"/>
              </a:rPr>
              <a:t>foreign friend.</a:t>
            </a:r>
          </a:p>
        </p:txBody>
      </p:sp>
      <p:sp>
        <p:nvSpPr>
          <p:cNvPr id="14" name="TextBox 13">
            <a:extLst>
              <a:ext uri="{FF2B5EF4-FFF2-40B4-BE49-F238E27FC236}">
                <a16:creationId xmlns:a16="http://schemas.microsoft.com/office/drawing/2014/main" id="{6348722F-4F60-244E-AC16-B547102C74E2}"/>
              </a:ext>
            </a:extLst>
          </p:cNvPr>
          <p:cNvSpPr txBox="1"/>
          <p:nvPr/>
        </p:nvSpPr>
        <p:spPr>
          <a:xfrm>
            <a:off x="10838187" y="2881929"/>
            <a:ext cx="4009395" cy="1200329"/>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Do you? Where’s he from?</a:t>
            </a:r>
          </a:p>
        </p:txBody>
      </p:sp>
      <p:sp>
        <p:nvSpPr>
          <p:cNvPr id="15" name="TextBox 14">
            <a:extLst>
              <a:ext uri="{FF2B5EF4-FFF2-40B4-BE49-F238E27FC236}">
                <a16:creationId xmlns:a16="http://schemas.microsoft.com/office/drawing/2014/main" id="{B847DDD4-0780-1F98-092E-08DB5C694173}"/>
              </a:ext>
            </a:extLst>
          </p:cNvPr>
          <p:cNvSpPr txBox="1"/>
          <p:nvPr/>
        </p:nvSpPr>
        <p:spPr>
          <a:xfrm>
            <a:off x="5394353" y="7896884"/>
            <a:ext cx="4359248" cy="1200329"/>
          </a:xfrm>
          <a:prstGeom prst="rect">
            <a:avLst/>
          </a:prstGeom>
          <a:noFill/>
        </p:spPr>
        <p:txBody>
          <a:bodyPr wrap="square" rtlCol="0">
            <a:spAutoFit/>
          </a:bodyPr>
          <a:lstStyle/>
          <a:p>
            <a:r>
              <a:rPr lang="en-US" sz="3600" b="0" i="0" u="none" strike="noStrike" baseline="0" dirty="0">
                <a:latin typeface="Arial" panose="020B0604020202020204" pitchFamily="34" charset="0"/>
                <a:cs typeface="Arial" panose="020B0604020202020204" pitchFamily="34" charset="0"/>
              </a:rPr>
              <a:t>He’s from Australia.</a:t>
            </a:r>
          </a:p>
          <a:p>
            <a:endParaRPr lang="en-US" sz="36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685800"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8137026" y="1374752"/>
            <a:ext cx="2013948" cy="1817588"/>
          </a:xfrm>
          <a:custGeom>
            <a:avLst/>
            <a:gdLst/>
            <a:ahLst/>
            <a:cxnLst/>
            <a:rect l="l" t="t" r="r" b="b"/>
            <a:pathLst>
              <a:path w="2013948" h="1817588">
                <a:moveTo>
                  <a:pt x="0" y="0"/>
                </a:moveTo>
                <a:lnTo>
                  <a:pt x="2013948" y="0"/>
                </a:lnTo>
                <a:lnTo>
                  <a:pt x="2013948" y="1817588"/>
                </a:lnTo>
                <a:lnTo>
                  <a:pt x="0" y="1817588"/>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5715000" y="2554436"/>
            <a:ext cx="6607873" cy="2916538"/>
          </a:xfrm>
          <a:prstGeom prst="rect">
            <a:avLst/>
          </a:prstGeom>
        </p:spPr>
        <p:txBody>
          <a:bodyPr lIns="0" tIns="0" rIns="0" bIns="0" rtlCol="0" anchor="t">
            <a:spAutoFit/>
          </a:bodyPr>
          <a:lstStyle/>
          <a:p>
            <a:pPr marL="0" lvl="0" indent="0" algn="ctr">
              <a:lnSpc>
                <a:spcPts val="24045"/>
              </a:lnSpc>
              <a:spcBef>
                <a:spcPct val="0"/>
              </a:spcBef>
            </a:pPr>
            <a:r>
              <a:rPr lang="en-US" sz="17175" u="none" dirty="0">
                <a:solidFill>
                  <a:srgbClr val="00B050"/>
                </a:solidFill>
                <a:latin typeface="Margin"/>
              </a:rPr>
              <a:t>04</a:t>
            </a:r>
          </a:p>
        </p:txBody>
      </p:sp>
      <p:sp>
        <p:nvSpPr>
          <p:cNvPr id="8" name="TextBox 8"/>
          <p:cNvSpPr txBox="1"/>
          <p:nvPr/>
        </p:nvSpPr>
        <p:spPr>
          <a:xfrm>
            <a:off x="2034631" y="5053087"/>
            <a:ext cx="14218738" cy="1504258"/>
          </a:xfrm>
          <a:prstGeom prst="rect">
            <a:avLst/>
          </a:prstGeom>
        </p:spPr>
        <p:txBody>
          <a:bodyPr wrap="square" lIns="0" tIns="0" rIns="0" bIns="0" rtlCol="0" anchor="t">
            <a:spAutoFit/>
          </a:bodyPr>
          <a:lstStyle/>
          <a:p>
            <a:pPr algn="ctr">
              <a:lnSpc>
                <a:spcPts val="11758"/>
              </a:lnSpc>
              <a:spcBef>
                <a:spcPct val="0"/>
              </a:spcBef>
            </a:pPr>
            <a:r>
              <a:rPr lang="en-US" sz="9600" dirty="0">
                <a:solidFill>
                  <a:srgbClr val="000000"/>
                </a:solidFill>
                <a:latin typeface="Aharoni" panose="02010803020104030203" pitchFamily="2" charset="-79"/>
                <a:cs typeface="Aharoni" panose="02010803020104030203" pitchFamily="2" charset="-79"/>
              </a:rPr>
              <a:t>Let’s talk.</a:t>
            </a:r>
          </a:p>
        </p:txBody>
      </p:sp>
    </p:spTree>
    <p:extLst>
      <p:ext uri="{BB962C8B-B14F-4D97-AF65-F5344CB8AC3E}">
        <p14:creationId xmlns:p14="http://schemas.microsoft.com/office/powerpoint/2010/main" val="374338318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amera.wav"/>
          </p:stSnd>
        </p:sndAc>
      </p:transition>
    </mc:Choice>
    <mc:Fallback xmlns="">
      <p:transition spd="slow">
        <p:random/>
        <p:sndAc>
          <p:stSnd>
            <p:snd r:embed="rId5" name="camera.wav"/>
          </p:stSnd>
        </p:sndAc>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3"/>
          <a:stretch>
            <a:fillRect/>
          </a:stretch>
        </p:blipFill>
        <p:spPr>
          <a:xfrm>
            <a:off x="0" y="0"/>
            <a:ext cx="18288000" cy="10321314"/>
          </a:xfrm>
          <a:prstGeom prst="rect">
            <a:avLst/>
          </a:prstGeom>
        </p:spPr>
      </p:pic>
      <p:grpSp>
        <p:nvGrpSpPr>
          <p:cNvPr id="2" name="Group 2"/>
          <p:cNvGrpSpPr/>
          <p:nvPr/>
        </p:nvGrpSpPr>
        <p:grpSpPr>
          <a:xfrm>
            <a:off x="891175" y="1251390"/>
            <a:ext cx="16505649" cy="812326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2" name="TextBox 15">
            <a:extLst>
              <a:ext uri="{FF2B5EF4-FFF2-40B4-BE49-F238E27FC236}">
                <a16:creationId xmlns:a16="http://schemas.microsoft.com/office/drawing/2014/main" id="{188545C8-596C-37AE-D328-F70BEC270E01}"/>
              </a:ext>
            </a:extLst>
          </p:cNvPr>
          <p:cNvSpPr txBox="1"/>
          <p:nvPr/>
        </p:nvSpPr>
        <p:spPr>
          <a:xfrm>
            <a:off x="6267448" y="-32453"/>
            <a:ext cx="5753101"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LOOK and SAY.</a:t>
            </a:r>
          </a:p>
        </p:txBody>
      </p:sp>
      <p:pic>
        <p:nvPicPr>
          <p:cNvPr id="7" name="Picture 6">
            <a:extLst>
              <a:ext uri="{FF2B5EF4-FFF2-40B4-BE49-F238E27FC236}">
                <a16:creationId xmlns:a16="http://schemas.microsoft.com/office/drawing/2014/main" id="{6660B46D-FEBD-0D69-502F-DEAAAE5AE238}"/>
              </a:ext>
            </a:extLst>
          </p:cNvPr>
          <p:cNvPicPr>
            <a:picLocks noChangeAspect="1"/>
          </p:cNvPicPr>
          <p:nvPr/>
        </p:nvPicPr>
        <p:blipFill>
          <a:blip r:embed="rId4"/>
          <a:stretch>
            <a:fillRect/>
          </a:stretch>
        </p:blipFill>
        <p:spPr>
          <a:xfrm>
            <a:off x="1143000" y="1430166"/>
            <a:ext cx="16082948" cy="7944484"/>
          </a:xfrm>
          <a:prstGeom prst="rect">
            <a:avLst/>
          </a:prstGeom>
        </p:spPr>
      </p:pic>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5"/>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6"/>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7"/>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8"/>
            <a:stretch>
              <a:fillRect/>
            </a:stretch>
          </a:blipFill>
        </p:spPr>
        <p:txBody>
          <a:bodyPr/>
          <a:lstStyle/>
          <a:p>
            <a:endParaRPr lang="en-US"/>
          </a:p>
        </p:txBody>
      </p:sp>
    </p:spTree>
    <p:extLst>
      <p:ext uri="{BB962C8B-B14F-4D97-AF65-F5344CB8AC3E}">
        <p14:creationId xmlns:p14="http://schemas.microsoft.com/office/powerpoint/2010/main" val="1714919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5"/>
          <a:stretch>
            <a:fillRect/>
          </a:stretch>
        </p:blipFill>
        <p:spPr>
          <a:xfrm>
            <a:off x="0" y="0"/>
            <a:ext cx="18288000" cy="10321314"/>
          </a:xfrm>
          <a:prstGeom prst="rect">
            <a:avLst/>
          </a:prstGeom>
        </p:spPr>
      </p:pic>
      <p:grpSp>
        <p:nvGrpSpPr>
          <p:cNvPr id="2" name="Group 2"/>
          <p:cNvGrpSpPr/>
          <p:nvPr/>
        </p:nvGrpSpPr>
        <p:grpSpPr>
          <a:xfrm>
            <a:off x="891175" y="1280842"/>
            <a:ext cx="16787225" cy="8093807"/>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dirty="0"/>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6"/>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7"/>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8"/>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9"/>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6249291" y="-12424"/>
            <a:ext cx="5981701"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LOOK and SAY.</a:t>
            </a:r>
          </a:p>
        </p:txBody>
      </p:sp>
      <p:pic>
        <p:nvPicPr>
          <p:cNvPr id="8" name="Picture 7">
            <a:extLst>
              <a:ext uri="{FF2B5EF4-FFF2-40B4-BE49-F238E27FC236}">
                <a16:creationId xmlns:a16="http://schemas.microsoft.com/office/drawing/2014/main" id="{9E399E03-DFAB-5481-2580-5D81DCF7C676}"/>
              </a:ext>
            </a:extLst>
          </p:cNvPr>
          <p:cNvPicPr>
            <a:picLocks noChangeAspect="1"/>
          </p:cNvPicPr>
          <p:nvPr/>
        </p:nvPicPr>
        <p:blipFill rotWithShape="1">
          <a:blip r:embed="rId10">
            <a:extLst>
              <a:ext uri="{28A0092B-C50C-407E-A947-70E740481C1C}">
                <a14:useLocalDpi xmlns:a14="http://schemas.microsoft.com/office/drawing/2010/main" val="0"/>
              </a:ext>
            </a:extLst>
          </a:blip>
          <a:srcRect t="1449" b="1449"/>
          <a:stretch/>
        </p:blipFill>
        <p:spPr>
          <a:xfrm>
            <a:off x="1066879" y="2001132"/>
            <a:ext cx="7315122" cy="6093326"/>
          </a:xfrm>
          <a:prstGeom prst="roundRect">
            <a:avLst>
              <a:gd name="adj" fmla="val 4167"/>
            </a:avLst>
          </a:prstGeom>
          <a:solidFill>
            <a:srgbClr val="FFFFFF"/>
          </a:solidFill>
          <a:ln w="130175" cap="sq">
            <a:solidFill>
              <a:srgbClr val="0070C0"/>
            </a:solidFill>
            <a:miter lim="800000"/>
          </a:ln>
          <a:effectLst>
            <a:glow rad="228600">
              <a:schemeClr val="accent5">
                <a:satMod val="175000"/>
                <a:alpha val="40000"/>
              </a:schemeClr>
            </a:glo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grpSp>
        <p:nvGrpSpPr>
          <p:cNvPr id="5" name="Group 4">
            <a:extLst>
              <a:ext uri="{FF2B5EF4-FFF2-40B4-BE49-F238E27FC236}">
                <a16:creationId xmlns:a16="http://schemas.microsoft.com/office/drawing/2014/main" id="{7C8AA190-0882-6CE0-D2F3-47F58F00F2DD}"/>
              </a:ext>
            </a:extLst>
          </p:cNvPr>
          <p:cNvGrpSpPr/>
          <p:nvPr/>
        </p:nvGrpSpPr>
        <p:grpSpPr>
          <a:xfrm>
            <a:off x="8990200" y="2249458"/>
            <a:ext cx="8406624" cy="1459592"/>
            <a:chOff x="2534222" y="2694402"/>
            <a:chExt cx="9406926" cy="1221125"/>
          </a:xfrm>
          <a:solidFill>
            <a:srgbClr val="0070C0"/>
          </a:solidFill>
          <a:effectLst>
            <a:glow rad="228600">
              <a:schemeClr val="accent2">
                <a:satMod val="175000"/>
                <a:alpha val="40000"/>
              </a:schemeClr>
            </a:glow>
          </a:effectLst>
        </p:grpSpPr>
        <p:sp>
          <p:nvSpPr>
            <p:cNvPr id="7" name="Speech Bubble: Oval 6">
              <a:extLst>
                <a:ext uri="{FF2B5EF4-FFF2-40B4-BE49-F238E27FC236}">
                  <a16:creationId xmlns:a16="http://schemas.microsoft.com/office/drawing/2014/main" id="{219E7E24-9914-EEA6-4176-5A8390188DB2}"/>
                </a:ext>
              </a:extLst>
            </p:cNvPr>
            <p:cNvSpPr/>
            <p:nvPr/>
          </p:nvSpPr>
          <p:spPr>
            <a:xfrm>
              <a:off x="2534222" y="2694402"/>
              <a:ext cx="9296399" cy="1221125"/>
            </a:xfrm>
            <a:prstGeom prst="wedgeEllipseCallout">
              <a:avLst>
                <a:gd name="adj1" fmla="val 34093"/>
                <a:gd name="adj2" fmla="val 109198"/>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36">
              <a:extLst>
                <a:ext uri="{FF2B5EF4-FFF2-40B4-BE49-F238E27FC236}">
                  <a16:creationId xmlns:a16="http://schemas.microsoft.com/office/drawing/2014/main" id="{5863EE09-1D50-43F9-E867-8F9BB5C73AB9}"/>
                </a:ext>
              </a:extLst>
            </p:cNvPr>
            <p:cNvSpPr txBox="1"/>
            <p:nvPr/>
          </p:nvSpPr>
          <p:spPr>
            <a:xfrm>
              <a:off x="2644749" y="2958257"/>
              <a:ext cx="9296399" cy="610007"/>
            </a:xfrm>
            <a:prstGeom prst="rect">
              <a:avLst/>
            </a:prstGeom>
            <a:noFill/>
          </p:spPr>
          <p:txBody>
            <a:bodyPr wrap="square" lIns="0" tIns="0" rIns="0" bIns="0" rtlCol="0" anchor="t">
              <a:spAutoFit/>
            </a:bodyPr>
            <a:lstStyle/>
            <a:p>
              <a:pPr algn="ctr">
                <a:lnSpc>
                  <a:spcPts val="6551"/>
                </a:lnSpc>
              </a:pPr>
              <a:r>
                <a:rPr lang="en-US" sz="5400" dirty="0">
                  <a:solidFill>
                    <a:schemeClr val="bg1"/>
                  </a:solidFill>
                  <a:latin typeface="Dreaming Outloud Pro" panose="03050502040302030504" pitchFamily="66" charset="0"/>
                  <a:cs typeface="Dreaming Outloud Pro" panose="03050502040302030504" pitchFamily="66" charset="0"/>
                </a:rPr>
                <a:t>What nationality is she?</a:t>
              </a:r>
            </a:p>
          </p:txBody>
        </p:sp>
      </p:grpSp>
      <p:grpSp>
        <p:nvGrpSpPr>
          <p:cNvPr id="14" name="Group 13">
            <a:extLst>
              <a:ext uri="{FF2B5EF4-FFF2-40B4-BE49-F238E27FC236}">
                <a16:creationId xmlns:a16="http://schemas.microsoft.com/office/drawing/2014/main" id="{930BED05-BA9D-5A43-DB2D-62D959A17BEB}"/>
              </a:ext>
            </a:extLst>
          </p:cNvPr>
          <p:cNvGrpSpPr/>
          <p:nvPr/>
        </p:nvGrpSpPr>
        <p:grpSpPr>
          <a:xfrm>
            <a:off x="10980419" y="5293279"/>
            <a:ext cx="5804963" cy="1361849"/>
            <a:chOff x="2492270" y="2491121"/>
            <a:chExt cx="9357630" cy="1625492"/>
          </a:xfrm>
          <a:solidFill>
            <a:srgbClr val="C00000"/>
          </a:solidFill>
          <a:effectLst>
            <a:glow rad="228600">
              <a:schemeClr val="accent1">
                <a:satMod val="175000"/>
                <a:alpha val="40000"/>
              </a:schemeClr>
            </a:glow>
          </a:effectLst>
        </p:grpSpPr>
        <p:sp>
          <p:nvSpPr>
            <p:cNvPr id="15" name="Speech Bubble: Oval 14">
              <a:extLst>
                <a:ext uri="{FF2B5EF4-FFF2-40B4-BE49-F238E27FC236}">
                  <a16:creationId xmlns:a16="http://schemas.microsoft.com/office/drawing/2014/main" id="{C7E182C0-49B4-497D-89FB-8D3B452D2184}"/>
                </a:ext>
              </a:extLst>
            </p:cNvPr>
            <p:cNvSpPr/>
            <p:nvPr/>
          </p:nvSpPr>
          <p:spPr>
            <a:xfrm>
              <a:off x="2492270" y="2491121"/>
              <a:ext cx="9296400" cy="1625492"/>
            </a:xfrm>
            <a:prstGeom prst="wedgeEllipseCallout">
              <a:avLst>
                <a:gd name="adj1" fmla="val -37637"/>
                <a:gd name="adj2" fmla="val 107850"/>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36">
              <a:extLst>
                <a:ext uri="{FF2B5EF4-FFF2-40B4-BE49-F238E27FC236}">
                  <a16:creationId xmlns:a16="http://schemas.microsoft.com/office/drawing/2014/main" id="{FD88441A-3E2E-FF75-4D3E-F76127B24B09}"/>
                </a:ext>
              </a:extLst>
            </p:cNvPr>
            <p:cNvSpPr txBox="1"/>
            <p:nvPr/>
          </p:nvSpPr>
          <p:spPr>
            <a:xfrm>
              <a:off x="2553501" y="2751984"/>
              <a:ext cx="9296399" cy="1010240"/>
            </a:xfrm>
            <a:prstGeom prst="rect">
              <a:avLst/>
            </a:prstGeom>
            <a:noFill/>
          </p:spPr>
          <p:txBody>
            <a:bodyPr wrap="square" lIns="0" tIns="0" rIns="0" bIns="0" rtlCol="0" anchor="t">
              <a:spAutoFit/>
            </a:bodyPr>
            <a:lstStyle/>
            <a:p>
              <a:pPr algn="ctr">
                <a:lnSpc>
                  <a:spcPts val="6551"/>
                </a:lnSpc>
              </a:pPr>
              <a:r>
                <a:rPr lang="en-US" sz="5400" dirty="0">
                  <a:solidFill>
                    <a:schemeClr val="bg1"/>
                  </a:solidFill>
                  <a:latin typeface="Dreaming Outloud Pro" panose="03050502040302030504" pitchFamily="66" charset="0"/>
                  <a:cs typeface="Dreaming Outloud Pro" panose="03050502040302030504" pitchFamily="66" charset="0"/>
                </a:rPr>
                <a:t>She’s Malaysian.</a:t>
              </a:r>
            </a:p>
          </p:txBody>
        </p:sp>
      </p:grpSp>
      <p:pic>
        <p:nvPicPr>
          <p:cNvPr id="17" name="Track 26">
            <a:hlinkClick r:id="" action="ppaction://media"/>
            <a:extLst>
              <a:ext uri="{FF2B5EF4-FFF2-40B4-BE49-F238E27FC236}">
                <a16:creationId xmlns:a16="http://schemas.microsoft.com/office/drawing/2014/main" id="{2378900D-E6C5-84F2-D4C1-8C93149AE099}"/>
              </a:ext>
            </a:extLst>
          </p:cNvPr>
          <p:cNvPicPr>
            <a:picLocks noChangeAspect="1"/>
          </p:cNvPicPr>
          <p:nvPr>
            <a:audioFile r:link="rId1"/>
            <p:extLst>
              <p:ext uri="{DAA4B4D4-6D71-4841-9C94-3DE7FCFB9230}">
                <p14:media xmlns:p14="http://schemas.microsoft.com/office/powerpoint/2010/main" r:embed="rId2">
                  <p14:trim st="40362" end="22433.1562"/>
                </p14:media>
              </p:ext>
            </p:extLst>
          </p:nvPr>
        </p:nvPicPr>
        <p:blipFill>
          <a:blip r:embed="rId11"/>
          <a:stretch>
            <a:fillRect/>
          </a:stretch>
        </p:blipFill>
        <p:spPr>
          <a:xfrm>
            <a:off x="18436024" y="3460724"/>
            <a:ext cx="1570037" cy="1570037"/>
          </a:xfrm>
          <a:prstGeom prst="rect">
            <a:avLst/>
          </a:prstGeom>
        </p:spPr>
      </p:pic>
      <p:pic>
        <p:nvPicPr>
          <p:cNvPr id="18" name="Track 26">
            <a:hlinkClick r:id="" action="ppaction://media"/>
            <a:extLst>
              <a:ext uri="{FF2B5EF4-FFF2-40B4-BE49-F238E27FC236}">
                <a16:creationId xmlns:a16="http://schemas.microsoft.com/office/drawing/2014/main" id="{6899355D-EF9D-5AA6-3120-AE18AC5ABFDF}"/>
              </a:ext>
            </a:extLst>
          </p:cNvPr>
          <p:cNvPicPr>
            <a:picLocks noChangeAspect="1"/>
          </p:cNvPicPr>
          <p:nvPr>
            <a:audioFile r:link="rId1"/>
            <p:extLst>
              <p:ext uri="{DAA4B4D4-6D71-4841-9C94-3DE7FCFB9230}">
                <p14:media xmlns:p14="http://schemas.microsoft.com/office/powerpoint/2010/main" r:embed="rId2">
                  <p14:trim st="43596" end="19833.1562"/>
                </p14:media>
              </p:ext>
            </p:extLst>
          </p:nvPr>
        </p:nvPicPr>
        <p:blipFill>
          <a:blip r:embed="rId11"/>
          <a:stretch>
            <a:fillRect/>
          </a:stretch>
        </p:blipFill>
        <p:spPr>
          <a:xfrm>
            <a:off x="18588373" y="5895747"/>
            <a:ext cx="1570037" cy="1570037"/>
          </a:xfrm>
          <a:prstGeom prst="rect">
            <a:avLst/>
          </a:prstGeom>
        </p:spPr>
      </p:pic>
    </p:spTree>
    <p:extLst>
      <p:ext uri="{BB962C8B-B14F-4D97-AF65-F5344CB8AC3E}">
        <p14:creationId xmlns:p14="http://schemas.microsoft.com/office/powerpoint/2010/main" val="2101086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1" presetClass="mediacall" presetSubtype="0" fill="hold" nodeType="withEffect">
                                  <p:stCondLst>
                                    <p:cond delay="0"/>
                                  </p:stCondLst>
                                  <p:childTnLst>
                                    <p:cmd type="call" cmd="playFrom(0.0)">
                                      <p:cBhvr>
                                        <p:cTn id="12" dur="3582" fill="hold"/>
                                        <p:tgtEl>
                                          <p:spTgt spid="17"/>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fltVal val="0"/>
                                          </p:val>
                                        </p:tav>
                                        <p:tav tm="100000">
                                          <p:val>
                                            <p:strVal val="#ppt_w"/>
                                          </p:val>
                                        </p:tav>
                                      </p:tavLst>
                                    </p:anim>
                                    <p:anim calcmode="lin" valueType="num">
                                      <p:cBhvr>
                                        <p:cTn id="18" dur="1000" fill="hold"/>
                                        <p:tgtEl>
                                          <p:spTgt spid="14"/>
                                        </p:tgtEl>
                                        <p:attrNameLst>
                                          <p:attrName>ppt_h</p:attrName>
                                        </p:attrNameLst>
                                      </p:cBhvr>
                                      <p:tavLst>
                                        <p:tav tm="0">
                                          <p:val>
                                            <p:fltVal val="0"/>
                                          </p:val>
                                        </p:tav>
                                        <p:tav tm="100000">
                                          <p:val>
                                            <p:strVal val="#ppt_h"/>
                                          </p:val>
                                        </p:tav>
                                      </p:tavLst>
                                    </p:anim>
                                    <p:anim calcmode="lin" valueType="num">
                                      <p:cBhvr>
                                        <p:cTn id="19" dur="1000" fill="hold"/>
                                        <p:tgtEl>
                                          <p:spTgt spid="14"/>
                                        </p:tgtEl>
                                        <p:attrNameLst>
                                          <p:attrName>style.rotation</p:attrName>
                                        </p:attrNameLst>
                                      </p:cBhvr>
                                      <p:tavLst>
                                        <p:tav tm="0">
                                          <p:val>
                                            <p:fltVal val="90"/>
                                          </p:val>
                                        </p:tav>
                                        <p:tav tm="100000">
                                          <p:val>
                                            <p:fltVal val="0"/>
                                          </p:val>
                                        </p:tav>
                                      </p:tavLst>
                                    </p:anim>
                                    <p:animEffect transition="in" filter="fade">
                                      <p:cBhvr>
                                        <p:cTn id="20" dur="1000"/>
                                        <p:tgtEl>
                                          <p:spTgt spid="14"/>
                                        </p:tgtEl>
                                      </p:cBhvr>
                                    </p:animEffect>
                                  </p:childTnLst>
                                </p:cTn>
                              </p:par>
                              <p:par>
                                <p:cTn id="21" presetID="1" presetClass="mediacall" presetSubtype="0" fill="hold" nodeType="withEffect">
                                  <p:stCondLst>
                                    <p:cond delay="0"/>
                                  </p:stCondLst>
                                  <p:childTnLst>
                                    <p:cmd type="call" cmd="playFrom(0.0)">
                                      <p:cBhvr>
                                        <p:cTn id="22" dur="2948"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7"/>
                </p:tgtEl>
              </p:cMediaNode>
            </p:audio>
            <p:audio>
              <p:cMediaNode vol="80000">
                <p:cTn id="24" fill="hold" display="0">
                  <p:stCondLst>
                    <p:cond delay="indefinite"/>
                  </p:stCondLst>
                  <p:endCondLst>
                    <p:cond evt="onStopAudio" delay="0">
                      <p:tgtEl>
                        <p:sldTgt/>
                      </p:tgtEl>
                    </p:cond>
                  </p:endCondLst>
                </p:cTn>
                <p:tgtEl>
                  <p:spTgt spid="1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4"/>
          <a:stretch>
            <a:fillRect/>
          </a:stretch>
        </p:blipFill>
        <p:spPr>
          <a:xfrm>
            <a:off x="0" y="0"/>
            <a:ext cx="18288000" cy="10321314"/>
          </a:xfrm>
          <a:prstGeom prst="rect">
            <a:avLst/>
          </a:prstGeom>
        </p:spPr>
      </p:pic>
      <p:grpSp>
        <p:nvGrpSpPr>
          <p:cNvPr id="2" name="Group 2"/>
          <p:cNvGrpSpPr/>
          <p:nvPr/>
        </p:nvGrpSpPr>
        <p:grpSpPr>
          <a:xfrm>
            <a:off x="891173" y="1496312"/>
            <a:ext cx="16505649" cy="8075242"/>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dirty="0"/>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5"/>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6"/>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7"/>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8"/>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6096000" y="0"/>
            <a:ext cx="5574881"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LOOK and SAY.</a:t>
            </a:r>
          </a:p>
        </p:txBody>
      </p:sp>
      <p:grpSp>
        <p:nvGrpSpPr>
          <p:cNvPr id="14" name="Group 13">
            <a:extLst>
              <a:ext uri="{FF2B5EF4-FFF2-40B4-BE49-F238E27FC236}">
                <a16:creationId xmlns:a16="http://schemas.microsoft.com/office/drawing/2014/main" id="{930BED05-BA9D-5A43-DB2D-62D959A17BEB}"/>
              </a:ext>
            </a:extLst>
          </p:cNvPr>
          <p:cNvGrpSpPr/>
          <p:nvPr/>
        </p:nvGrpSpPr>
        <p:grpSpPr>
          <a:xfrm>
            <a:off x="10629783" y="5580988"/>
            <a:ext cx="5766980" cy="1361849"/>
            <a:chOff x="2553499" y="2444357"/>
            <a:chExt cx="9296401" cy="1625492"/>
          </a:xfrm>
          <a:solidFill>
            <a:srgbClr val="C00000"/>
          </a:solidFill>
          <a:effectLst>
            <a:glow rad="228600">
              <a:schemeClr val="accent1">
                <a:satMod val="175000"/>
                <a:alpha val="40000"/>
              </a:schemeClr>
            </a:glow>
          </a:effectLst>
        </p:grpSpPr>
        <p:sp>
          <p:nvSpPr>
            <p:cNvPr id="15" name="Speech Bubble: Oval 14">
              <a:extLst>
                <a:ext uri="{FF2B5EF4-FFF2-40B4-BE49-F238E27FC236}">
                  <a16:creationId xmlns:a16="http://schemas.microsoft.com/office/drawing/2014/main" id="{C7E182C0-49B4-497D-89FB-8D3B452D2184}"/>
                </a:ext>
              </a:extLst>
            </p:cNvPr>
            <p:cNvSpPr/>
            <p:nvPr/>
          </p:nvSpPr>
          <p:spPr>
            <a:xfrm>
              <a:off x="2553499" y="2444357"/>
              <a:ext cx="9296400" cy="1625492"/>
            </a:xfrm>
            <a:prstGeom prst="wedgeEllipseCallout">
              <a:avLst>
                <a:gd name="adj1" fmla="val -38759"/>
                <a:gd name="adj2" fmla="val 93625"/>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36">
              <a:extLst>
                <a:ext uri="{FF2B5EF4-FFF2-40B4-BE49-F238E27FC236}">
                  <a16:creationId xmlns:a16="http://schemas.microsoft.com/office/drawing/2014/main" id="{FD88441A-3E2E-FF75-4D3E-F76127B24B09}"/>
                </a:ext>
              </a:extLst>
            </p:cNvPr>
            <p:cNvSpPr txBox="1"/>
            <p:nvPr/>
          </p:nvSpPr>
          <p:spPr>
            <a:xfrm>
              <a:off x="2553501" y="2751984"/>
              <a:ext cx="9296399" cy="1010240"/>
            </a:xfrm>
            <a:prstGeom prst="rect">
              <a:avLst/>
            </a:prstGeom>
            <a:noFill/>
          </p:spPr>
          <p:txBody>
            <a:bodyPr wrap="square" lIns="0" tIns="0" rIns="0" bIns="0" rtlCol="0" anchor="t">
              <a:spAutoFit/>
            </a:bodyPr>
            <a:lstStyle/>
            <a:p>
              <a:pPr algn="ctr">
                <a:lnSpc>
                  <a:spcPts val="6551"/>
                </a:lnSpc>
              </a:pPr>
              <a:r>
                <a:rPr lang="en-US" sz="5400" dirty="0">
                  <a:solidFill>
                    <a:schemeClr val="bg1"/>
                  </a:solidFill>
                  <a:latin typeface="Dreaming Outloud Pro" panose="03050502040302030504" pitchFamily="66" charset="0"/>
                  <a:cs typeface="Dreaming Outloud Pro" panose="03050502040302030504" pitchFamily="66" charset="0"/>
                </a:rPr>
                <a:t>He’s Australian.</a:t>
              </a:r>
            </a:p>
          </p:txBody>
        </p:sp>
      </p:grpSp>
      <p:pic>
        <p:nvPicPr>
          <p:cNvPr id="19" name="Picture 18">
            <a:extLst>
              <a:ext uri="{FF2B5EF4-FFF2-40B4-BE49-F238E27FC236}">
                <a16:creationId xmlns:a16="http://schemas.microsoft.com/office/drawing/2014/main" id="{929B9B7D-CA74-EEA8-BCE2-92288219B274}"/>
              </a:ext>
            </a:extLst>
          </p:cNvPr>
          <p:cNvPicPr>
            <a:picLocks noChangeAspect="1"/>
          </p:cNvPicPr>
          <p:nvPr/>
        </p:nvPicPr>
        <p:blipFill rotWithShape="1">
          <a:blip r:embed="rId9">
            <a:extLst>
              <a:ext uri="{28A0092B-C50C-407E-A947-70E740481C1C}">
                <a14:useLocalDpi xmlns:a14="http://schemas.microsoft.com/office/drawing/2010/main" val="0"/>
              </a:ext>
            </a:extLst>
          </a:blip>
          <a:srcRect t="1737" b="1737"/>
          <a:stretch/>
        </p:blipFill>
        <p:spPr>
          <a:xfrm>
            <a:off x="1676400" y="2173591"/>
            <a:ext cx="6477000" cy="6617097"/>
          </a:xfrm>
          <a:prstGeom prst="roundRect">
            <a:avLst>
              <a:gd name="adj" fmla="val 4167"/>
            </a:avLst>
          </a:prstGeom>
          <a:solidFill>
            <a:srgbClr val="FFFFFF"/>
          </a:solidFill>
          <a:ln w="130175" cap="sq">
            <a:solidFill>
              <a:srgbClr val="0070C0"/>
            </a:solidFill>
            <a:miter lim="800000"/>
          </a:ln>
          <a:effectLst>
            <a:glow rad="228600">
              <a:schemeClr val="accent5">
                <a:satMod val="175000"/>
                <a:alpha val="40000"/>
              </a:schemeClr>
            </a:glo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grpSp>
        <p:nvGrpSpPr>
          <p:cNvPr id="5" name="Group 4">
            <a:extLst>
              <a:ext uri="{FF2B5EF4-FFF2-40B4-BE49-F238E27FC236}">
                <a16:creationId xmlns:a16="http://schemas.microsoft.com/office/drawing/2014/main" id="{7C8AA190-0882-6CE0-D2F3-47F58F00F2DD}"/>
              </a:ext>
            </a:extLst>
          </p:cNvPr>
          <p:cNvGrpSpPr/>
          <p:nvPr/>
        </p:nvGrpSpPr>
        <p:grpSpPr>
          <a:xfrm>
            <a:off x="8610600" y="2632292"/>
            <a:ext cx="8700562" cy="1694315"/>
            <a:chOff x="2534222" y="2694402"/>
            <a:chExt cx="9406926" cy="1221125"/>
          </a:xfrm>
          <a:solidFill>
            <a:srgbClr val="0070C0"/>
          </a:solidFill>
          <a:effectLst>
            <a:glow rad="228600">
              <a:schemeClr val="accent2">
                <a:satMod val="175000"/>
                <a:alpha val="40000"/>
              </a:schemeClr>
            </a:glow>
          </a:effectLst>
        </p:grpSpPr>
        <p:sp>
          <p:nvSpPr>
            <p:cNvPr id="7" name="Speech Bubble: Oval 6">
              <a:extLst>
                <a:ext uri="{FF2B5EF4-FFF2-40B4-BE49-F238E27FC236}">
                  <a16:creationId xmlns:a16="http://schemas.microsoft.com/office/drawing/2014/main" id="{219E7E24-9914-EEA6-4176-5A8390188DB2}"/>
                </a:ext>
              </a:extLst>
            </p:cNvPr>
            <p:cNvSpPr/>
            <p:nvPr/>
          </p:nvSpPr>
          <p:spPr>
            <a:xfrm>
              <a:off x="2534222" y="2694402"/>
              <a:ext cx="9296399" cy="1221125"/>
            </a:xfrm>
            <a:prstGeom prst="wedgeEllipseCallout">
              <a:avLst>
                <a:gd name="adj1" fmla="val 33136"/>
                <a:gd name="adj2" fmla="val 71538"/>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36">
              <a:extLst>
                <a:ext uri="{FF2B5EF4-FFF2-40B4-BE49-F238E27FC236}">
                  <a16:creationId xmlns:a16="http://schemas.microsoft.com/office/drawing/2014/main" id="{5863EE09-1D50-43F9-E867-8F9BB5C73AB9}"/>
                </a:ext>
              </a:extLst>
            </p:cNvPr>
            <p:cNvSpPr txBox="1"/>
            <p:nvPr/>
          </p:nvSpPr>
          <p:spPr>
            <a:xfrm>
              <a:off x="2644749" y="2958257"/>
              <a:ext cx="9296399" cy="610007"/>
            </a:xfrm>
            <a:prstGeom prst="rect">
              <a:avLst/>
            </a:prstGeom>
            <a:noFill/>
          </p:spPr>
          <p:txBody>
            <a:bodyPr wrap="square" lIns="0" tIns="0" rIns="0" bIns="0" rtlCol="0" anchor="t">
              <a:spAutoFit/>
            </a:bodyPr>
            <a:lstStyle/>
            <a:p>
              <a:pPr algn="ctr">
                <a:lnSpc>
                  <a:spcPts val="6551"/>
                </a:lnSpc>
              </a:pPr>
              <a:r>
                <a:rPr lang="en-US" sz="5400" dirty="0">
                  <a:solidFill>
                    <a:schemeClr val="bg1"/>
                  </a:solidFill>
                  <a:latin typeface="Dreaming Outloud Pro" panose="03050502040302030504" pitchFamily="66" charset="0"/>
                  <a:cs typeface="Dreaming Outloud Pro" panose="03050502040302030504" pitchFamily="66" charset="0"/>
                </a:rPr>
                <a:t>What nationality is he?</a:t>
              </a:r>
            </a:p>
          </p:txBody>
        </p:sp>
      </p:grpSp>
    </p:spTree>
    <p:extLst>
      <p:ext uri="{BB962C8B-B14F-4D97-AF65-F5344CB8AC3E}">
        <p14:creationId xmlns:p14="http://schemas.microsoft.com/office/powerpoint/2010/main" val="3374234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fltVal val="0"/>
                                          </p:val>
                                        </p:tav>
                                        <p:tav tm="100000">
                                          <p:val>
                                            <p:strVal val="#ppt_w"/>
                                          </p:val>
                                        </p:tav>
                                      </p:tavLst>
                                    </p:anim>
                                    <p:anim calcmode="lin" valueType="num">
                                      <p:cBhvr>
                                        <p:cTn id="16" dur="1000" fill="hold"/>
                                        <p:tgtEl>
                                          <p:spTgt spid="14"/>
                                        </p:tgtEl>
                                        <p:attrNameLst>
                                          <p:attrName>ppt_h</p:attrName>
                                        </p:attrNameLst>
                                      </p:cBhvr>
                                      <p:tavLst>
                                        <p:tav tm="0">
                                          <p:val>
                                            <p:fltVal val="0"/>
                                          </p:val>
                                        </p:tav>
                                        <p:tav tm="100000">
                                          <p:val>
                                            <p:strVal val="#ppt_h"/>
                                          </p:val>
                                        </p:tav>
                                      </p:tavLst>
                                    </p:anim>
                                    <p:anim calcmode="lin" valueType="num">
                                      <p:cBhvr>
                                        <p:cTn id="17" dur="1000" fill="hold"/>
                                        <p:tgtEl>
                                          <p:spTgt spid="14"/>
                                        </p:tgtEl>
                                        <p:attrNameLst>
                                          <p:attrName>style.rotation</p:attrName>
                                        </p:attrNameLst>
                                      </p:cBhvr>
                                      <p:tavLst>
                                        <p:tav tm="0">
                                          <p:val>
                                            <p:fltVal val="90"/>
                                          </p:val>
                                        </p:tav>
                                        <p:tav tm="100000">
                                          <p:val>
                                            <p:fltVal val="0"/>
                                          </p:val>
                                        </p:tav>
                                      </p:tavLst>
                                    </p:anim>
                                    <p:animEffect transition="in" filter="fade">
                                      <p:cBhvr>
                                        <p:cTn id="18" dur="1000"/>
                                        <p:tgtEl>
                                          <p:spTgt spid="1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4"/>
          <a:stretch>
            <a:fillRect/>
          </a:stretch>
        </p:blipFill>
        <p:spPr>
          <a:xfrm>
            <a:off x="0" y="0"/>
            <a:ext cx="18288000" cy="10321314"/>
          </a:xfrm>
          <a:prstGeom prst="rect">
            <a:avLst/>
          </a:prstGeom>
        </p:spPr>
      </p:pic>
      <p:grpSp>
        <p:nvGrpSpPr>
          <p:cNvPr id="2" name="Group 2"/>
          <p:cNvGrpSpPr/>
          <p:nvPr/>
        </p:nvGrpSpPr>
        <p:grpSpPr>
          <a:xfrm>
            <a:off x="891175" y="1403188"/>
            <a:ext cx="16505649" cy="7971462"/>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dirty="0"/>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5"/>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6"/>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7"/>
            <a:stretch>
              <a:fillRect/>
            </a:stretch>
          </a:blipFill>
        </p:spPr>
        <p:txBody>
          <a:bodyPr/>
          <a:lstStyle/>
          <a:p>
            <a:endParaRPr lang="en-US"/>
          </a:p>
        </p:txBody>
      </p:sp>
      <p:sp>
        <p:nvSpPr>
          <p:cNvPr id="12" name="Freeform 12"/>
          <p:cNvSpPr/>
          <p:nvPr/>
        </p:nvSpPr>
        <p:spPr>
          <a:xfrm>
            <a:off x="158855" y="76271"/>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8"/>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6019800" y="7997"/>
            <a:ext cx="5829301"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LOOK and SAY.</a:t>
            </a:r>
          </a:p>
        </p:txBody>
      </p:sp>
      <p:grpSp>
        <p:nvGrpSpPr>
          <p:cNvPr id="14" name="Group 13">
            <a:extLst>
              <a:ext uri="{FF2B5EF4-FFF2-40B4-BE49-F238E27FC236}">
                <a16:creationId xmlns:a16="http://schemas.microsoft.com/office/drawing/2014/main" id="{930BED05-BA9D-5A43-DB2D-62D959A17BEB}"/>
              </a:ext>
            </a:extLst>
          </p:cNvPr>
          <p:cNvGrpSpPr/>
          <p:nvPr/>
        </p:nvGrpSpPr>
        <p:grpSpPr>
          <a:xfrm>
            <a:off x="2801220" y="5432291"/>
            <a:ext cx="5804963" cy="1361849"/>
            <a:chOff x="2492270" y="2491121"/>
            <a:chExt cx="9357630" cy="1625492"/>
          </a:xfrm>
          <a:solidFill>
            <a:srgbClr val="C00000"/>
          </a:solidFill>
          <a:effectLst>
            <a:glow rad="228600">
              <a:schemeClr val="accent1">
                <a:satMod val="175000"/>
                <a:alpha val="40000"/>
              </a:schemeClr>
            </a:glow>
          </a:effectLst>
        </p:grpSpPr>
        <p:sp>
          <p:nvSpPr>
            <p:cNvPr id="15" name="Speech Bubble: Oval 14">
              <a:extLst>
                <a:ext uri="{FF2B5EF4-FFF2-40B4-BE49-F238E27FC236}">
                  <a16:creationId xmlns:a16="http://schemas.microsoft.com/office/drawing/2014/main" id="{C7E182C0-49B4-497D-89FB-8D3B452D2184}"/>
                </a:ext>
              </a:extLst>
            </p:cNvPr>
            <p:cNvSpPr/>
            <p:nvPr/>
          </p:nvSpPr>
          <p:spPr>
            <a:xfrm>
              <a:off x="2492270" y="2491121"/>
              <a:ext cx="9296399" cy="1625492"/>
            </a:xfrm>
            <a:prstGeom prst="wedgeEllipseCallout">
              <a:avLst>
                <a:gd name="adj1" fmla="val -39181"/>
                <a:gd name="adj2" fmla="val 90851"/>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36">
              <a:extLst>
                <a:ext uri="{FF2B5EF4-FFF2-40B4-BE49-F238E27FC236}">
                  <a16:creationId xmlns:a16="http://schemas.microsoft.com/office/drawing/2014/main" id="{FD88441A-3E2E-FF75-4D3E-F76127B24B09}"/>
                </a:ext>
              </a:extLst>
            </p:cNvPr>
            <p:cNvSpPr txBox="1"/>
            <p:nvPr/>
          </p:nvSpPr>
          <p:spPr>
            <a:xfrm>
              <a:off x="2553501" y="2751984"/>
              <a:ext cx="9296399" cy="1010240"/>
            </a:xfrm>
            <a:prstGeom prst="rect">
              <a:avLst/>
            </a:prstGeom>
            <a:noFill/>
          </p:spPr>
          <p:txBody>
            <a:bodyPr wrap="square" lIns="0" tIns="0" rIns="0" bIns="0" rtlCol="0" anchor="t">
              <a:spAutoFit/>
            </a:bodyPr>
            <a:lstStyle/>
            <a:p>
              <a:pPr algn="ctr">
                <a:lnSpc>
                  <a:spcPts val="6551"/>
                </a:lnSpc>
              </a:pPr>
              <a:r>
                <a:rPr lang="en-US" sz="5400" dirty="0">
                  <a:solidFill>
                    <a:schemeClr val="bg1"/>
                  </a:solidFill>
                  <a:latin typeface="Dreaming Outloud Pro" panose="03050502040302030504" pitchFamily="66" charset="0"/>
                  <a:cs typeface="Dreaming Outloud Pro" panose="03050502040302030504" pitchFamily="66" charset="0"/>
                </a:rPr>
                <a:t>She’s American.</a:t>
              </a:r>
            </a:p>
          </p:txBody>
        </p:sp>
      </p:grpSp>
      <p:grpSp>
        <p:nvGrpSpPr>
          <p:cNvPr id="5" name="Group 4">
            <a:extLst>
              <a:ext uri="{FF2B5EF4-FFF2-40B4-BE49-F238E27FC236}">
                <a16:creationId xmlns:a16="http://schemas.microsoft.com/office/drawing/2014/main" id="{7C8AA190-0882-6CE0-D2F3-47F58F00F2DD}"/>
              </a:ext>
            </a:extLst>
          </p:cNvPr>
          <p:cNvGrpSpPr/>
          <p:nvPr/>
        </p:nvGrpSpPr>
        <p:grpSpPr>
          <a:xfrm>
            <a:off x="1262120" y="2519317"/>
            <a:ext cx="8700562" cy="1694315"/>
            <a:chOff x="2534222" y="2694402"/>
            <a:chExt cx="9406926" cy="1221125"/>
          </a:xfrm>
          <a:solidFill>
            <a:srgbClr val="0070C0"/>
          </a:solidFill>
          <a:effectLst>
            <a:glow rad="228600">
              <a:schemeClr val="accent2">
                <a:satMod val="175000"/>
                <a:alpha val="40000"/>
              </a:schemeClr>
            </a:glow>
          </a:effectLst>
        </p:grpSpPr>
        <p:sp>
          <p:nvSpPr>
            <p:cNvPr id="7" name="Speech Bubble: Oval 6">
              <a:extLst>
                <a:ext uri="{FF2B5EF4-FFF2-40B4-BE49-F238E27FC236}">
                  <a16:creationId xmlns:a16="http://schemas.microsoft.com/office/drawing/2014/main" id="{219E7E24-9914-EEA6-4176-5A8390188DB2}"/>
                </a:ext>
              </a:extLst>
            </p:cNvPr>
            <p:cNvSpPr/>
            <p:nvPr/>
          </p:nvSpPr>
          <p:spPr>
            <a:xfrm>
              <a:off x="2534222" y="2694402"/>
              <a:ext cx="9296399" cy="1221125"/>
            </a:xfrm>
            <a:prstGeom prst="wedgeEllipseCallout">
              <a:avLst>
                <a:gd name="adj1" fmla="val 43965"/>
                <a:gd name="adj2" fmla="val 83340"/>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36">
              <a:extLst>
                <a:ext uri="{FF2B5EF4-FFF2-40B4-BE49-F238E27FC236}">
                  <a16:creationId xmlns:a16="http://schemas.microsoft.com/office/drawing/2014/main" id="{5863EE09-1D50-43F9-E867-8F9BB5C73AB9}"/>
                </a:ext>
              </a:extLst>
            </p:cNvPr>
            <p:cNvSpPr txBox="1"/>
            <p:nvPr/>
          </p:nvSpPr>
          <p:spPr>
            <a:xfrm>
              <a:off x="2644749" y="2958257"/>
              <a:ext cx="9296399" cy="610007"/>
            </a:xfrm>
            <a:prstGeom prst="rect">
              <a:avLst/>
            </a:prstGeom>
            <a:noFill/>
          </p:spPr>
          <p:txBody>
            <a:bodyPr wrap="square" lIns="0" tIns="0" rIns="0" bIns="0" rtlCol="0" anchor="t">
              <a:spAutoFit/>
            </a:bodyPr>
            <a:lstStyle/>
            <a:p>
              <a:pPr algn="ctr">
                <a:lnSpc>
                  <a:spcPts val="6551"/>
                </a:lnSpc>
              </a:pPr>
              <a:r>
                <a:rPr lang="en-US" sz="5400" dirty="0">
                  <a:solidFill>
                    <a:schemeClr val="bg1"/>
                  </a:solidFill>
                  <a:latin typeface="Dreaming Outloud Pro" panose="03050502040302030504" pitchFamily="66" charset="0"/>
                  <a:cs typeface="Dreaming Outloud Pro" panose="03050502040302030504" pitchFamily="66" charset="0"/>
                </a:rPr>
                <a:t>What nationality is she?</a:t>
              </a:r>
            </a:p>
          </p:txBody>
        </p:sp>
      </p:grpSp>
      <p:pic>
        <p:nvPicPr>
          <p:cNvPr id="8" name="Picture 7">
            <a:extLst>
              <a:ext uri="{FF2B5EF4-FFF2-40B4-BE49-F238E27FC236}">
                <a16:creationId xmlns:a16="http://schemas.microsoft.com/office/drawing/2014/main" id="{2AAFC505-3D15-0940-5446-8ED54DF3ACEC}"/>
              </a:ext>
            </a:extLst>
          </p:cNvPr>
          <p:cNvPicPr>
            <a:picLocks noChangeAspect="1"/>
          </p:cNvPicPr>
          <p:nvPr/>
        </p:nvPicPr>
        <p:blipFill rotWithShape="1">
          <a:blip r:embed="rId9">
            <a:extLst>
              <a:ext uri="{28A0092B-C50C-407E-A947-70E740481C1C}">
                <a14:useLocalDpi xmlns:a14="http://schemas.microsoft.com/office/drawing/2010/main" val="0"/>
              </a:ext>
            </a:extLst>
          </a:blip>
          <a:srcRect t="2303" b="2303"/>
          <a:stretch/>
        </p:blipFill>
        <p:spPr>
          <a:xfrm>
            <a:off x="10231399" y="2110521"/>
            <a:ext cx="6692253" cy="6551116"/>
          </a:xfrm>
          <a:prstGeom prst="roundRect">
            <a:avLst>
              <a:gd name="adj" fmla="val 4167"/>
            </a:avLst>
          </a:prstGeom>
          <a:solidFill>
            <a:srgbClr val="FFFFFF"/>
          </a:solidFill>
          <a:ln w="130175" cap="sq">
            <a:solidFill>
              <a:srgbClr val="0070C0"/>
            </a:solidFill>
            <a:miter lim="800000"/>
          </a:ln>
          <a:effectLst>
            <a:glow rad="228600">
              <a:schemeClr val="accent5">
                <a:satMod val="175000"/>
                <a:alpha val="40000"/>
              </a:schemeClr>
            </a:glo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724364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fltVal val="0"/>
                                          </p:val>
                                        </p:tav>
                                        <p:tav tm="100000">
                                          <p:val>
                                            <p:strVal val="#ppt_w"/>
                                          </p:val>
                                        </p:tav>
                                      </p:tavLst>
                                    </p:anim>
                                    <p:anim calcmode="lin" valueType="num">
                                      <p:cBhvr>
                                        <p:cTn id="16" dur="1000" fill="hold"/>
                                        <p:tgtEl>
                                          <p:spTgt spid="14"/>
                                        </p:tgtEl>
                                        <p:attrNameLst>
                                          <p:attrName>ppt_h</p:attrName>
                                        </p:attrNameLst>
                                      </p:cBhvr>
                                      <p:tavLst>
                                        <p:tav tm="0">
                                          <p:val>
                                            <p:fltVal val="0"/>
                                          </p:val>
                                        </p:tav>
                                        <p:tav tm="100000">
                                          <p:val>
                                            <p:strVal val="#ppt_h"/>
                                          </p:val>
                                        </p:tav>
                                      </p:tavLst>
                                    </p:anim>
                                    <p:anim calcmode="lin" valueType="num">
                                      <p:cBhvr>
                                        <p:cTn id="17" dur="1000" fill="hold"/>
                                        <p:tgtEl>
                                          <p:spTgt spid="14"/>
                                        </p:tgtEl>
                                        <p:attrNameLst>
                                          <p:attrName>style.rotation</p:attrName>
                                        </p:attrNameLst>
                                      </p:cBhvr>
                                      <p:tavLst>
                                        <p:tav tm="0">
                                          <p:val>
                                            <p:fltVal val="90"/>
                                          </p:val>
                                        </p:tav>
                                        <p:tav tm="100000">
                                          <p:val>
                                            <p:fltVal val="0"/>
                                          </p:val>
                                        </p:tav>
                                      </p:tavLst>
                                    </p:anim>
                                    <p:animEffect transition="in" filter="fade">
                                      <p:cBhvr>
                                        <p:cTn id="18" dur="1000"/>
                                        <p:tgtEl>
                                          <p:spTgt spid="1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4"/>
          <a:stretch>
            <a:fillRect/>
          </a:stretch>
        </p:blipFill>
        <p:spPr>
          <a:xfrm>
            <a:off x="0" y="0"/>
            <a:ext cx="18288000" cy="10321314"/>
          </a:xfrm>
          <a:prstGeom prst="rect">
            <a:avLst/>
          </a:prstGeom>
        </p:spPr>
      </p:pic>
      <p:grpSp>
        <p:nvGrpSpPr>
          <p:cNvPr id="2" name="Group 2"/>
          <p:cNvGrpSpPr/>
          <p:nvPr/>
        </p:nvGrpSpPr>
        <p:grpSpPr>
          <a:xfrm>
            <a:off x="817949" y="1604604"/>
            <a:ext cx="16505649" cy="8110896"/>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dirty="0"/>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5"/>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6"/>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7"/>
            <a:stretch>
              <a:fillRect/>
            </a:stretch>
          </a:blipFill>
        </p:spPr>
        <p:txBody>
          <a:bodyPr/>
          <a:lstStyle/>
          <a:p>
            <a:endParaRPr lang="en-US"/>
          </a:p>
        </p:txBody>
      </p:sp>
      <p:sp>
        <p:nvSpPr>
          <p:cNvPr id="12" name="Freeform 12"/>
          <p:cNvSpPr/>
          <p:nvPr/>
        </p:nvSpPr>
        <p:spPr>
          <a:xfrm>
            <a:off x="-395035" y="154974"/>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8"/>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6339605" y="120837"/>
            <a:ext cx="5462335"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LOOK and SAY.</a:t>
            </a:r>
          </a:p>
        </p:txBody>
      </p:sp>
      <p:grpSp>
        <p:nvGrpSpPr>
          <p:cNvPr id="14" name="Group 13">
            <a:extLst>
              <a:ext uri="{FF2B5EF4-FFF2-40B4-BE49-F238E27FC236}">
                <a16:creationId xmlns:a16="http://schemas.microsoft.com/office/drawing/2014/main" id="{930BED05-BA9D-5A43-DB2D-62D959A17BEB}"/>
              </a:ext>
            </a:extLst>
          </p:cNvPr>
          <p:cNvGrpSpPr/>
          <p:nvPr/>
        </p:nvGrpSpPr>
        <p:grpSpPr>
          <a:xfrm>
            <a:off x="10591800" y="5620167"/>
            <a:ext cx="5804963" cy="1361849"/>
            <a:chOff x="2492270" y="2491121"/>
            <a:chExt cx="9357630" cy="1625492"/>
          </a:xfrm>
          <a:solidFill>
            <a:srgbClr val="C00000"/>
          </a:solidFill>
          <a:effectLst>
            <a:glow rad="228600">
              <a:schemeClr val="accent1">
                <a:satMod val="175000"/>
                <a:alpha val="40000"/>
              </a:schemeClr>
            </a:glow>
          </a:effectLst>
        </p:grpSpPr>
        <p:sp>
          <p:nvSpPr>
            <p:cNvPr id="15" name="Speech Bubble: Oval 14">
              <a:extLst>
                <a:ext uri="{FF2B5EF4-FFF2-40B4-BE49-F238E27FC236}">
                  <a16:creationId xmlns:a16="http://schemas.microsoft.com/office/drawing/2014/main" id="{C7E182C0-49B4-497D-89FB-8D3B452D2184}"/>
                </a:ext>
              </a:extLst>
            </p:cNvPr>
            <p:cNvSpPr/>
            <p:nvPr/>
          </p:nvSpPr>
          <p:spPr>
            <a:xfrm>
              <a:off x="2492270" y="2491121"/>
              <a:ext cx="9296399" cy="1625492"/>
            </a:xfrm>
            <a:prstGeom prst="wedgeEllipseCallout">
              <a:avLst>
                <a:gd name="adj1" fmla="val -37173"/>
                <a:gd name="adj2" fmla="val 86911"/>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36">
              <a:extLst>
                <a:ext uri="{FF2B5EF4-FFF2-40B4-BE49-F238E27FC236}">
                  <a16:creationId xmlns:a16="http://schemas.microsoft.com/office/drawing/2014/main" id="{FD88441A-3E2E-FF75-4D3E-F76127B24B09}"/>
                </a:ext>
              </a:extLst>
            </p:cNvPr>
            <p:cNvSpPr txBox="1"/>
            <p:nvPr/>
          </p:nvSpPr>
          <p:spPr>
            <a:xfrm>
              <a:off x="2553501" y="2751984"/>
              <a:ext cx="9296399" cy="1010240"/>
            </a:xfrm>
            <a:prstGeom prst="rect">
              <a:avLst/>
            </a:prstGeom>
            <a:noFill/>
          </p:spPr>
          <p:txBody>
            <a:bodyPr wrap="square" lIns="0" tIns="0" rIns="0" bIns="0" rtlCol="0" anchor="t">
              <a:spAutoFit/>
            </a:bodyPr>
            <a:lstStyle/>
            <a:p>
              <a:pPr algn="ctr">
                <a:lnSpc>
                  <a:spcPts val="6551"/>
                </a:lnSpc>
              </a:pPr>
              <a:r>
                <a:rPr lang="en-US" sz="5400" dirty="0">
                  <a:solidFill>
                    <a:schemeClr val="bg1"/>
                  </a:solidFill>
                  <a:latin typeface="Dreaming Outloud Pro" panose="03050502040302030504" pitchFamily="66" charset="0"/>
                  <a:cs typeface="Dreaming Outloud Pro" panose="03050502040302030504" pitchFamily="66" charset="0"/>
                </a:rPr>
                <a:t>He’s </a:t>
              </a:r>
              <a:r>
                <a:rPr lang="en-US" sz="5400" dirty="0" err="1">
                  <a:solidFill>
                    <a:schemeClr val="bg1"/>
                  </a:solidFill>
                  <a:latin typeface="Dreaming Outloud Pro" panose="03050502040302030504" pitchFamily="66" charset="0"/>
                  <a:cs typeface="Dreaming Outloud Pro" panose="03050502040302030504" pitchFamily="66" charset="0"/>
                </a:rPr>
                <a:t>Janpanese</a:t>
              </a:r>
              <a:r>
                <a:rPr lang="en-US" sz="5400" dirty="0">
                  <a:solidFill>
                    <a:schemeClr val="bg1"/>
                  </a:solidFill>
                  <a:latin typeface="Dreaming Outloud Pro" panose="03050502040302030504" pitchFamily="66" charset="0"/>
                  <a:cs typeface="Dreaming Outloud Pro" panose="03050502040302030504" pitchFamily="66" charset="0"/>
                </a:rPr>
                <a:t>.</a:t>
              </a:r>
            </a:p>
          </p:txBody>
        </p:sp>
      </p:grpSp>
      <p:grpSp>
        <p:nvGrpSpPr>
          <p:cNvPr id="5" name="Group 4">
            <a:extLst>
              <a:ext uri="{FF2B5EF4-FFF2-40B4-BE49-F238E27FC236}">
                <a16:creationId xmlns:a16="http://schemas.microsoft.com/office/drawing/2014/main" id="{7C8AA190-0882-6CE0-D2F3-47F58F00F2DD}"/>
              </a:ext>
            </a:extLst>
          </p:cNvPr>
          <p:cNvGrpSpPr/>
          <p:nvPr/>
        </p:nvGrpSpPr>
        <p:grpSpPr>
          <a:xfrm>
            <a:off x="8610600" y="2632292"/>
            <a:ext cx="8700562" cy="1694315"/>
            <a:chOff x="2534222" y="2694402"/>
            <a:chExt cx="9406926" cy="1221125"/>
          </a:xfrm>
          <a:solidFill>
            <a:srgbClr val="0070C0"/>
          </a:solidFill>
          <a:effectLst>
            <a:glow rad="228600">
              <a:schemeClr val="accent2">
                <a:satMod val="175000"/>
                <a:alpha val="40000"/>
              </a:schemeClr>
            </a:glow>
          </a:effectLst>
        </p:grpSpPr>
        <p:sp>
          <p:nvSpPr>
            <p:cNvPr id="7" name="Speech Bubble: Oval 6">
              <a:extLst>
                <a:ext uri="{FF2B5EF4-FFF2-40B4-BE49-F238E27FC236}">
                  <a16:creationId xmlns:a16="http://schemas.microsoft.com/office/drawing/2014/main" id="{219E7E24-9914-EEA6-4176-5A8390188DB2}"/>
                </a:ext>
              </a:extLst>
            </p:cNvPr>
            <p:cNvSpPr/>
            <p:nvPr/>
          </p:nvSpPr>
          <p:spPr>
            <a:xfrm>
              <a:off x="2534222" y="2694402"/>
              <a:ext cx="9296399" cy="1221125"/>
            </a:xfrm>
            <a:prstGeom prst="wedgeEllipseCallout">
              <a:avLst>
                <a:gd name="adj1" fmla="val 41856"/>
                <a:gd name="adj2" fmla="val 83411"/>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36">
              <a:extLst>
                <a:ext uri="{FF2B5EF4-FFF2-40B4-BE49-F238E27FC236}">
                  <a16:creationId xmlns:a16="http://schemas.microsoft.com/office/drawing/2014/main" id="{5863EE09-1D50-43F9-E867-8F9BB5C73AB9}"/>
                </a:ext>
              </a:extLst>
            </p:cNvPr>
            <p:cNvSpPr txBox="1"/>
            <p:nvPr/>
          </p:nvSpPr>
          <p:spPr>
            <a:xfrm>
              <a:off x="2644749" y="2958257"/>
              <a:ext cx="9296399" cy="610007"/>
            </a:xfrm>
            <a:prstGeom prst="rect">
              <a:avLst/>
            </a:prstGeom>
            <a:noFill/>
          </p:spPr>
          <p:txBody>
            <a:bodyPr wrap="square" lIns="0" tIns="0" rIns="0" bIns="0" rtlCol="0" anchor="t">
              <a:spAutoFit/>
            </a:bodyPr>
            <a:lstStyle/>
            <a:p>
              <a:pPr algn="ctr">
                <a:lnSpc>
                  <a:spcPts val="6551"/>
                </a:lnSpc>
              </a:pPr>
              <a:r>
                <a:rPr lang="en-US" sz="5400" dirty="0">
                  <a:solidFill>
                    <a:schemeClr val="bg1"/>
                  </a:solidFill>
                  <a:latin typeface="Dreaming Outloud Pro" panose="03050502040302030504" pitchFamily="66" charset="0"/>
                  <a:cs typeface="Dreaming Outloud Pro" panose="03050502040302030504" pitchFamily="66" charset="0"/>
                </a:rPr>
                <a:t>What nationality is he?</a:t>
              </a:r>
            </a:p>
          </p:txBody>
        </p:sp>
      </p:grpSp>
      <p:pic>
        <p:nvPicPr>
          <p:cNvPr id="8" name="Picture 7">
            <a:extLst>
              <a:ext uri="{FF2B5EF4-FFF2-40B4-BE49-F238E27FC236}">
                <a16:creationId xmlns:a16="http://schemas.microsoft.com/office/drawing/2014/main" id="{DA9B7D7D-AF97-2BDF-D2DC-6291045AB63C}"/>
              </a:ext>
            </a:extLst>
          </p:cNvPr>
          <p:cNvPicPr>
            <a:picLocks noChangeAspect="1"/>
          </p:cNvPicPr>
          <p:nvPr/>
        </p:nvPicPr>
        <p:blipFill rotWithShape="1">
          <a:blip r:embed="rId9">
            <a:extLst>
              <a:ext uri="{28A0092B-C50C-407E-A947-70E740481C1C}">
                <a14:useLocalDpi xmlns:a14="http://schemas.microsoft.com/office/drawing/2010/main" val="0"/>
              </a:ext>
            </a:extLst>
          </a:blip>
          <a:srcRect t="1577" b="1577"/>
          <a:stretch/>
        </p:blipFill>
        <p:spPr>
          <a:xfrm>
            <a:off x="1891237" y="1783282"/>
            <a:ext cx="6436288" cy="7627417"/>
          </a:xfrm>
          <a:prstGeom prst="roundRect">
            <a:avLst>
              <a:gd name="adj" fmla="val 4167"/>
            </a:avLst>
          </a:prstGeom>
          <a:solidFill>
            <a:srgbClr val="FFFFFF"/>
          </a:solidFill>
          <a:ln w="130175" cap="sq">
            <a:solidFill>
              <a:srgbClr val="0070C0"/>
            </a:solidFill>
            <a:miter lim="800000"/>
          </a:ln>
          <a:effectLst>
            <a:glow rad="228600">
              <a:schemeClr val="accent5">
                <a:satMod val="175000"/>
                <a:alpha val="40000"/>
              </a:schemeClr>
            </a:glo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533730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fltVal val="0"/>
                                          </p:val>
                                        </p:tav>
                                        <p:tav tm="100000">
                                          <p:val>
                                            <p:strVal val="#ppt_w"/>
                                          </p:val>
                                        </p:tav>
                                      </p:tavLst>
                                    </p:anim>
                                    <p:anim calcmode="lin" valueType="num">
                                      <p:cBhvr>
                                        <p:cTn id="16" dur="1000" fill="hold"/>
                                        <p:tgtEl>
                                          <p:spTgt spid="14"/>
                                        </p:tgtEl>
                                        <p:attrNameLst>
                                          <p:attrName>ppt_h</p:attrName>
                                        </p:attrNameLst>
                                      </p:cBhvr>
                                      <p:tavLst>
                                        <p:tav tm="0">
                                          <p:val>
                                            <p:fltVal val="0"/>
                                          </p:val>
                                        </p:tav>
                                        <p:tav tm="100000">
                                          <p:val>
                                            <p:strVal val="#ppt_h"/>
                                          </p:val>
                                        </p:tav>
                                      </p:tavLst>
                                    </p:anim>
                                    <p:anim calcmode="lin" valueType="num">
                                      <p:cBhvr>
                                        <p:cTn id="17" dur="1000" fill="hold"/>
                                        <p:tgtEl>
                                          <p:spTgt spid="14"/>
                                        </p:tgtEl>
                                        <p:attrNameLst>
                                          <p:attrName>style.rotation</p:attrName>
                                        </p:attrNameLst>
                                      </p:cBhvr>
                                      <p:tavLst>
                                        <p:tav tm="0">
                                          <p:val>
                                            <p:fltVal val="90"/>
                                          </p:val>
                                        </p:tav>
                                        <p:tav tm="100000">
                                          <p:val>
                                            <p:fltVal val="0"/>
                                          </p:val>
                                        </p:tav>
                                      </p:tavLst>
                                    </p:anim>
                                    <p:animEffect transition="in" filter="fade">
                                      <p:cBhvr>
                                        <p:cTn id="18" dur="1000"/>
                                        <p:tgtEl>
                                          <p:spTgt spid="1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5"/>
          <a:stretch>
            <a:fillRect/>
          </a:stretch>
        </p:blipFill>
        <p:spPr>
          <a:xfrm>
            <a:off x="0" y="0"/>
            <a:ext cx="18288000" cy="10321314"/>
          </a:xfrm>
          <a:prstGeom prst="rect">
            <a:avLst/>
          </a:prstGeom>
        </p:spPr>
      </p:pic>
      <p:grpSp>
        <p:nvGrpSpPr>
          <p:cNvPr id="2" name="Group 2"/>
          <p:cNvGrpSpPr/>
          <p:nvPr/>
        </p:nvGrpSpPr>
        <p:grpSpPr>
          <a:xfrm>
            <a:off x="891175" y="1430165"/>
            <a:ext cx="16505649" cy="8341307"/>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6"/>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7"/>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8"/>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9"/>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602232" y="69259"/>
            <a:ext cx="7200901"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ASK and ANSWER.</a:t>
            </a:r>
          </a:p>
        </p:txBody>
      </p:sp>
      <p:pic>
        <p:nvPicPr>
          <p:cNvPr id="8" name="Picture 7">
            <a:extLst>
              <a:ext uri="{FF2B5EF4-FFF2-40B4-BE49-F238E27FC236}">
                <a16:creationId xmlns:a16="http://schemas.microsoft.com/office/drawing/2014/main" id="{9E399E03-DFAB-5481-2580-5D81DCF7C676}"/>
              </a:ext>
            </a:extLst>
          </p:cNvPr>
          <p:cNvPicPr>
            <a:picLocks noChangeAspect="1"/>
          </p:cNvPicPr>
          <p:nvPr/>
        </p:nvPicPr>
        <p:blipFill>
          <a:blip r:embed="rId10" cstate="email">
            <a:extLst>
              <a:ext uri="{28A0092B-C50C-407E-A947-70E740481C1C}">
                <a14:useLocalDpi xmlns:a14="http://schemas.microsoft.com/office/drawing/2010/main" val="0"/>
              </a:ext>
            </a:extLst>
          </a:blip>
          <a:srcRect t="11491" b="11491"/>
          <a:stretch/>
        </p:blipFill>
        <p:spPr>
          <a:xfrm>
            <a:off x="1323221" y="3047498"/>
            <a:ext cx="15745579" cy="6723974"/>
          </a:xfrm>
          <a:prstGeom prst="roundRect">
            <a:avLst>
              <a:gd name="adj" fmla="val 4167"/>
            </a:avLst>
          </a:prstGeom>
          <a:solidFill>
            <a:srgbClr val="FFFFFF"/>
          </a:solidFill>
          <a:ln w="130175" cap="sq">
            <a:solidFill>
              <a:srgbClr val="0070C0"/>
            </a:solidFill>
            <a:miter lim="800000"/>
          </a:ln>
          <a:effectLst>
            <a:glow rad="228600">
              <a:schemeClr val="accent5">
                <a:satMod val="175000"/>
                <a:alpha val="40000"/>
              </a:schemeClr>
            </a:glo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grpSp>
        <p:nvGrpSpPr>
          <p:cNvPr id="5" name="Group 4">
            <a:extLst>
              <a:ext uri="{FF2B5EF4-FFF2-40B4-BE49-F238E27FC236}">
                <a16:creationId xmlns:a16="http://schemas.microsoft.com/office/drawing/2014/main" id="{FF14FC9C-04BC-25AB-DF44-921DE8E18208}"/>
              </a:ext>
            </a:extLst>
          </p:cNvPr>
          <p:cNvGrpSpPr/>
          <p:nvPr/>
        </p:nvGrpSpPr>
        <p:grpSpPr>
          <a:xfrm>
            <a:off x="587907" y="1592220"/>
            <a:ext cx="10028649" cy="1362685"/>
            <a:chOff x="2534222" y="2694402"/>
            <a:chExt cx="9406926" cy="1221125"/>
          </a:xfrm>
          <a:solidFill>
            <a:srgbClr val="0070C0"/>
          </a:solidFill>
          <a:effectLst>
            <a:glow rad="228600">
              <a:schemeClr val="accent2">
                <a:satMod val="175000"/>
                <a:alpha val="40000"/>
              </a:schemeClr>
            </a:glow>
          </a:effectLst>
        </p:grpSpPr>
        <p:sp>
          <p:nvSpPr>
            <p:cNvPr id="7" name="Speech Bubble: Oval 6">
              <a:extLst>
                <a:ext uri="{FF2B5EF4-FFF2-40B4-BE49-F238E27FC236}">
                  <a16:creationId xmlns:a16="http://schemas.microsoft.com/office/drawing/2014/main" id="{81C54277-486A-831B-59ED-F59BF7CB5487}"/>
                </a:ext>
              </a:extLst>
            </p:cNvPr>
            <p:cNvSpPr/>
            <p:nvPr/>
          </p:nvSpPr>
          <p:spPr>
            <a:xfrm>
              <a:off x="2534222" y="2694402"/>
              <a:ext cx="9296399" cy="1221125"/>
            </a:xfrm>
            <a:prstGeom prst="wedgeEllipseCallout">
              <a:avLst>
                <a:gd name="adj1" fmla="val 38399"/>
                <a:gd name="adj2" fmla="val 100289"/>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36">
              <a:extLst>
                <a:ext uri="{FF2B5EF4-FFF2-40B4-BE49-F238E27FC236}">
                  <a16:creationId xmlns:a16="http://schemas.microsoft.com/office/drawing/2014/main" id="{452E9DBD-C11F-9706-FA56-0D4860C0AB8F}"/>
                </a:ext>
              </a:extLst>
            </p:cNvPr>
            <p:cNvSpPr txBox="1"/>
            <p:nvPr/>
          </p:nvSpPr>
          <p:spPr>
            <a:xfrm>
              <a:off x="2644749" y="2958257"/>
              <a:ext cx="9296399" cy="758461"/>
            </a:xfrm>
            <a:prstGeom prst="rect">
              <a:avLst/>
            </a:prstGeom>
            <a:noFill/>
          </p:spPr>
          <p:txBody>
            <a:bodyPr wrap="square" lIns="0" tIns="0" rIns="0" bIns="0" rtlCol="0" anchor="t">
              <a:spAutoFit/>
            </a:bodyPr>
            <a:lstStyle/>
            <a:p>
              <a:pPr algn="ctr">
                <a:lnSpc>
                  <a:spcPts val="6551"/>
                </a:lnSpc>
              </a:pPr>
              <a:r>
                <a:rPr lang="en-US" sz="5400" dirty="0">
                  <a:solidFill>
                    <a:schemeClr val="bg1"/>
                  </a:solidFill>
                  <a:latin typeface="Dreaming Outloud Pro" panose="03050502040302030504" pitchFamily="66" charset="0"/>
                  <a:cs typeface="Dreaming Outloud Pro" panose="03050502040302030504" pitchFamily="66" charset="0"/>
                </a:rPr>
                <a:t>What nationality is she / he?</a:t>
              </a:r>
            </a:p>
          </p:txBody>
        </p:sp>
      </p:grpSp>
      <p:grpSp>
        <p:nvGrpSpPr>
          <p:cNvPr id="14" name="Group 13">
            <a:extLst>
              <a:ext uri="{FF2B5EF4-FFF2-40B4-BE49-F238E27FC236}">
                <a16:creationId xmlns:a16="http://schemas.microsoft.com/office/drawing/2014/main" id="{E3B84470-4091-427E-BA21-CC1109700585}"/>
              </a:ext>
            </a:extLst>
          </p:cNvPr>
          <p:cNvGrpSpPr/>
          <p:nvPr/>
        </p:nvGrpSpPr>
        <p:grpSpPr>
          <a:xfrm>
            <a:off x="11963400" y="1935959"/>
            <a:ext cx="4706326" cy="846386"/>
            <a:chOff x="2492270" y="2491121"/>
            <a:chExt cx="9648763" cy="1625492"/>
          </a:xfrm>
          <a:solidFill>
            <a:srgbClr val="C00000"/>
          </a:solidFill>
          <a:effectLst>
            <a:glow rad="228600">
              <a:schemeClr val="accent1">
                <a:satMod val="175000"/>
                <a:alpha val="40000"/>
              </a:schemeClr>
            </a:glow>
          </a:effectLst>
        </p:grpSpPr>
        <p:sp>
          <p:nvSpPr>
            <p:cNvPr id="15" name="Speech Bubble: Oval 14">
              <a:extLst>
                <a:ext uri="{FF2B5EF4-FFF2-40B4-BE49-F238E27FC236}">
                  <a16:creationId xmlns:a16="http://schemas.microsoft.com/office/drawing/2014/main" id="{A9FD3AD0-4230-F84E-174C-36EC6577415B}"/>
                </a:ext>
              </a:extLst>
            </p:cNvPr>
            <p:cNvSpPr/>
            <p:nvPr/>
          </p:nvSpPr>
          <p:spPr>
            <a:xfrm>
              <a:off x="2492270" y="2491121"/>
              <a:ext cx="9296399" cy="1625492"/>
            </a:xfrm>
            <a:prstGeom prst="wedgeEllipseCallout">
              <a:avLst>
                <a:gd name="adj1" fmla="val -19561"/>
                <a:gd name="adj2" fmla="val 107185"/>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36">
              <a:extLst>
                <a:ext uri="{FF2B5EF4-FFF2-40B4-BE49-F238E27FC236}">
                  <a16:creationId xmlns:a16="http://schemas.microsoft.com/office/drawing/2014/main" id="{1053F763-E448-561C-6FCB-15B6C68BEA14}"/>
                </a:ext>
              </a:extLst>
            </p:cNvPr>
            <p:cNvSpPr txBox="1"/>
            <p:nvPr/>
          </p:nvSpPr>
          <p:spPr>
            <a:xfrm>
              <a:off x="2844633" y="2584423"/>
              <a:ext cx="9296400" cy="1256096"/>
            </a:xfrm>
            <a:prstGeom prst="rect">
              <a:avLst/>
            </a:prstGeom>
            <a:noFill/>
          </p:spPr>
          <p:txBody>
            <a:bodyPr wrap="square" lIns="0" tIns="0" rIns="0" bIns="0" rtlCol="0" anchor="t">
              <a:spAutoFit/>
            </a:bodyPr>
            <a:lstStyle/>
            <a:p>
              <a:pPr algn="ctr">
                <a:lnSpc>
                  <a:spcPts val="6551"/>
                </a:lnSpc>
              </a:pPr>
              <a:r>
                <a:rPr lang="en-US" sz="5400" dirty="0">
                  <a:solidFill>
                    <a:schemeClr val="bg1"/>
                  </a:solidFill>
                  <a:latin typeface="Dreaming Outloud Pro" panose="03050502040302030504" pitchFamily="66" charset="0"/>
                  <a:cs typeface="Dreaming Outloud Pro" panose="03050502040302030504" pitchFamily="66" charset="0"/>
                </a:rPr>
                <a:t>________.</a:t>
              </a:r>
            </a:p>
          </p:txBody>
        </p:sp>
      </p:grpSp>
      <p:pic>
        <p:nvPicPr>
          <p:cNvPr id="17" name="uplifting-africa-84075">
            <a:hlinkClick r:id="" action="ppaction://media"/>
            <a:extLst>
              <a:ext uri="{FF2B5EF4-FFF2-40B4-BE49-F238E27FC236}">
                <a16:creationId xmlns:a16="http://schemas.microsoft.com/office/drawing/2014/main" id="{45358DCB-0513-1E57-FFCE-0DD4B2E972B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516600" y="3268663"/>
            <a:ext cx="1874837" cy="1874837"/>
          </a:xfrm>
          <a:prstGeom prst="rect">
            <a:avLst/>
          </a:prstGeom>
        </p:spPr>
      </p:pic>
    </p:spTree>
    <p:extLst>
      <p:ext uri="{BB962C8B-B14F-4D97-AF65-F5344CB8AC3E}">
        <p14:creationId xmlns:p14="http://schemas.microsoft.com/office/powerpoint/2010/main" val="1593046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fltVal val="0"/>
                                          </p:val>
                                        </p:tav>
                                        <p:tav tm="100000">
                                          <p:val>
                                            <p:strVal val="#ppt_w"/>
                                          </p:val>
                                        </p:tav>
                                      </p:tavLst>
                                    </p:anim>
                                    <p:anim calcmode="lin" valueType="num">
                                      <p:cBhvr>
                                        <p:cTn id="16" dur="1000" fill="hold"/>
                                        <p:tgtEl>
                                          <p:spTgt spid="14"/>
                                        </p:tgtEl>
                                        <p:attrNameLst>
                                          <p:attrName>ppt_h</p:attrName>
                                        </p:attrNameLst>
                                      </p:cBhvr>
                                      <p:tavLst>
                                        <p:tav tm="0">
                                          <p:val>
                                            <p:fltVal val="0"/>
                                          </p:val>
                                        </p:tav>
                                        <p:tav tm="100000">
                                          <p:val>
                                            <p:strVal val="#ppt_h"/>
                                          </p:val>
                                        </p:tav>
                                      </p:tavLst>
                                    </p:anim>
                                    <p:anim calcmode="lin" valueType="num">
                                      <p:cBhvr>
                                        <p:cTn id="17" dur="1000" fill="hold"/>
                                        <p:tgtEl>
                                          <p:spTgt spid="14"/>
                                        </p:tgtEl>
                                        <p:attrNameLst>
                                          <p:attrName>style.rotation</p:attrName>
                                        </p:attrNameLst>
                                      </p:cBhvr>
                                      <p:tavLst>
                                        <p:tav tm="0">
                                          <p:val>
                                            <p:fltVal val="90"/>
                                          </p:val>
                                        </p:tav>
                                        <p:tav tm="100000">
                                          <p:val>
                                            <p:fltVal val="0"/>
                                          </p:val>
                                        </p:tav>
                                      </p:tavLst>
                                    </p:anim>
                                    <p:animEffect transition="in" filter="fade">
                                      <p:cBhvr>
                                        <p:cTn id="18" dur="1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323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78FC9B-F153-2C09-3EAF-FBE211E2F55A}"/>
              </a:ext>
            </a:extLst>
          </p:cNvPr>
          <p:cNvPicPr>
            <a:picLocks noChangeAspect="1"/>
          </p:cNvPicPr>
          <p:nvPr/>
        </p:nvPicPr>
        <p:blipFill>
          <a:blip r:embed="rId3"/>
          <a:stretch>
            <a:fillRect/>
          </a:stretch>
        </p:blipFill>
        <p:spPr>
          <a:xfrm>
            <a:off x="0" y="24183"/>
            <a:ext cx="18358753" cy="10300917"/>
          </a:xfrm>
          <a:prstGeom prst="rect">
            <a:avLst/>
          </a:prstGeom>
        </p:spPr>
      </p:pic>
      <p:grpSp>
        <p:nvGrpSpPr>
          <p:cNvPr id="2" name="Group 2"/>
          <p:cNvGrpSpPr/>
          <p:nvPr/>
        </p:nvGrpSpPr>
        <p:grpSpPr>
          <a:xfrm>
            <a:off x="783068"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973704">
            <a:off x="16562487" y="7992973"/>
            <a:ext cx="2151961" cy="2763353"/>
          </a:xfrm>
          <a:custGeom>
            <a:avLst/>
            <a:gdLst/>
            <a:ahLst/>
            <a:cxnLst/>
            <a:rect l="l" t="t" r="r" b="b"/>
            <a:pathLst>
              <a:path w="2151961" h="2763353">
                <a:moveTo>
                  <a:pt x="0" y="0"/>
                </a:moveTo>
                <a:lnTo>
                  <a:pt x="2151961" y="0"/>
                </a:lnTo>
                <a:lnTo>
                  <a:pt x="2151961" y="2763353"/>
                </a:lnTo>
                <a:lnTo>
                  <a:pt x="0" y="2763353"/>
                </a:lnTo>
                <a:lnTo>
                  <a:pt x="0" y="0"/>
                </a:lnTo>
                <a:close/>
              </a:path>
            </a:pathLst>
          </a:custGeom>
          <a:blipFill>
            <a:blip r:embed="rId4"/>
            <a:stretch>
              <a:fillRect/>
            </a:stretch>
          </a:blipFill>
        </p:spPr>
        <p:txBody>
          <a:bodyPr/>
          <a:lstStyle/>
          <a:p>
            <a:endParaRPr lang="en-US"/>
          </a:p>
        </p:txBody>
      </p:sp>
      <p:sp>
        <p:nvSpPr>
          <p:cNvPr id="10" name="Freeform 10"/>
          <p:cNvSpPr/>
          <p:nvPr/>
        </p:nvSpPr>
        <p:spPr>
          <a:xfrm rot="1700274">
            <a:off x="-380223" y="-357703"/>
            <a:ext cx="2331606" cy="2540106"/>
          </a:xfrm>
          <a:custGeom>
            <a:avLst/>
            <a:gdLst/>
            <a:ahLst/>
            <a:cxnLst/>
            <a:rect l="l" t="t" r="r" b="b"/>
            <a:pathLst>
              <a:path w="2331606" h="2540106">
                <a:moveTo>
                  <a:pt x="0" y="0"/>
                </a:moveTo>
                <a:lnTo>
                  <a:pt x="2331605" y="0"/>
                </a:lnTo>
                <a:lnTo>
                  <a:pt x="2331605" y="2540106"/>
                </a:lnTo>
                <a:lnTo>
                  <a:pt x="0" y="2540106"/>
                </a:lnTo>
                <a:lnTo>
                  <a:pt x="0" y="0"/>
                </a:lnTo>
                <a:close/>
              </a:path>
            </a:pathLst>
          </a:custGeom>
          <a:blipFill>
            <a:blip r:embed="rId5"/>
            <a:stretch>
              <a:fillRect/>
            </a:stretch>
          </a:blipFill>
        </p:spPr>
        <p:txBody>
          <a:bodyPr/>
          <a:lstStyle/>
          <a:p>
            <a:endParaRPr lang="en-US"/>
          </a:p>
        </p:txBody>
      </p:sp>
      <p:sp>
        <p:nvSpPr>
          <p:cNvPr id="12" name="Freeform 12"/>
          <p:cNvSpPr/>
          <p:nvPr/>
        </p:nvSpPr>
        <p:spPr>
          <a:xfrm>
            <a:off x="-2513458" y="8442481"/>
            <a:ext cx="4508567" cy="1820334"/>
          </a:xfrm>
          <a:custGeom>
            <a:avLst/>
            <a:gdLst/>
            <a:ahLst/>
            <a:cxnLst/>
            <a:rect l="l" t="t" r="r" b="b"/>
            <a:pathLst>
              <a:path w="4508567" h="1820334">
                <a:moveTo>
                  <a:pt x="0" y="0"/>
                </a:moveTo>
                <a:lnTo>
                  <a:pt x="4508567" y="0"/>
                </a:lnTo>
                <a:lnTo>
                  <a:pt x="4508567" y="1820334"/>
                </a:lnTo>
                <a:lnTo>
                  <a:pt x="0" y="1820334"/>
                </a:lnTo>
                <a:lnTo>
                  <a:pt x="0" y="0"/>
                </a:lnTo>
                <a:close/>
              </a:path>
            </a:pathLst>
          </a:custGeom>
          <a:blipFill>
            <a:blip r:embed="rId6"/>
            <a:stretch>
              <a:fillRect/>
            </a:stretch>
          </a:blipFill>
        </p:spPr>
        <p:txBody>
          <a:bodyPr/>
          <a:lstStyle/>
          <a:p>
            <a:endParaRPr lang="en-US"/>
          </a:p>
        </p:txBody>
      </p:sp>
      <p:sp>
        <p:nvSpPr>
          <p:cNvPr id="24" name="TextBox 15">
            <a:extLst>
              <a:ext uri="{FF2B5EF4-FFF2-40B4-BE49-F238E27FC236}">
                <a16:creationId xmlns:a16="http://schemas.microsoft.com/office/drawing/2014/main" id="{BD81E6EA-EC87-493A-282C-1B8444588598}"/>
              </a:ext>
            </a:extLst>
          </p:cNvPr>
          <p:cNvSpPr txBox="1"/>
          <p:nvPr/>
        </p:nvSpPr>
        <p:spPr>
          <a:xfrm>
            <a:off x="783068" y="3959330"/>
            <a:ext cx="6578581" cy="1346522"/>
          </a:xfrm>
          <a:prstGeom prst="rect">
            <a:avLst/>
          </a:prstGeom>
        </p:spPr>
        <p:txBody>
          <a:bodyPr wrap="square" lIns="0" tIns="0" rIns="0" bIns="0" rtlCol="0" anchor="t">
            <a:spAutoFit/>
          </a:bodyPr>
          <a:lstStyle/>
          <a:p>
            <a:pPr marL="0" lvl="0" indent="0" algn="ctr">
              <a:lnSpc>
                <a:spcPts val="10500"/>
              </a:lnSpc>
              <a:spcBef>
                <a:spcPct val="0"/>
              </a:spcBef>
            </a:pPr>
            <a:r>
              <a:rPr lang="en-US" sz="8800" dirty="0">
                <a:solidFill>
                  <a:srgbClr val="000000"/>
                </a:solidFill>
                <a:latin typeface="Margin"/>
              </a:rPr>
              <a:t>LET’S SPIN! </a:t>
            </a:r>
          </a:p>
        </p:txBody>
      </p:sp>
      <p:sp>
        <p:nvSpPr>
          <p:cNvPr id="11" name="Freeform 11"/>
          <p:cNvSpPr/>
          <p:nvPr/>
        </p:nvSpPr>
        <p:spPr>
          <a:xfrm rot="20668598">
            <a:off x="15742429" y="399465"/>
            <a:ext cx="2329159" cy="2059850"/>
          </a:xfrm>
          <a:custGeom>
            <a:avLst/>
            <a:gdLst/>
            <a:ahLst/>
            <a:cxnLst/>
            <a:rect l="l" t="t" r="r" b="b"/>
            <a:pathLst>
              <a:path w="2098056" h="2042108">
                <a:moveTo>
                  <a:pt x="0" y="0"/>
                </a:moveTo>
                <a:lnTo>
                  <a:pt x="2098056" y="0"/>
                </a:lnTo>
                <a:lnTo>
                  <a:pt x="2098056" y="2042108"/>
                </a:lnTo>
                <a:lnTo>
                  <a:pt x="0" y="2042108"/>
                </a:lnTo>
                <a:lnTo>
                  <a:pt x="0" y="0"/>
                </a:lnTo>
                <a:close/>
              </a:path>
            </a:pathLst>
          </a:custGeom>
          <a:blipFill>
            <a:blip r:embed="rId7"/>
            <a:stretch>
              <a:fillRect/>
            </a:stretch>
          </a:blipFill>
        </p:spPr>
        <p:txBody>
          <a:bodyPr/>
          <a:lstStyle/>
          <a:p>
            <a:endParaRPr lang="en-US"/>
          </a:p>
        </p:txBody>
      </p:sp>
      <p:pic>
        <p:nvPicPr>
          <p:cNvPr id="5" name="Picture 4">
            <a:extLst>
              <a:ext uri="{FF2B5EF4-FFF2-40B4-BE49-F238E27FC236}">
                <a16:creationId xmlns:a16="http://schemas.microsoft.com/office/drawing/2014/main" id="{A55A7D51-A239-4BD4-B3CA-A5969A16C231}"/>
              </a:ext>
            </a:extLst>
          </p:cNvPr>
          <p:cNvPicPr>
            <a:picLocks noChangeAspect="1"/>
          </p:cNvPicPr>
          <p:nvPr/>
        </p:nvPicPr>
        <p:blipFill>
          <a:blip r:embed="rId8"/>
          <a:stretch>
            <a:fillRect/>
          </a:stretch>
        </p:blipFill>
        <p:spPr>
          <a:xfrm>
            <a:off x="7466660" y="1590131"/>
            <a:ext cx="7777078" cy="7106738"/>
          </a:xfrm>
          <a:prstGeom prst="rect">
            <a:avLst/>
          </a:prstGeom>
          <a:ln w="76200" cap="sq" cmpd="thickThin">
            <a:solidFill>
              <a:srgbClr val="00B050"/>
            </a:solidFill>
            <a:prstDash val="solid"/>
            <a:miter lim="800000"/>
          </a:ln>
          <a:effectLst>
            <a:glow rad="228600">
              <a:schemeClr val="accent2">
                <a:satMod val="175000"/>
                <a:alpha val="40000"/>
              </a:schemeClr>
            </a:glow>
            <a:innerShdw blurRad="76200">
              <a:srgbClr val="000000"/>
            </a:innerShdw>
          </a:effectLst>
        </p:spPr>
      </p:pic>
    </p:spTree>
    <p:extLst>
      <p:ext uri="{BB962C8B-B14F-4D97-AF65-F5344CB8AC3E}">
        <p14:creationId xmlns:p14="http://schemas.microsoft.com/office/powerpoint/2010/main" val="2908888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891175"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rot="550538">
            <a:off x="10139082" y="1878364"/>
            <a:ext cx="6652379" cy="6349443"/>
            <a:chOff x="-366471" y="-11891"/>
            <a:chExt cx="15572971" cy="14863810"/>
          </a:xfrm>
        </p:grpSpPr>
        <p:sp>
          <p:nvSpPr>
            <p:cNvPr id="7" name="Freeform 7"/>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00000"/>
            </a:solidFill>
          </p:spPr>
          <p:txBody>
            <a:bodyPr/>
            <a:lstStyle/>
            <a:p>
              <a:endParaRPr lang="en-US"/>
            </a:p>
          </p:txBody>
        </p:sp>
        <p:sp>
          <p:nvSpPr>
            <p:cNvPr id="8" name="Freeform 8"/>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chemeClr val="accent2">
                <a:lumMod val="50000"/>
              </a:schemeClr>
            </a:solidFill>
          </p:spPr>
          <p:txBody>
            <a:bodyPr/>
            <a:lstStyle/>
            <a:p>
              <a:endParaRPr lang="en-US"/>
            </a:p>
          </p:txBody>
        </p:sp>
      </p:grpSp>
      <p:sp>
        <p:nvSpPr>
          <p:cNvPr id="10" name="Freeform 10"/>
          <p:cNvSpPr/>
          <p:nvPr/>
        </p:nvSpPr>
        <p:spPr>
          <a:xfrm>
            <a:off x="4253561" y="7618757"/>
            <a:ext cx="1518528" cy="613106"/>
          </a:xfrm>
          <a:custGeom>
            <a:avLst/>
            <a:gdLst/>
            <a:ahLst/>
            <a:cxnLst/>
            <a:rect l="l" t="t" r="r" b="b"/>
            <a:pathLst>
              <a:path w="1518528" h="613106">
                <a:moveTo>
                  <a:pt x="0" y="0"/>
                </a:moveTo>
                <a:lnTo>
                  <a:pt x="1518528" y="0"/>
                </a:lnTo>
                <a:lnTo>
                  <a:pt x="1518528" y="613105"/>
                </a:lnTo>
                <a:lnTo>
                  <a:pt x="0" y="613105"/>
                </a:lnTo>
                <a:lnTo>
                  <a:pt x="0" y="0"/>
                </a:lnTo>
                <a:close/>
              </a:path>
            </a:pathLst>
          </a:custGeom>
          <a:blipFill>
            <a:blip r:embed="rId4"/>
            <a:stretch>
              <a:fillRect/>
            </a:stretch>
          </a:blipFill>
        </p:spPr>
        <p:txBody>
          <a:bodyPr/>
          <a:lstStyle/>
          <a:p>
            <a:endParaRPr lang="en-US"/>
          </a:p>
        </p:txBody>
      </p:sp>
      <p:pic>
        <p:nvPicPr>
          <p:cNvPr id="18" name="Picture 2">
            <a:extLst>
              <a:ext uri="{FF2B5EF4-FFF2-40B4-BE49-F238E27FC236}">
                <a16:creationId xmlns:a16="http://schemas.microsoft.com/office/drawing/2014/main" id="{52050493-3380-89B9-18BF-C8E3C2C7259A}"/>
              </a:ext>
            </a:extLst>
          </p:cNvPr>
          <p:cNvPicPr>
            <a:picLocks noChangeAspect="1"/>
          </p:cNvPicPr>
          <p:nvPr/>
        </p:nvPicPr>
        <p:blipFill>
          <a:blip r:embed="rId5"/>
          <a:srcRect/>
          <a:stretch>
            <a:fillRect/>
          </a:stretch>
        </p:blipFill>
        <p:spPr>
          <a:xfrm rot="1405665">
            <a:off x="11089995" y="2250782"/>
            <a:ext cx="5112241" cy="5190093"/>
          </a:xfrm>
          <a:prstGeom prst="rect">
            <a:avLst/>
          </a:prstGeom>
        </p:spPr>
      </p:pic>
      <p:sp>
        <p:nvSpPr>
          <p:cNvPr id="19" name="Freeform 3">
            <a:extLst>
              <a:ext uri="{FF2B5EF4-FFF2-40B4-BE49-F238E27FC236}">
                <a16:creationId xmlns:a16="http://schemas.microsoft.com/office/drawing/2014/main" id="{4EB08D2E-6FAE-58A5-B8DE-12D5E0B6A601}"/>
              </a:ext>
            </a:extLst>
          </p:cNvPr>
          <p:cNvSpPr/>
          <p:nvPr/>
        </p:nvSpPr>
        <p:spPr>
          <a:xfrm>
            <a:off x="1779170" y="1714500"/>
            <a:ext cx="7728126" cy="5568802"/>
          </a:xfrm>
          <a:custGeom>
            <a:avLst/>
            <a:gdLst/>
            <a:ahLst/>
            <a:cxnLst/>
            <a:rect l="l" t="t" r="r" b="b"/>
            <a:pathLst>
              <a:path w="9122574" h="7092802">
                <a:moveTo>
                  <a:pt x="0" y="0"/>
                </a:moveTo>
                <a:lnTo>
                  <a:pt x="9122575" y="0"/>
                </a:lnTo>
                <a:lnTo>
                  <a:pt x="9122575" y="7092801"/>
                </a:lnTo>
                <a:lnTo>
                  <a:pt x="0" y="70928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4753873" y="6296796"/>
            <a:ext cx="1830991" cy="1766906"/>
          </a:xfrm>
          <a:custGeom>
            <a:avLst/>
            <a:gdLst/>
            <a:ahLst/>
            <a:cxnLst/>
            <a:rect l="l" t="t" r="r" b="b"/>
            <a:pathLst>
              <a:path w="1830991" h="1766906">
                <a:moveTo>
                  <a:pt x="0" y="0"/>
                </a:moveTo>
                <a:lnTo>
                  <a:pt x="1830990" y="0"/>
                </a:lnTo>
                <a:lnTo>
                  <a:pt x="1830990" y="1766906"/>
                </a:lnTo>
                <a:lnTo>
                  <a:pt x="0" y="1766906"/>
                </a:lnTo>
                <a:lnTo>
                  <a:pt x="0" y="0"/>
                </a:lnTo>
                <a:close/>
              </a:path>
            </a:pathLst>
          </a:custGeom>
          <a:blipFill>
            <a:blip r:embed="rId8"/>
            <a:stretch>
              <a:fillRect/>
            </a:stretch>
          </a:blipFill>
        </p:spPr>
        <p:txBody>
          <a:bodyPr/>
          <a:lstStyle/>
          <a:p>
            <a:endParaRPr lang="en-US" dirty="0"/>
          </a:p>
        </p:txBody>
      </p:sp>
    </p:spTree>
    <p:extLst>
      <p:ext uri="{BB962C8B-B14F-4D97-AF65-F5344CB8AC3E}">
        <p14:creationId xmlns:p14="http://schemas.microsoft.com/office/powerpoint/2010/main" val="1789776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685800"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8137026" y="1374752"/>
            <a:ext cx="2013948" cy="1817588"/>
          </a:xfrm>
          <a:custGeom>
            <a:avLst/>
            <a:gdLst/>
            <a:ahLst/>
            <a:cxnLst/>
            <a:rect l="l" t="t" r="r" b="b"/>
            <a:pathLst>
              <a:path w="2013948" h="1817588">
                <a:moveTo>
                  <a:pt x="0" y="0"/>
                </a:moveTo>
                <a:lnTo>
                  <a:pt x="2013948" y="0"/>
                </a:lnTo>
                <a:lnTo>
                  <a:pt x="2013948" y="1817588"/>
                </a:lnTo>
                <a:lnTo>
                  <a:pt x="0" y="1817588"/>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5715000" y="2554436"/>
            <a:ext cx="6607873" cy="2916538"/>
          </a:xfrm>
          <a:prstGeom prst="rect">
            <a:avLst/>
          </a:prstGeom>
        </p:spPr>
        <p:txBody>
          <a:bodyPr lIns="0" tIns="0" rIns="0" bIns="0" rtlCol="0" anchor="t">
            <a:spAutoFit/>
          </a:bodyPr>
          <a:lstStyle/>
          <a:p>
            <a:pPr marL="0" lvl="0" indent="0" algn="ctr">
              <a:lnSpc>
                <a:spcPts val="24045"/>
              </a:lnSpc>
              <a:spcBef>
                <a:spcPct val="0"/>
              </a:spcBef>
            </a:pPr>
            <a:r>
              <a:rPr lang="en-US" sz="17175" u="none" dirty="0">
                <a:solidFill>
                  <a:srgbClr val="00B050"/>
                </a:solidFill>
                <a:latin typeface="Margin"/>
              </a:rPr>
              <a:t>05</a:t>
            </a:r>
          </a:p>
        </p:txBody>
      </p:sp>
      <p:sp>
        <p:nvSpPr>
          <p:cNvPr id="8" name="TextBox 8"/>
          <p:cNvSpPr txBox="1"/>
          <p:nvPr/>
        </p:nvSpPr>
        <p:spPr>
          <a:xfrm>
            <a:off x="3954962" y="5295900"/>
            <a:ext cx="10378076" cy="3090590"/>
          </a:xfrm>
          <a:prstGeom prst="rect">
            <a:avLst/>
          </a:prstGeom>
        </p:spPr>
        <p:txBody>
          <a:bodyPr wrap="square" lIns="0" tIns="0" rIns="0" bIns="0" rtlCol="0" anchor="t">
            <a:spAutoFit/>
          </a:bodyPr>
          <a:lstStyle/>
          <a:p>
            <a:pPr algn="ctr">
              <a:lnSpc>
                <a:spcPts val="11758"/>
              </a:lnSpc>
              <a:spcBef>
                <a:spcPct val="0"/>
              </a:spcBef>
            </a:pPr>
            <a:r>
              <a:rPr lang="en-US" sz="11500" dirty="0">
                <a:solidFill>
                  <a:srgbClr val="000000"/>
                </a:solidFill>
                <a:latin typeface="Aharoni" panose="02010803020104030203" pitchFamily="2" charset="-79"/>
                <a:cs typeface="Aharoni" panose="02010803020104030203" pitchFamily="2" charset="-79"/>
              </a:rPr>
              <a:t>Fun corner</a:t>
            </a:r>
          </a:p>
          <a:p>
            <a:pPr algn="ctr">
              <a:lnSpc>
                <a:spcPts val="11758"/>
              </a:lnSpc>
              <a:spcBef>
                <a:spcPct val="0"/>
              </a:spcBef>
            </a:pPr>
            <a:r>
              <a:rPr lang="en-US" sz="11500" dirty="0">
                <a:solidFill>
                  <a:srgbClr val="000000"/>
                </a:solidFill>
                <a:latin typeface="Aharoni" panose="02010803020104030203" pitchFamily="2" charset="-79"/>
                <a:cs typeface="Aharoni" panose="02010803020104030203" pitchFamily="2" charset="-79"/>
              </a:rPr>
              <a:t>and wrap-up</a:t>
            </a:r>
          </a:p>
        </p:txBody>
      </p:sp>
    </p:spTree>
    <p:extLst>
      <p:ext uri="{BB962C8B-B14F-4D97-AF65-F5344CB8AC3E}">
        <p14:creationId xmlns:p14="http://schemas.microsoft.com/office/powerpoint/2010/main" val="2961201297"/>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amera.wav"/>
          </p:stSnd>
        </p:sndAc>
      </p:transition>
    </mc:Choice>
    <mc:Fallback xmlns="">
      <p:transition spd="slow">
        <p:random/>
        <p:sndAc>
          <p:stSnd>
            <p:snd r:embed="rId5" name="camera.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626362-D15D-8F1A-1D0C-1920873CE0DC}"/>
              </a:ext>
            </a:extLst>
          </p:cNvPr>
          <p:cNvPicPr>
            <a:picLocks noChangeAspect="1"/>
          </p:cNvPicPr>
          <p:nvPr/>
        </p:nvPicPr>
        <p:blipFill>
          <a:blip r:embed="rId3"/>
          <a:stretch>
            <a:fillRect/>
          </a:stretch>
        </p:blipFill>
        <p:spPr>
          <a:xfrm>
            <a:off x="-55888" y="-53667"/>
            <a:ext cx="18343888" cy="1103879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5678645" y="945396"/>
            <a:ext cx="6066230" cy="1285875"/>
          </a:xfrm>
          <a:prstGeom prst="rect">
            <a:avLst/>
          </a:prstGeom>
        </p:spPr>
        <p:txBody>
          <a:bodyPr lIns="0" tIns="0" rIns="0" bIns="0" rtlCol="0" anchor="t">
            <a:spAutoFit/>
          </a:bodyPr>
          <a:lstStyle/>
          <a:p>
            <a:pPr marL="0" lvl="0" indent="0" algn="ctr">
              <a:lnSpc>
                <a:spcPts val="10500"/>
              </a:lnSpc>
              <a:spcBef>
                <a:spcPct val="0"/>
              </a:spcBef>
            </a:pPr>
            <a:r>
              <a:rPr lang="en-US" sz="7500" dirty="0">
                <a:solidFill>
                  <a:srgbClr val="000000"/>
                </a:solidFill>
                <a:latin typeface="Margin"/>
              </a:rPr>
              <a:t>LOOK and SAY.</a:t>
            </a:r>
          </a:p>
        </p:txBody>
      </p:sp>
      <p:pic>
        <p:nvPicPr>
          <p:cNvPr id="22" name="Picture 21">
            <a:extLst>
              <a:ext uri="{FF2B5EF4-FFF2-40B4-BE49-F238E27FC236}">
                <a16:creationId xmlns:a16="http://schemas.microsoft.com/office/drawing/2014/main" id="{340974B0-3568-6424-B096-340B3C9C4294}"/>
              </a:ext>
            </a:extLst>
          </p:cNvPr>
          <p:cNvPicPr>
            <a:picLocks noChangeAspect="1"/>
          </p:cNvPicPr>
          <p:nvPr/>
        </p:nvPicPr>
        <p:blipFill rotWithShape="1">
          <a:blip r:embed="rId4"/>
          <a:srcRect t="4459" r="8061"/>
          <a:stretch/>
        </p:blipFill>
        <p:spPr>
          <a:xfrm>
            <a:off x="3810000" y="2476500"/>
            <a:ext cx="9803520" cy="6554979"/>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Freeform 9">
            <a:extLst>
              <a:ext uri="{FF2B5EF4-FFF2-40B4-BE49-F238E27FC236}">
                <a16:creationId xmlns:a16="http://schemas.microsoft.com/office/drawing/2014/main" id="{AC03EBA1-DC70-629A-4454-B971B3942FED}"/>
              </a:ext>
            </a:extLst>
          </p:cNvPr>
          <p:cNvSpPr/>
          <p:nvPr/>
        </p:nvSpPr>
        <p:spPr>
          <a:xfrm rot="-412981">
            <a:off x="12262476" y="1827354"/>
            <a:ext cx="2005845" cy="2036391"/>
          </a:xfrm>
          <a:custGeom>
            <a:avLst/>
            <a:gdLst/>
            <a:ahLst/>
            <a:cxnLst/>
            <a:rect l="l" t="t" r="r" b="b"/>
            <a:pathLst>
              <a:path w="2005845" h="2036391">
                <a:moveTo>
                  <a:pt x="0" y="0"/>
                </a:moveTo>
                <a:lnTo>
                  <a:pt x="2005846" y="0"/>
                </a:lnTo>
                <a:lnTo>
                  <a:pt x="2005846" y="2036392"/>
                </a:lnTo>
                <a:lnTo>
                  <a:pt x="0" y="2036392"/>
                </a:lnTo>
                <a:lnTo>
                  <a:pt x="0" y="0"/>
                </a:lnTo>
                <a:close/>
              </a:path>
            </a:pathLst>
          </a:custGeom>
          <a:blipFill>
            <a:blip r:embed="rId5"/>
            <a:stretch>
              <a:fillRect/>
            </a:stretch>
          </a:blipFill>
        </p:spPr>
        <p:txBody>
          <a:bodyPr/>
          <a:lstStyle/>
          <a:p>
            <a:endParaRPr lang="en-US"/>
          </a:p>
        </p:txBody>
      </p:sp>
      <p:sp>
        <p:nvSpPr>
          <p:cNvPr id="15" name="Freeform 10">
            <a:extLst>
              <a:ext uri="{FF2B5EF4-FFF2-40B4-BE49-F238E27FC236}">
                <a16:creationId xmlns:a16="http://schemas.microsoft.com/office/drawing/2014/main" id="{FD335BB3-F7F2-C6DA-2DBC-67B2164CF230}"/>
              </a:ext>
            </a:extLst>
          </p:cNvPr>
          <p:cNvSpPr/>
          <p:nvPr/>
        </p:nvSpPr>
        <p:spPr>
          <a:xfrm rot="1275997">
            <a:off x="15237417" y="-136256"/>
            <a:ext cx="3454570" cy="2097212"/>
          </a:xfrm>
          <a:custGeom>
            <a:avLst/>
            <a:gdLst/>
            <a:ahLst/>
            <a:cxnLst/>
            <a:rect l="l" t="t" r="r" b="b"/>
            <a:pathLst>
              <a:path w="3454570" h="2097212">
                <a:moveTo>
                  <a:pt x="0" y="0"/>
                </a:moveTo>
                <a:lnTo>
                  <a:pt x="3454570" y="0"/>
                </a:lnTo>
                <a:lnTo>
                  <a:pt x="3454570" y="2097212"/>
                </a:lnTo>
                <a:lnTo>
                  <a:pt x="0" y="2097212"/>
                </a:lnTo>
                <a:lnTo>
                  <a:pt x="0" y="0"/>
                </a:lnTo>
                <a:close/>
              </a:path>
            </a:pathLst>
          </a:custGeom>
          <a:blipFill>
            <a:blip r:embed="rId6"/>
            <a:stretch>
              <a:fillRect/>
            </a:stretch>
          </a:blipFill>
        </p:spPr>
        <p:txBody>
          <a:bodyPr/>
          <a:lstStyle/>
          <a:p>
            <a:endParaRPr lang="en-US"/>
          </a:p>
        </p:txBody>
      </p:sp>
      <p:sp>
        <p:nvSpPr>
          <p:cNvPr id="16" name="Freeform 11">
            <a:extLst>
              <a:ext uri="{FF2B5EF4-FFF2-40B4-BE49-F238E27FC236}">
                <a16:creationId xmlns:a16="http://schemas.microsoft.com/office/drawing/2014/main" id="{4F584019-177B-89B3-473D-967D33501446}"/>
              </a:ext>
            </a:extLst>
          </p:cNvPr>
          <p:cNvSpPr/>
          <p:nvPr/>
        </p:nvSpPr>
        <p:spPr>
          <a:xfrm>
            <a:off x="14790592" y="8848622"/>
            <a:ext cx="4164109" cy="1681259"/>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17" name="Freeform 12">
            <a:extLst>
              <a:ext uri="{FF2B5EF4-FFF2-40B4-BE49-F238E27FC236}">
                <a16:creationId xmlns:a16="http://schemas.microsoft.com/office/drawing/2014/main" id="{EBD1FBC9-F184-90BA-73D7-5C8B3A17B9C1}"/>
              </a:ext>
            </a:extLst>
          </p:cNvPr>
          <p:cNvSpPr/>
          <p:nvPr/>
        </p:nvSpPr>
        <p:spPr>
          <a:xfrm>
            <a:off x="-873477" y="7880035"/>
            <a:ext cx="3245413" cy="3006064"/>
          </a:xfrm>
          <a:custGeom>
            <a:avLst/>
            <a:gdLst/>
            <a:ahLst/>
            <a:cxnLst/>
            <a:rect l="l" t="t" r="r" b="b"/>
            <a:pathLst>
              <a:path w="3245413" h="3006064">
                <a:moveTo>
                  <a:pt x="0" y="0"/>
                </a:moveTo>
                <a:lnTo>
                  <a:pt x="3245414" y="0"/>
                </a:lnTo>
                <a:lnTo>
                  <a:pt x="3245414" y="3006064"/>
                </a:lnTo>
                <a:lnTo>
                  <a:pt x="0" y="3006064"/>
                </a:lnTo>
                <a:lnTo>
                  <a:pt x="0" y="0"/>
                </a:lnTo>
                <a:close/>
              </a:path>
            </a:pathLst>
          </a:custGeom>
          <a:blipFill>
            <a:blip r:embed="rId8"/>
            <a:stretch>
              <a:fillRect/>
            </a:stretch>
          </a:blipFill>
        </p:spPr>
        <p:txBody>
          <a:bodyPr/>
          <a:lstStyle/>
          <a:p>
            <a:endParaRPr lang="en-US"/>
          </a:p>
        </p:txBody>
      </p:sp>
      <p:pic>
        <p:nvPicPr>
          <p:cNvPr id="11" name="Picture 10">
            <a:extLst>
              <a:ext uri="{FF2B5EF4-FFF2-40B4-BE49-F238E27FC236}">
                <a16:creationId xmlns:a16="http://schemas.microsoft.com/office/drawing/2014/main" id="{A0F56423-CBCB-866C-8145-2A5BF0CA9F3E}"/>
              </a:ext>
            </a:extLst>
          </p:cNvPr>
          <p:cNvPicPr>
            <a:picLocks noChangeAspect="1"/>
          </p:cNvPicPr>
          <p:nvPr/>
        </p:nvPicPr>
        <p:blipFill>
          <a:blip r:embed="rId9"/>
          <a:stretch>
            <a:fillRect/>
          </a:stretch>
        </p:blipFill>
        <p:spPr>
          <a:xfrm>
            <a:off x="4419600" y="2867076"/>
            <a:ext cx="8557149" cy="5813048"/>
          </a:xfrm>
          <a:prstGeom prst="rect">
            <a:avLst/>
          </a:prstGeom>
        </p:spPr>
      </p:pic>
      <p:sp>
        <p:nvSpPr>
          <p:cNvPr id="12" name="TextBox 11">
            <a:extLst>
              <a:ext uri="{FF2B5EF4-FFF2-40B4-BE49-F238E27FC236}">
                <a16:creationId xmlns:a16="http://schemas.microsoft.com/office/drawing/2014/main" id="{3D80541B-988F-01DE-6FBD-E755022D5574}"/>
              </a:ext>
            </a:extLst>
          </p:cNvPr>
          <p:cNvSpPr txBox="1"/>
          <p:nvPr/>
        </p:nvSpPr>
        <p:spPr>
          <a:xfrm>
            <a:off x="6584475" y="3086100"/>
            <a:ext cx="4388325" cy="553998"/>
          </a:xfrm>
          <a:prstGeom prst="rect">
            <a:avLst/>
          </a:prstGeom>
          <a:noFill/>
        </p:spPr>
        <p:txBody>
          <a:bodyPr wrap="square" rtlCol="0">
            <a:spAutoFit/>
          </a:bodyPr>
          <a:lstStyle/>
          <a:p>
            <a:pPr algn="l"/>
            <a:r>
              <a:rPr lang="en-US" sz="3000" b="0" i="0" u="none" strike="noStrike" baseline="0" dirty="0">
                <a:latin typeface="Arial" panose="020B0604020202020204" pitchFamily="34" charset="0"/>
                <a:cs typeface="Arial" panose="020B0604020202020204" pitchFamily="34" charset="0"/>
              </a:rPr>
              <a:t>What nationality is he?</a:t>
            </a:r>
          </a:p>
        </p:txBody>
      </p:sp>
      <p:sp>
        <p:nvSpPr>
          <p:cNvPr id="21" name="TextBox 20">
            <a:extLst>
              <a:ext uri="{FF2B5EF4-FFF2-40B4-BE49-F238E27FC236}">
                <a16:creationId xmlns:a16="http://schemas.microsoft.com/office/drawing/2014/main" id="{C3849487-B44B-4AF6-E59E-EB1205D2A45D}"/>
              </a:ext>
            </a:extLst>
          </p:cNvPr>
          <p:cNvSpPr txBox="1"/>
          <p:nvPr/>
        </p:nvSpPr>
        <p:spPr>
          <a:xfrm>
            <a:off x="6553200" y="7942302"/>
            <a:ext cx="2898340" cy="553998"/>
          </a:xfrm>
          <a:prstGeom prst="rect">
            <a:avLst/>
          </a:prstGeom>
          <a:noFill/>
        </p:spPr>
        <p:txBody>
          <a:bodyPr wrap="square" rtlCol="0">
            <a:spAutoFit/>
          </a:bodyPr>
          <a:lstStyle/>
          <a:p>
            <a:r>
              <a:rPr lang="en-US" sz="3000" b="0" i="0" u="none" strike="noStrike" baseline="0" dirty="0">
                <a:latin typeface="Arial" panose="020B0604020202020204" pitchFamily="34" charset="0"/>
                <a:cs typeface="Arial" panose="020B0604020202020204" pitchFamily="34" charset="0"/>
              </a:rPr>
              <a:t>He’s Australian.</a:t>
            </a:r>
          </a:p>
        </p:txBody>
      </p:sp>
    </p:spTree>
    <p:extLst>
      <p:ext uri="{BB962C8B-B14F-4D97-AF65-F5344CB8AC3E}">
        <p14:creationId xmlns:p14="http://schemas.microsoft.com/office/powerpoint/2010/main" val="2482150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685799"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2042524" y="3617437"/>
            <a:ext cx="13792200" cy="2871299"/>
          </a:xfrm>
          <a:prstGeom prst="rect">
            <a:avLst/>
          </a:prstGeom>
        </p:spPr>
        <p:txBody>
          <a:bodyPr wrap="square" lIns="0" tIns="0" rIns="0" bIns="0" rtlCol="0" anchor="t">
            <a:spAutoFit/>
          </a:bodyPr>
          <a:lstStyle/>
          <a:p>
            <a:pPr marL="0" lvl="0" indent="0" algn="ctr">
              <a:lnSpc>
                <a:spcPts val="24045"/>
              </a:lnSpc>
              <a:spcBef>
                <a:spcPct val="0"/>
              </a:spcBef>
            </a:pPr>
            <a:r>
              <a:rPr lang="en-US" sz="17175" b="1" u="none" dirty="0">
                <a:solidFill>
                  <a:srgbClr val="00B050"/>
                </a:solidFill>
                <a:latin typeface="Margin"/>
              </a:rPr>
              <a:t>Sentence puzzle</a:t>
            </a:r>
          </a:p>
        </p:txBody>
      </p:sp>
    </p:spTree>
    <p:extLst>
      <p:ext uri="{BB962C8B-B14F-4D97-AF65-F5344CB8AC3E}">
        <p14:creationId xmlns:p14="http://schemas.microsoft.com/office/powerpoint/2010/main" val="1523212137"/>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amera.wav"/>
          </p:stSnd>
        </p:sndAc>
      </p:transition>
    </mc:Choice>
    <mc:Fallback xmlns="">
      <p:transition spd="slow">
        <p:random/>
        <p:sndAc>
          <p:stSnd>
            <p:snd r:embed="rId4" name="camera.wav"/>
          </p:stSnd>
        </p:sndAc>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9AFEA89-E52E-105D-6106-3C3FCF0D9EAF}"/>
              </a:ext>
            </a:extLst>
          </p:cNvPr>
          <p:cNvPicPr>
            <a:picLocks noChangeAspect="1"/>
          </p:cNvPicPr>
          <p:nvPr/>
        </p:nvPicPr>
        <p:blipFill>
          <a:blip r:embed="rId5"/>
          <a:stretch>
            <a:fillRect/>
          </a:stretch>
        </p:blipFill>
        <p:spPr>
          <a:xfrm>
            <a:off x="-55888" y="-53667"/>
            <a:ext cx="18343888" cy="11038790"/>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rot="1275997">
            <a:off x="-1727285" y="-525416"/>
            <a:ext cx="3454570" cy="2097212"/>
          </a:xfrm>
          <a:custGeom>
            <a:avLst/>
            <a:gdLst/>
            <a:ahLst/>
            <a:cxnLst/>
            <a:rect l="l" t="t" r="r" b="b"/>
            <a:pathLst>
              <a:path w="3454570" h="2097212">
                <a:moveTo>
                  <a:pt x="0" y="0"/>
                </a:moveTo>
                <a:lnTo>
                  <a:pt x="3454570" y="0"/>
                </a:lnTo>
                <a:lnTo>
                  <a:pt x="3454570" y="2097212"/>
                </a:lnTo>
                <a:lnTo>
                  <a:pt x="0" y="2097212"/>
                </a:lnTo>
                <a:lnTo>
                  <a:pt x="0" y="0"/>
                </a:lnTo>
                <a:close/>
              </a:path>
            </a:pathLst>
          </a:custGeom>
          <a:blipFill>
            <a:blip r:embed="rId6"/>
            <a:stretch>
              <a:fillRect/>
            </a:stretch>
          </a:blipFill>
        </p:spPr>
        <p:txBody>
          <a:bodyPr/>
          <a:lstStyle/>
          <a:p>
            <a:endParaRPr lang="en-US"/>
          </a:p>
        </p:txBody>
      </p:sp>
      <p:sp>
        <p:nvSpPr>
          <p:cNvPr id="11" name="Freeform 11"/>
          <p:cNvSpPr/>
          <p:nvPr/>
        </p:nvSpPr>
        <p:spPr>
          <a:xfrm>
            <a:off x="14790592" y="8848622"/>
            <a:ext cx="4164109" cy="1681259"/>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12" name="Freeform 12"/>
          <p:cNvSpPr/>
          <p:nvPr/>
        </p:nvSpPr>
        <p:spPr>
          <a:xfrm>
            <a:off x="-873477" y="7880035"/>
            <a:ext cx="3245413" cy="3006064"/>
          </a:xfrm>
          <a:custGeom>
            <a:avLst/>
            <a:gdLst/>
            <a:ahLst/>
            <a:cxnLst/>
            <a:rect l="l" t="t" r="r" b="b"/>
            <a:pathLst>
              <a:path w="3245413" h="3006064">
                <a:moveTo>
                  <a:pt x="0" y="0"/>
                </a:moveTo>
                <a:lnTo>
                  <a:pt x="3245414" y="0"/>
                </a:lnTo>
                <a:lnTo>
                  <a:pt x="3245414" y="3006064"/>
                </a:lnTo>
                <a:lnTo>
                  <a:pt x="0" y="3006064"/>
                </a:lnTo>
                <a:lnTo>
                  <a:pt x="0" y="0"/>
                </a:lnTo>
                <a:close/>
              </a:path>
            </a:pathLst>
          </a:custGeom>
          <a:blipFill>
            <a:blip r:embed="rId8"/>
            <a:stretch>
              <a:fillRect/>
            </a:stretch>
          </a:blipFill>
        </p:spPr>
        <p:txBody>
          <a:bodyPr/>
          <a:lstStyle/>
          <a:p>
            <a:endParaRPr lang="en-US"/>
          </a:p>
        </p:txBody>
      </p:sp>
      <p:sp>
        <p:nvSpPr>
          <p:cNvPr id="25" name="TextBox 11">
            <a:extLst>
              <a:ext uri="{FF2B5EF4-FFF2-40B4-BE49-F238E27FC236}">
                <a16:creationId xmlns:a16="http://schemas.microsoft.com/office/drawing/2014/main" id="{EFD768E7-1BC5-BCBC-A74E-26B18E1F71DE}"/>
              </a:ext>
            </a:extLst>
          </p:cNvPr>
          <p:cNvSpPr txBox="1"/>
          <p:nvPr/>
        </p:nvSpPr>
        <p:spPr>
          <a:xfrm>
            <a:off x="1104900" y="932759"/>
            <a:ext cx="16230600" cy="2476319"/>
          </a:xfrm>
          <a:prstGeom prst="rect">
            <a:avLst/>
          </a:prstGeom>
        </p:spPr>
        <p:txBody>
          <a:bodyPr lIns="0" tIns="0" rIns="0" bIns="0" rtlCol="0" anchor="t">
            <a:spAutoFit/>
          </a:bodyPr>
          <a:lstStyle/>
          <a:p>
            <a:pPr algn="ctr">
              <a:lnSpc>
                <a:spcPts val="9829"/>
              </a:lnSpc>
            </a:pPr>
            <a:r>
              <a:rPr lang="en-US" sz="7200" b="1" u="sng" dirty="0">
                <a:latin typeface="Abadi Extra Light" panose="020B0204020104020204" pitchFamily="34" charset="0"/>
              </a:rPr>
              <a:t>Game</a:t>
            </a:r>
          </a:p>
          <a:p>
            <a:pPr algn="ctr">
              <a:lnSpc>
                <a:spcPts val="9829"/>
              </a:lnSpc>
            </a:pPr>
            <a:r>
              <a:rPr lang="en-US" sz="7200" dirty="0">
                <a:ln>
                  <a:solidFill>
                    <a:schemeClr val="tx1"/>
                  </a:solidFill>
                </a:ln>
                <a:solidFill>
                  <a:srgbClr val="C00000"/>
                </a:solidFill>
                <a:latin typeface="Fredoka One" panose="02000000000000000000" pitchFamily="2" charset="0"/>
                <a:ea typeface="Segoe UI Black" panose="020B0A02040204020203" pitchFamily="34" charset="0"/>
              </a:rPr>
              <a:t>What nationality is she?</a:t>
            </a:r>
          </a:p>
        </p:txBody>
      </p:sp>
      <p:sp>
        <p:nvSpPr>
          <p:cNvPr id="33" name="Rounded Rectangle 9">
            <a:extLst>
              <a:ext uri="{FF2B5EF4-FFF2-40B4-BE49-F238E27FC236}">
                <a16:creationId xmlns:a16="http://schemas.microsoft.com/office/drawing/2014/main" id="{8AC8E477-15A3-DB5E-51DE-AEB200D377F2}"/>
              </a:ext>
            </a:extLst>
          </p:cNvPr>
          <p:cNvSpPr/>
          <p:nvPr/>
        </p:nvSpPr>
        <p:spPr>
          <a:xfrm>
            <a:off x="8814544" y="5143500"/>
            <a:ext cx="7949456" cy="1681259"/>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AC1CFEF-A892-AE43-BEBC-35500B02F2EB}"/>
              </a:ext>
            </a:extLst>
          </p:cNvPr>
          <p:cNvSpPr/>
          <p:nvPr/>
        </p:nvSpPr>
        <p:spPr>
          <a:xfrm>
            <a:off x="9116056" y="5350677"/>
            <a:ext cx="7647944" cy="1200329"/>
          </a:xfrm>
          <a:prstGeom prst="rect">
            <a:avLst/>
          </a:prstGeom>
          <a:noFill/>
        </p:spPr>
        <p:txBody>
          <a:bodyPr wrap="square" lIns="91440" tIns="45720" rIns="91440" bIns="45720">
            <a:spAutoFit/>
          </a:bodyPr>
          <a:lstStyle/>
          <a:p>
            <a:pPr algn="ctr"/>
            <a:r>
              <a:rPr lang="en-US" sz="7200" b="1" dirty="0">
                <a:ln w="0">
                  <a:noFill/>
                </a:ln>
                <a:solidFill>
                  <a:srgbClr val="FF0000"/>
                </a:solidFill>
                <a:effectLst>
                  <a:outerShdw blurRad="38100" dist="19050" dir="2700000" algn="tl" rotWithShape="0">
                    <a:schemeClr val="dk1">
                      <a:alpha val="40000"/>
                    </a:schemeClr>
                  </a:outerShdw>
                </a:effectLst>
                <a:latin typeface="Arial Rounded MT Bold" panose="020F0704030504030204" pitchFamily="34" charset="0"/>
              </a:rPr>
              <a:t>She’s American.</a:t>
            </a:r>
          </a:p>
        </p:txBody>
      </p:sp>
      <p:sp>
        <p:nvSpPr>
          <p:cNvPr id="9" name="Freeform 9"/>
          <p:cNvSpPr/>
          <p:nvPr/>
        </p:nvSpPr>
        <p:spPr>
          <a:xfrm rot="-412981">
            <a:off x="16056291" y="293449"/>
            <a:ext cx="2005845" cy="2036391"/>
          </a:xfrm>
          <a:custGeom>
            <a:avLst/>
            <a:gdLst/>
            <a:ahLst/>
            <a:cxnLst/>
            <a:rect l="l" t="t" r="r" b="b"/>
            <a:pathLst>
              <a:path w="2005845" h="2036391">
                <a:moveTo>
                  <a:pt x="0" y="0"/>
                </a:moveTo>
                <a:lnTo>
                  <a:pt x="2005846" y="0"/>
                </a:lnTo>
                <a:lnTo>
                  <a:pt x="2005846" y="2036392"/>
                </a:lnTo>
                <a:lnTo>
                  <a:pt x="0" y="2036392"/>
                </a:lnTo>
                <a:lnTo>
                  <a:pt x="0" y="0"/>
                </a:lnTo>
                <a:close/>
              </a:path>
            </a:pathLst>
          </a:custGeom>
          <a:blipFill>
            <a:blip r:embed="rId9"/>
            <a:stretch>
              <a:fillRect/>
            </a:stretch>
          </a:blipFill>
        </p:spPr>
        <p:txBody>
          <a:bodyPr/>
          <a:lstStyle/>
          <a:p>
            <a:endParaRPr lang="en-US"/>
          </a:p>
        </p:txBody>
      </p:sp>
      <p:grpSp>
        <p:nvGrpSpPr>
          <p:cNvPr id="37" name="Group 36">
            <a:extLst>
              <a:ext uri="{FF2B5EF4-FFF2-40B4-BE49-F238E27FC236}">
                <a16:creationId xmlns:a16="http://schemas.microsoft.com/office/drawing/2014/main" id="{87C848EF-CEE3-9EE1-C73C-E59A82304E84}"/>
              </a:ext>
            </a:extLst>
          </p:cNvPr>
          <p:cNvGrpSpPr/>
          <p:nvPr/>
        </p:nvGrpSpPr>
        <p:grpSpPr>
          <a:xfrm>
            <a:off x="2523362" y="3648205"/>
            <a:ext cx="5708477" cy="5202207"/>
            <a:chOff x="5052427" y="3791016"/>
            <a:chExt cx="5708477" cy="5202207"/>
          </a:xfrm>
        </p:grpSpPr>
        <p:grpSp>
          <p:nvGrpSpPr>
            <p:cNvPr id="5" name="Group 5"/>
            <p:cNvGrpSpPr>
              <a:grpSpLocks noChangeAspect="1"/>
            </p:cNvGrpSpPr>
            <p:nvPr/>
          </p:nvGrpSpPr>
          <p:grpSpPr>
            <a:xfrm rot="913122">
              <a:off x="5052427" y="3791016"/>
              <a:ext cx="5708477" cy="5202207"/>
              <a:chOff x="-366471" y="-11891"/>
              <a:chExt cx="15572971" cy="14863810"/>
            </a:xfrm>
          </p:grpSpPr>
          <p:sp>
            <p:nvSpPr>
              <p:cNvPr id="6" name="Freeform 6"/>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00000"/>
              </a:solidFill>
            </p:spPr>
            <p:txBody>
              <a:bodyPr/>
              <a:lstStyle/>
              <a:p>
                <a:endParaRPr lang="en-US"/>
              </a:p>
            </p:txBody>
          </p:sp>
          <p:sp>
            <p:nvSpPr>
              <p:cNvPr id="7" name="Freeform 7"/>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FDD23B"/>
              </a:solidFill>
            </p:spPr>
            <p:txBody>
              <a:bodyPr/>
              <a:lstStyle/>
              <a:p>
                <a:endParaRPr lang="en-US"/>
              </a:p>
            </p:txBody>
          </p:sp>
        </p:grpSp>
        <p:pic>
          <p:nvPicPr>
            <p:cNvPr id="36" name="Picture 35">
              <a:extLst>
                <a:ext uri="{FF2B5EF4-FFF2-40B4-BE49-F238E27FC236}">
                  <a16:creationId xmlns:a16="http://schemas.microsoft.com/office/drawing/2014/main" id="{427EF878-29D7-1D12-25AD-1F9AF1C8E0A8}"/>
                </a:ext>
              </a:extLst>
            </p:cNvPr>
            <p:cNvPicPr>
              <a:picLocks noChangeAspect="1"/>
            </p:cNvPicPr>
            <p:nvPr/>
          </p:nvPicPr>
          <p:blipFill>
            <a:blip r:embed="rId10">
              <a:extLst>
                <a:ext uri="{28A0092B-C50C-407E-A947-70E740481C1C}">
                  <a14:useLocalDpi xmlns:a14="http://schemas.microsoft.com/office/drawing/2010/main" val="0"/>
                </a:ext>
              </a:extLst>
            </a:blip>
            <a:srcRect l="7468" r="7468"/>
            <a:stretch/>
          </p:blipFill>
          <p:spPr>
            <a:xfrm>
              <a:off x="5347581" y="3960008"/>
              <a:ext cx="5102333" cy="4818027"/>
            </a:xfrm>
            <a:prstGeom prst="ellipse">
              <a:avLst/>
            </a:prstGeom>
            <a:ln>
              <a:noFill/>
            </a:ln>
            <a:effectLst>
              <a:softEdge rad="112500"/>
            </a:effectLst>
          </p:spPr>
        </p:pic>
      </p:grpSp>
      <p:sp>
        <p:nvSpPr>
          <p:cNvPr id="32" name="Pie 8">
            <a:extLst>
              <a:ext uri="{FF2B5EF4-FFF2-40B4-BE49-F238E27FC236}">
                <a16:creationId xmlns:a16="http://schemas.microsoft.com/office/drawing/2014/main" id="{7C20BC50-91BD-FB13-992D-F84D4EE04FF9}"/>
              </a:ext>
            </a:extLst>
          </p:cNvPr>
          <p:cNvSpPr/>
          <p:nvPr/>
        </p:nvSpPr>
        <p:spPr>
          <a:xfrm rot="12766018">
            <a:off x="2577462" y="3504327"/>
            <a:ext cx="5577840" cy="5577840"/>
          </a:xfrm>
          <a:prstGeom prst="pie">
            <a:avLst>
              <a:gd name="adj1" fmla="val 7529991"/>
              <a:gd name="adj2" fmla="val 5066337"/>
            </a:avLst>
          </a:prstGeom>
          <a:solidFill>
            <a:srgbClr val="00B050"/>
          </a:solidFill>
          <a:ln>
            <a:solidFill>
              <a:schemeClr val="tx1"/>
            </a:solidFill>
          </a:ln>
          <a:effectLst>
            <a:glow rad="381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8" name="Track 26">
            <a:hlinkClick r:id="" action="ppaction://media"/>
            <a:extLst>
              <a:ext uri="{FF2B5EF4-FFF2-40B4-BE49-F238E27FC236}">
                <a16:creationId xmlns:a16="http://schemas.microsoft.com/office/drawing/2014/main" id="{278BE4B8-7FA6-B999-77EC-A23BE4398536}"/>
              </a:ext>
            </a:extLst>
          </p:cNvPr>
          <p:cNvPicPr>
            <a:picLocks noChangeAspect="1"/>
          </p:cNvPicPr>
          <p:nvPr>
            <a:audioFile r:link="rId1"/>
            <p:extLst>
              <p:ext uri="{DAA4B4D4-6D71-4841-9C94-3DE7FCFB9230}">
                <p14:media xmlns:p14="http://schemas.microsoft.com/office/powerpoint/2010/main" r:embed="rId2">
                  <p14:trim st="52641" end="11180.1562"/>
                </p14:media>
              </p:ext>
            </p:extLst>
          </p:nvPr>
        </p:nvPicPr>
        <p:blipFill>
          <a:blip r:embed="rId11"/>
          <a:stretch>
            <a:fillRect/>
          </a:stretch>
        </p:blipFill>
        <p:spPr>
          <a:xfrm>
            <a:off x="18617743" y="4782988"/>
            <a:ext cx="1570037" cy="1570037"/>
          </a:xfrm>
          <a:prstGeom prst="rect">
            <a:avLst/>
          </a:prstGeom>
        </p:spPr>
      </p:pic>
      <p:pic>
        <p:nvPicPr>
          <p:cNvPr id="39" name="Track 26">
            <a:hlinkClick r:id="" action="ppaction://media"/>
            <a:extLst>
              <a:ext uri="{FF2B5EF4-FFF2-40B4-BE49-F238E27FC236}">
                <a16:creationId xmlns:a16="http://schemas.microsoft.com/office/drawing/2014/main" id="{D6E73A22-1FE8-6A56-9959-9A9934DB0D9D}"/>
              </a:ext>
            </a:extLst>
          </p:cNvPr>
          <p:cNvPicPr>
            <a:picLocks noChangeAspect="1"/>
          </p:cNvPicPr>
          <p:nvPr>
            <a:audioFile r:link="rId1"/>
            <p:extLst>
              <p:ext uri="{DAA4B4D4-6D71-4841-9C94-3DE7FCFB9230}">
                <p14:media xmlns:p14="http://schemas.microsoft.com/office/powerpoint/2010/main" r:embed="rId2">
                  <p14:trim st="40362" end="22433.1562"/>
                </p14:media>
              </p:ext>
            </p:extLst>
          </p:nvPr>
        </p:nvPicPr>
        <p:blipFill>
          <a:blip r:embed="rId11"/>
          <a:stretch>
            <a:fillRect/>
          </a:stretch>
        </p:blipFill>
        <p:spPr>
          <a:xfrm>
            <a:off x="18544672" y="1965152"/>
            <a:ext cx="1570037" cy="1570037"/>
          </a:xfrm>
          <a:prstGeom prst="rect">
            <a:avLst/>
          </a:prstGeom>
        </p:spPr>
      </p:pic>
    </p:spTree>
    <p:extLst>
      <p:ext uri="{BB962C8B-B14F-4D97-AF65-F5344CB8AC3E}">
        <p14:creationId xmlns:p14="http://schemas.microsoft.com/office/powerpoint/2010/main" val="2410517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82" fill="hold"/>
                                        <p:tgtEl>
                                          <p:spTgt spid="3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anim calcmode="lin" valueType="num">
                                      <p:cBhvr>
                                        <p:cTn id="12" dur="500" fill="hold"/>
                                        <p:tgtEl>
                                          <p:spTgt spid="34"/>
                                        </p:tgtEl>
                                        <p:attrNameLst>
                                          <p:attrName>ppt_x</p:attrName>
                                        </p:attrNameLst>
                                      </p:cBhvr>
                                      <p:tavLst>
                                        <p:tav tm="0">
                                          <p:val>
                                            <p:strVal val="#ppt_x"/>
                                          </p:val>
                                        </p:tav>
                                        <p:tav tm="100000">
                                          <p:val>
                                            <p:strVal val="#ppt_x"/>
                                          </p:val>
                                        </p:tav>
                                      </p:tavLst>
                                    </p:anim>
                                    <p:anim calcmode="lin" valueType="num">
                                      <p:cBhvr>
                                        <p:cTn id="13" dur="500" fill="hold"/>
                                        <p:tgtEl>
                                          <p:spTgt spid="34"/>
                                        </p:tgtEl>
                                        <p:attrNameLst>
                                          <p:attrName>ppt_y</p:attrName>
                                        </p:attrNameLst>
                                      </p:cBhvr>
                                      <p:tavLst>
                                        <p:tav tm="0">
                                          <p:val>
                                            <p:strVal val="#ppt_y+.1"/>
                                          </p:val>
                                        </p:tav>
                                        <p:tav tm="100000">
                                          <p:val>
                                            <p:strVal val="#ppt_y"/>
                                          </p:val>
                                        </p:tav>
                                      </p:tavLst>
                                    </p:anim>
                                  </p:childTnLst>
                                </p:cTn>
                              </p:par>
                            </p:childTnLst>
                          </p:cTn>
                        </p:par>
                        <p:par>
                          <p:cTn id="14" fill="hold">
                            <p:stCondLst>
                              <p:cond delay="500"/>
                            </p:stCondLst>
                            <p:childTnLst>
                              <p:par>
                                <p:cTn id="15" presetID="2" presetClass="exit" presetSubtype="4" fill="hold" grpId="0" nodeType="afterEffect">
                                  <p:stCondLst>
                                    <p:cond delay="0"/>
                                  </p:stCondLst>
                                  <p:childTnLst>
                                    <p:anim calcmode="lin" valueType="num">
                                      <p:cBhvr additive="base">
                                        <p:cTn id="16" dur="500"/>
                                        <p:tgtEl>
                                          <p:spTgt spid="32"/>
                                        </p:tgtEl>
                                        <p:attrNameLst>
                                          <p:attrName>ppt_x</p:attrName>
                                        </p:attrNameLst>
                                      </p:cBhvr>
                                      <p:tavLst>
                                        <p:tav tm="0">
                                          <p:val>
                                            <p:strVal val="ppt_x"/>
                                          </p:val>
                                        </p:tav>
                                        <p:tav tm="100000">
                                          <p:val>
                                            <p:strVal val="ppt_x"/>
                                          </p:val>
                                        </p:tav>
                                      </p:tavLst>
                                    </p:anim>
                                    <p:anim calcmode="lin" valueType="num">
                                      <p:cBhvr additive="base">
                                        <p:cTn id="17" dur="500"/>
                                        <p:tgtEl>
                                          <p:spTgt spid="32"/>
                                        </p:tgtEl>
                                        <p:attrNameLst>
                                          <p:attrName>ppt_y</p:attrName>
                                        </p:attrNameLst>
                                      </p:cBhvr>
                                      <p:tavLst>
                                        <p:tav tm="0">
                                          <p:val>
                                            <p:strVal val="ppt_y"/>
                                          </p:val>
                                        </p:tav>
                                        <p:tav tm="100000">
                                          <p:val>
                                            <p:strVal val="1+ppt_h/2"/>
                                          </p:val>
                                        </p:tav>
                                      </p:tavLst>
                                    </p:anim>
                                    <p:set>
                                      <p:cBhvr>
                                        <p:cTn id="18" dur="1" fill="hold">
                                          <p:stCondLst>
                                            <p:cond delay="499"/>
                                          </p:stCondLst>
                                        </p:cTn>
                                        <p:tgtEl>
                                          <p:spTgt spid="32"/>
                                        </p:tgtEl>
                                        <p:attrNameLst>
                                          <p:attrName>style.visibility</p:attrName>
                                        </p:attrNameLst>
                                      </p:cBhvr>
                                      <p:to>
                                        <p:strVal val="hidden"/>
                                      </p:to>
                                    </p:set>
                                  </p:childTnLst>
                                </p:cTn>
                              </p:par>
                              <p:par>
                                <p:cTn id="19" presetID="1" presetClass="mediacall" presetSubtype="0" fill="hold" nodeType="withEffect">
                                  <p:stCondLst>
                                    <p:cond delay="0"/>
                                  </p:stCondLst>
                                  <p:childTnLst>
                                    <p:cmd type="call" cmd="playFrom(0.0)">
                                      <p:cBhvr>
                                        <p:cTn id="20" dur="2556"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8"/>
                </p:tgtEl>
              </p:cMediaNode>
            </p:audio>
            <p:audio>
              <p:cMediaNode vol="80000">
                <p:cTn id="22" fill="hold" display="0">
                  <p:stCondLst>
                    <p:cond delay="indefinite"/>
                  </p:stCondLst>
                  <p:endCondLst>
                    <p:cond evt="onStopAudio" delay="0">
                      <p:tgtEl>
                        <p:sldTgt/>
                      </p:tgtEl>
                    </p:cond>
                  </p:endCondLst>
                </p:cTn>
                <p:tgtEl>
                  <p:spTgt spid="39"/>
                </p:tgtEl>
              </p:cMediaNode>
            </p:audio>
          </p:childTnLst>
        </p:cTn>
      </p:par>
    </p:tnLst>
    <p:bldLst>
      <p:bldP spid="34" grpId="0"/>
      <p:bldP spid="3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9AFEA89-E52E-105D-6106-3C3FCF0D9EAF}"/>
              </a:ext>
            </a:extLst>
          </p:cNvPr>
          <p:cNvPicPr>
            <a:picLocks noChangeAspect="1"/>
          </p:cNvPicPr>
          <p:nvPr/>
        </p:nvPicPr>
        <p:blipFill>
          <a:blip r:embed="rId5"/>
          <a:stretch>
            <a:fillRect/>
          </a:stretch>
        </p:blipFill>
        <p:spPr>
          <a:xfrm>
            <a:off x="-55888" y="-53667"/>
            <a:ext cx="18343888" cy="11038790"/>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rot="1275997">
            <a:off x="-1727285" y="-525416"/>
            <a:ext cx="3454570" cy="2097212"/>
          </a:xfrm>
          <a:custGeom>
            <a:avLst/>
            <a:gdLst/>
            <a:ahLst/>
            <a:cxnLst/>
            <a:rect l="l" t="t" r="r" b="b"/>
            <a:pathLst>
              <a:path w="3454570" h="2097212">
                <a:moveTo>
                  <a:pt x="0" y="0"/>
                </a:moveTo>
                <a:lnTo>
                  <a:pt x="3454570" y="0"/>
                </a:lnTo>
                <a:lnTo>
                  <a:pt x="3454570" y="2097212"/>
                </a:lnTo>
                <a:lnTo>
                  <a:pt x="0" y="2097212"/>
                </a:lnTo>
                <a:lnTo>
                  <a:pt x="0" y="0"/>
                </a:lnTo>
                <a:close/>
              </a:path>
            </a:pathLst>
          </a:custGeom>
          <a:blipFill>
            <a:blip r:embed="rId6"/>
            <a:stretch>
              <a:fillRect/>
            </a:stretch>
          </a:blipFill>
        </p:spPr>
        <p:txBody>
          <a:bodyPr/>
          <a:lstStyle/>
          <a:p>
            <a:endParaRPr lang="en-US"/>
          </a:p>
        </p:txBody>
      </p:sp>
      <p:sp>
        <p:nvSpPr>
          <p:cNvPr id="11" name="Freeform 11"/>
          <p:cNvSpPr/>
          <p:nvPr/>
        </p:nvSpPr>
        <p:spPr>
          <a:xfrm>
            <a:off x="14790592" y="8848622"/>
            <a:ext cx="4164109" cy="1681259"/>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12" name="Freeform 12"/>
          <p:cNvSpPr/>
          <p:nvPr/>
        </p:nvSpPr>
        <p:spPr>
          <a:xfrm>
            <a:off x="-873477" y="7880035"/>
            <a:ext cx="3245413" cy="3006064"/>
          </a:xfrm>
          <a:custGeom>
            <a:avLst/>
            <a:gdLst/>
            <a:ahLst/>
            <a:cxnLst/>
            <a:rect l="l" t="t" r="r" b="b"/>
            <a:pathLst>
              <a:path w="3245413" h="3006064">
                <a:moveTo>
                  <a:pt x="0" y="0"/>
                </a:moveTo>
                <a:lnTo>
                  <a:pt x="3245414" y="0"/>
                </a:lnTo>
                <a:lnTo>
                  <a:pt x="3245414" y="3006064"/>
                </a:lnTo>
                <a:lnTo>
                  <a:pt x="0" y="3006064"/>
                </a:lnTo>
                <a:lnTo>
                  <a:pt x="0" y="0"/>
                </a:lnTo>
                <a:close/>
              </a:path>
            </a:pathLst>
          </a:custGeom>
          <a:blipFill>
            <a:blip r:embed="rId8"/>
            <a:stretch>
              <a:fillRect/>
            </a:stretch>
          </a:blipFill>
        </p:spPr>
        <p:txBody>
          <a:bodyPr/>
          <a:lstStyle/>
          <a:p>
            <a:endParaRPr lang="en-US"/>
          </a:p>
        </p:txBody>
      </p:sp>
      <p:sp>
        <p:nvSpPr>
          <p:cNvPr id="25" name="TextBox 11">
            <a:extLst>
              <a:ext uri="{FF2B5EF4-FFF2-40B4-BE49-F238E27FC236}">
                <a16:creationId xmlns:a16="http://schemas.microsoft.com/office/drawing/2014/main" id="{EFD768E7-1BC5-BCBC-A74E-26B18E1F71DE}"/>
              </a:ext>
            </a:extLst>
          </p:cNvPr>
          <p:cNvSpPr txBox="1"/>
          <p:nvPr/>
        </p:nvSpPr>
        <p:spPr>
          <a:xfrm>
            <a:off x="1104900" y="932759"/>
            <a:ext cx="16230600" cy="2476319"/>
          </a:xfrm>
          <a:prstGeom prst="rect">
            <a:avLst/>
          </a:prstGeom>
        </p:spPr>
        <p:txBody>
          <a:bodyPr lIns="0" tIns="0" rIns="0" bIns="0" rtlCol="0" anchor="t">
            <a:spAutoFit/>
          </a:bodyPr>
          <a:lstStyle/>
          <a:p>
            <a:pPr algn="ctr">
              <a:lnSpc>
                <a:spcPts val="9829"/>
              </a:lnSpc>
            </a:pPr>
            <a:r>
              <a:rPr lang="en-US" sz="7200" b="1" u="sng" dirty="0">
                <a:latin typeface="Abadi Extra Light" panose="020B0204020104020204" pitchFamily="34" charset="0"/>
              </a:rPr>
              <a:t>Game</a:t>
            </a:r>
          </a:p>
          <a:p>
            <a:pPr algn="ctr">
              <a:lnSpc>
                <a:spcPts val="9829"/>
              </a:lnSpc>
            </a:pPr>
            <a:r>
              <a:rPr lang="en-US" sz="7200" dirty="0">
                <a:ln>
                  <a:solidFill>
                    <a:schemeClr val="tx1"/>
                  </a:solidFill>
                </a:ln>
                <a:solidFill>
                  <a:srgbClr val="C00000"/>
                </a:solidFill>
                <a:latin typeface="Fredoka One" panose="02000000000000000000" pitchFamily="2" charset="0"/>
                <a:ea typeface="Segoe UI Black" panose="020B0A02040204020203" pitchFamily="34" charset="0"/>
              </a:rPr>
              <a:t>What nationality is she?</a:t>
            </a:r>
          </a:p>
        </p:txBody>
      </p:sp>
      <p:sp>
        <p:nvSpPr>
          <p:cNvPr id="33" name="Rounded Rectangle 9">
            <a:extLst>
              <a:ext uri="{FF2B5EF4-FFF2-40B4-BE49-F238E27FC236}">
                <a16:creationId xmlns:a16="http://schemas.microsoft.com/office/drawing/2014/main" id="{8AC8E477-15A3-DB5E-51DE-AEB200D377F2}"/>
              </a:ext>
            </a:extLst>
          </p:cNvPr>
          <p:cNvSpPr/>
          <p:nvPr/>
        </p:nvSpPr>
        <p:spPr>
          <a:xfrm>
            <a:off x="8814544" y="5143500"/>
            <a:ext cx="7949456" cy="1681259"/>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AC1CFEF-A892-AE43-BEBC-35500B02F2EB}"/>
              </a:ext>
            </a:extLst>
          </p:cNvPr>
          <p:cNvSpPr/>
          <p:nvPr/>
        </p:nvSpPr>
        <p:spPr>
          <a:xfrm>
            <a:off x="9116056" y="5350677"/>
            <a:ext cx="7439984" cy="1200329"/>
          </a:xfrm>
          <a:prstGeom prst="rect">
            <a:avLst/>
          </a:prstGeom>
          <a:noFill/>
        </p:spPr>
        <p:txBody>
          <a:bodyPr wrap="square" lIns="91440" tIns="45720" rIns="91440" bIns="45720">
            <a:spAutoFit/>
          </a:bodyPr>
          <a:lstStyle/>
          <a:p>
            <a:pPr algn="ctr"/>
            <a:r>
              <a:rPr lang="en-US" sz="7200" b="1" dirty="0">
                <a:ln w="0">
                  <a:noFill/>
                </a:ln>
                <a:solidFill>
                  <a:srgbClr val="FF0000"/>
                </a:solidFill>
                <a:effectLst>
                  <a:outerShdw blurRad="38100" dist="19050" dir="2700000" algn="tl" rotWithShape="0">
                    <a:schemeClr val="dk1">
                      <a:alpha val="40000"/>
                    </a:schemeClr>
                  </a:outerShdw>
                </a:effectLst>
                <a:latin typeface="Arial Rounded MT Bold" panose="020F0704030504030204" pitchFamily="34" charset="0"/>
              </a:rPr>
              <a:t>She’s Japanese.</a:t>
            </a:r>
          </a:p>
        </p:txBody>
      </p:sp>
      <p:sp>
        <p:nvSpPr>
          <p:cNvPr id="9" name="Freeform 9"/>
          <p:cNvSpPr/>
          <p:nvPr/>
        </p:nvSpPr>
        <p:spPr>
          <a:xfrm rot="-412981">
            <a:off x="16056291" y="293449"/>
            <a:ext cx="2005845" cy="2036391"/>
          </a:xfrm>
          <a:custGeom>
            <a:avLst/>
            <a:gdLst/>
            <a:ahLst/>
            <a:cxnLst/>
            <a:rect l="l" t="t" r="r" b="b"/>
            <a:pathLst>
              <a:path w="2005845" h="2036391">
                <a:moveTo>
                  <a:pt x="0" y="0"/>
                </a:moveTo>
                <a:lnTo>
                  <a:pt x="2005846" y="0"/>
                </a:lnTo>
                <a:lnTo>
                  <a:pt x="2005846" y="2036392"/>
                </a:lnTo>
                <a:lnTo>
                  <a:pt x="0" y="2036392"/>
                </a:lnTo>
                <a:lnTo>
                  <a:pt x="0" y="0"/>
                </a:lnTo>
                <a:close/>
              </a:path>
            </a:pathLst>
          </a:custGeom>
          <a:blipFill>
            <a:blip r:embed="rId9"/>
            <a:stretch>
              <a:fillRect/>
            </a:stretch>
          </a:blipFill>
        </p:spPr>
        <p:txBody>
          <a:bodyPr/>
          <a:lstStyle/>
          <a:p>
            <a:endParaRPr lang="en-US"/>
          </a:p>
        </p:txBody>
      </p:sp>
      <p:grpSp>
        <p:nvGrpSpPr>
          <p:cNvPr id="5" name="Group 5"/>
          <p:cNvGrpSpPr>
            <a:grpSpLocks noChangeAspect="1"/>
          </p:cNvGrpSpPr>
          <p:nvPr/>
        </p:nvGrpSpPr>
        <p:grpSpPr>
          <a:xfrm rot="913122">
            <a:off x="2523362" y="3648205"/>
            <a:ext cx="5708477" cy="5202207"/>
            <a:chOff x="-366471" y="-11891"/>
            <a:chExt cx="15572971" cy="14863810"/>
          </a:xfrm>
        </p:grpSpPr>
        <p:sp>
          <p:nvSpPr>
            <p:cNvPr id="6" name="Freeform 6"/>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00000"/>
            </a:solidFill>
          </p:spPr>
          <p:txBody>
            <a:bodyPr/>
            <a:lstStyle/>
            <a:p>
              <a:endParaRPr lang="en-US"/>
            </a:p>
          </p:txBody>
        </p:sp>
        <p:sp>
          <p:nvSpPr>
            <p:cNvPr id="7" name="Freeform 7"/>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FDD23B"/>
            </a:solidFill>
          </p:spPr>
          <p:txBody>
            <a:bodyPr/>
            <a:lstStyle/>
            <a:p>
              <a:endParaRPr lang="en-US"/>
            </a:p>
          </p:txBody>
        </p:sp>
      </p:grpSp>
      <p:pic>
        <p:nvPicPr>
          <p:cNvPr id="38" name="Track 26">
            <a:hlinkClick r:id="" action="ppaction://media"/>
            <a:extLst>
              <a:ext uri="{FF2B5EF4-FFF2-40B4-BE49-F238E27FC236}">
                <a16:creationId xmlns:a16="http://schemas.microsoft.com/office/drawing/2014/main" id="{278BE4B8-7FA6-B999-77EC-A23BE4398536}"/>
              </a:ext>
            </a:extLst>
          </p:cNvPr>
          <p:cNvPicPr>
            <a:picLocks noChangeAspect="1"/>
          </p:cNvPicPr>
          <p:nvPr>
            <a:audioFile r:link="rId1"/>
            <p:extLst>
              <p:ext uri="{DAA4B4D4-6D71-4841-9C94-3DE7FCFB9230}">
                <p14:media xmlns:p14="http://schemas.microsoft.com/office/powerpoint/2010/main" r:embed="rId2">
                  <p14:trim st="61107" end="1945.1562"/>
                </p14:media>
              </p:ext>
            </p:extLst>
          </p:nvPr>
        </p:nvPicPr>
        <p:blipFill>
          <a:blip r:embed="rId10"/>
          <a:stretch>
            <a:fillRect/>
          </a:stretch>
        </p:blipFill>
        <p:spPr>
          <a:xfrm>
            <a:off x="18617743" y="4782988"/>
            <a:ext cx="1570037" cy="1570037"/>
          </a:xfrm>
          <a:prstGeom prst="rect">
            <a:avLst/>
          </a:prstGeom>
        </p:spPr>
      </p:pic>
      <p:pic>
        <p:nvPicPr>
          <p:cNvPr id="14" name="Picture 13">
            <a:extLst>
              <a:ext uri="{FF2B5EF4-FFF2-40B4-BE49-F238E27FC236}">
                <a16:creationId xmlns:a16="http://schemas.microsoft.com/office/drawing/2014/main" id="{4454DDA5-DB66-5F93-EBC0-5A24D6BD9FFA}"/>
              </a:ext>
            </a:extLst>
          </p:cNvPr>
          <p:cNvPicPr>
            <a:picLocks noChangeAspect="1"/>
          </p:cNvPicPr>
          <p:nvPr/>
        </p:nvPicPr>
        <p:blipFill>
          <a:blip r:embed="rId11">
            <a:extLst>
              <a:ext uri="{28A0092B-C50C-407E-A947-70E740481C1C}">
                <a14:useLocalDpi xmlns:a14="http://schemas.microsoft.com/office/drawing/2010/main" val="0"/>
              </a:ext>
            </a:extLst>
          </a:blip>
          <a:srcRect l="4233" r="4233"/>
          <a:stretch/>
        </p:blipFill>
        <p:spPr>
          <a:xfrm>
            <a:off x="2838496" y="3778362"/>
            <a:ext cx="5084872" cy="4870338"/>
          </a:xfrm>
          <a:prstGeom prst="ellipse">
            <a:avLst/>
          </a:prstGeom>
          <a:ln>
            <a:noFill/>
          </a:ln>
          <a:effectLst>
            <a:softEdge rad="112500"/>
          </a:effectLst>
        </p:spPr>
      </p:pic>
      <p:sp>
        <p:nvSpPr>
          <p:cNvPr id="32" name="Pie 8">
            <a:extLst>
              <a:ext uri="{FF2B5EF4-FFF2-40B4-BE49-F238E27FC236}">
                <a16:creationId xmlns:a16="http://schemas.microsoft.com/office/drawing/2014/main" id="{7C20BC50-91BD-FB13-992D-F84D4EE04FF9}"/>
              </a:ext>
            </a:extLst>
          </p:cNvPr>
          <p:cNvSpPr/>
          <p:nvPr/>
        </p:nvSpPr>
        <p:spPr>
          <a:xfrm rot="5834469">
            <a:off x="2650743" y="3390711"/>
            <a:ext cx="5577840" cy="5577840"/>
          </a:xfrm>
          <a:prstGeom prst="pie">
            <a:avLst>
              <a:gd name="adj1" fmla="val 7630441"/>
              <a:gd name="adj2" fmla="val 5066337"/>
            </a:avLst>
          </a:prstGeom>
          <a:solidFill>
            <a:srgbClr val="FFFF00"/>
          </a:solidFill>
          <a:ln>
            <a:solidFill>
              <a:schemeClr val="tx1"/>
            </a:solidFill>
          </a:ln>
          <a:effectLst>
            <a:glow rad="3810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Track 26">
            <a:hlinkClick r:id="" action="ppaction://media"/>
            <a:extLst>
              <a:ext uri="{FF2B5EF4-FFF2-40B4-BE49-F238E27FC236}">
                <a16:creationId xmlns:a16="http://schemas.microsoft.com/office/drawing/2014/main" id="{13612239-8677-B034-B400-DA78F51C574D}"/>
              </a:ext>
            </a:extLst>
          </p:cNvPr>
          <p:cNvPicPr>
            <a:picLocks noChangeAspect="1"/>
          </p:cNvPicPr>
          <p:nvPr>
            <a:audioFile r:link="rId1"/>
            <p:extLst>
              <p:ext uri="{DAA4B4D4-6D71-4841-9C94-3DE7FCFB9230}">
                <p14:media xmlns:p14="http://schemas.microsoft.com/office/powerpoint/2010/main" r:embed="rId2">
                  <p14:trim st="40362" end="22433.1562"/>
                </p14:media>
              </p:ext>
            </p:extLst>
          </p:nvPr>
        </p:nvPicPr>
        <p:blipFill>
          <a:blip r:embed="rId10"/>
          <a:stretch>
            <a:fillRect/>
          </a:stretch>
        </p:blipFill>
        <p:spPr>
          <a:xfrm>
            <a:off x="18544672" y="1965152"/>
            <a:ext cx="1570037" cy="1570037"/>
          </a:xfrm>
          <a:prstGeom prst="rect">
            <a:avLst/>
          </a:prstGeom>
        </p:spPr>
      </p:pic>
    </p:spTree>
    <p:extLst>
      <p:ext uri="{BB962C8B-B14F-4D97-AF65-F5344CB8AC3E}">
        <p14:creationId xmlns:p14="http://schemas.microsoft.com/office/powerpoint/2010/main" val="1722003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82"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anim calcmode="lin" valueType="num">
                                      <p:cBhvr>
                                        <p:cTn id="12" dur="500" fill="hold"/>
                                        <p:tgtEl>
                                          <p:spTgt spid="34"/>
                                        </p:tgtEl>
                                        <p:attrNameLst>
                                          <p:attrName>ppt_x</p:attrName>
                                        </p:attrNameLst>
                                      </p:cBhvr>
                                      <p:tavLst>
                                        <p:tav tm="0">
                                          <p:val>
                                            <p:strVal val="#ppt_x"/>
                                          </p:val>
                                        </p:tav>
                                        <p:tav tm="100000">
                                          <p:val>
                                            <p:strVal val="#ppt_x"/>
                                          </p:val>
                                        </p:tav>
                                      </p:tavLst>
                                    </p:anim>
                                    <p:anim calcmode="lin" valueType="num">
                                      <p:cBhvr>
                                        <p:cTn id="13" dur="500" fill="hold"/>
                                        <p:tgtEl>
                                          <p:spTgt spid="34"/>
                                        </p:tgtEl>
                                        <p:attrNameLst>
                                          <p:attrName>ppt_y</p:attrName>
                                        </p:attrNameLst>
                                      </p:cBhvr>
                                      <p:tavLst>
                                        <p:tav tm="0">
                                          <p:val>
                                            <p:strVal val="#ppt_y+.1"/>
                                          </p:val>
                                        </p:tav>
                                        <p:tav tm="100000">
                                          <p:val>
                                            <p:strVal val="#ppt_y"/>
                                          </p:val>
                                        </p:tav>
                                      </p:tavLst>
                                    </p:anim>
                                  </p:childTnLst>
                                </p:cTn>
                              </p:par>
                            </p:childTnLst>
                          </p:cTn>
                        </p:par>
                        <p:par>
                          <p:cTn id="14" fill="hold">
                            <p:stCondLst>
                              <p:cond delay="500"/>
                            </p:stCondLst>
                            <p:childTnLst>
                              <p:par>
                                <p:cTn id="15" presetID="2" presetClass="exit" presetSubtype="4" fill="hold" grpId="0" nodeType="afterEffect">
                                  <p:stCondLst>
                                    <p:cond delay="0"/>
                                  </p:stCondLst>
                                  <p:childTnLst>
                                    <p:anim calcmode="lin" valueType="num">
                                      <p:cBhvr additive="base">
                                        <p:cTn id="16" dur="500"/>
                                        <p:tgtEl>
                                          <p:spTgt spid="32"/>
                                        </p:tgtEl>
                                        <p:attrNameLst>
                                          <p:attrName>ppt_x</p:attrName>
                                        </p:attrNameLst>
                                      </p:cBhvr>
                                      <p:tavLst>
                                        <p:tav tm="0">
                                          <p:val>
                                            <p:strVal val="ppt_x"/>
                                          </p:val>
                                        </p:tav>
                                        <p:tav tm="100000">
                                          <p:val>
                                            <p:strVal val="ppt_x"/>
                                          </p:val>
                                        </p:tav>
                                      </p:tavLst>
                                    </p:anim>
                                    <p:anim calcmode="lin" valueType="num">
                                      <p:cBhvr additive="base">
                                        <p:cTn id="17" dur="500"/>
                                        <p:tgtEl>
                                          <p:spTgt spid="32"/>
                                        </p:tgtEl>
                                        <p:attrNameLst>
                                          <p:attrName>ppt_y</p:attrName>
                                        </p:attrNameLst>
                                      </p:cBhvr>
                                      <p:tavLst>
                                        <p:tav tm="0">
                                          <p:val>
                                            <p:strVal val="ppt_y"/>
                                          </p:val>
                                        </p:tav>
                                        <p:tav tm="100000">
                                          <p:val>
                                            <p:strVal val="1+ppt_h/2"/>
                                          </p:val>
                                        </p:tav>
                                      </p:tavLst>
                                    </p:anim>
                                    <p:set>
                                      <p:cBhvr>
                                        <p:cTn id="18" dur="1" fill="hold">
                                          <p:stCondLst>
                                            <p:cond delay="499"/>
                                          </p:stCondLst>
                                        </p:cTn>
                                        <p:tgtEl>
                                          <p:spTgt spid="32"/>
                                        </p:tgtEl>
                                        <p:attrNameLst>
                                          <p:attrName>style.visibility</p:attrName>
                                        </p:attrNameLst>
                                      </p:cBhvr>
                                      <p:to>
                                        <p:strVal val="hidden"/>
                                      </p:to>
                                    </p:set>
                                  </p:childTnLst>
                                </p:cTn>
                              </p:par>
                              <p:par>
                                <p:cTn id="19" presetID="1" presetClass="mediacall" presetSubtype="0" fill="hold" nodeType="withEffect">
                                  <p:stCondLst>
                                    <p:cond delay="0"/>
                                  </p:stCondLst>
                                  <p:childTnLst>
                                    <p:cmd type="call" cmd="playFrom(0.0)">
                                      <p:cBhvr>
                                        <p:cTn id="20" dur="3325"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8"/>
                </p:tgtEl>
              </p:cMediaNode>
            </p:audio>
            <p:audio>
              <p:cMediaNode vol="80000">
                <p:cTn id="22" fill="hold" display="0">
                  <p:stCondLst>
                    <p:cond delay="indefinite"/>
                  </p:stCondLst>
                  <p:endCondLst>
                    <p:cond evt="onStopAudio" delay="0">
                      <p:tgtEl>
                        <p:sldTgt/>
                      </p:tgtEl>
                    </p:cond>
                  </p:endCondLst>
                </p:cTn>
                <p:tgtEl>
                  <p:spTgt spid="15"/>
                </p:tgtEl>
              </p:cMediaNode>
            </p:audio>
          </p:childTnLst>
        </p:cTn>
      </p:par>
    </p:tnLst>
    <p:bldLst>
      <p:bldP spid="34" grpId="0"/>
      <p:bldP spid="3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9AFEA89-E52E-105D-6106-3C3FCF0D9EAF}"/>
              </a:ext>
            </a:extLst>
          </p:cNvPr>
          <p:cNvPicPr>
            <a:picLocks noChangeAspect="1"/>
          </p:cNvPicPr>
          <p:nvPr/>
        </p:nvPicPr>
        <p:blipFill>
          <a:blip r:embed="rId5"/>
          <a:stretch>
            <a:fillRect/>
          </a:stretch>
        </p:blipFill>
        <p:spPr>
          <a:xfrm>
            <a:off x="-55888" y="-53667"/>
            <a:ext cx="18343888" cy="11038790"/>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rot="1275997">
            <a:off x="-1727285" y="-525416"/>
            <a:ext cx="3454570" cy="2097212"/>
          </a:xfrm>
          <a:custGeom>
            <a:avLst/>
            <a:gdLst/>
            <a:ahLst/>
            <a:cxnLst/>
            <a:rect l="l" t="t" r="r" b="b"/>
            <a:pathLst>
              <a:path w="3454570" h="2097212">
                <a:moveTo>
                  <a:pt x="0" y="0"/>
                </a:moveTo>
                <a:lnTo>
                  <a:pt x="3454570" y="0"/>
                </a:lnTo>
                <a:lnTo>
                  <a:pt x="3454570" y="2097212"/>
                </a:lnTo>
                <a:lnTo>
                  <a:pt x="0" y="2097212"/>
                </a:lnTo>
                <a:lnTo>
                  <a:pt x="0" y="0"/>
                </a:lnTo>
                <a:close/>
              </a:path>
            </a:pathLst>
          </a:custGeom>
          <a:blipFill>
            <a:blip r:embed="rId6"/>
            <a:stretch>
              <a:fillRect/>
            </a:stretch>
          </a:blipFill>
        </p:spPr>
        <p:txBody>
          <a:bodyPr/>
          <a:lstStyle/>
          <a:p>
            <a:endParaRPr lang="en-US"/>
          </a:p>
        </p:txBody>
      </p:sp>
      <p:sp>
        <p:nvSpPr>
          <p:cNvPr id="11" name="Freeform 11"/>
          <p:cNvSpPr/>
          <p:nvPr/>
        </p:nvSpPr>
        <p:spPr>
          <a:xfrm>
            <a:off x="14790592" y="8848622"/>
            <a:ext cx="4164109" cy="1681259"/>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12" name="Freeform 12"/>
          <p:cNvSpPr/>
          <p:nvPr/>
        </p:nvSpPr>
        <p:spPr>
          <a:xfrm>
            <a:off x="-873477" y="7880035"/>
            <a:ext cx="3245413" cy="3006064"/>
          </a:xfrm>
          <a:custGeom>
            <a:avLst/>
            <a:gdLst/>
            <a:ahLst/>
            <a:cxnLst/>
            <a:rect l="l" t="t" r="r" b="b"/>
            <a:pathLst>
              <a:path w="3245413" h="3006064">
                <a:moveTo>
                  <a:pt x="0" y="0"/>
                </a:moveTo>
                <a:lnTo>
                  <a:pt x="3245414" y="0"/>
                </a:lnTo>
                <a:lnTo>
                  <a:pt x="3245414" y="3006064"/>
                </a:lnTo>
                <a:lnTo>
                  <a:pt x="0" y="3006064"/>
                </a:lnTo>
                <a:lnTo>
                  <a:pt x="0" y="0"/>
                </a:lnTo>
                <a:close/>
              </a:path>
            </a:pathLst>
          </a:custGeom>
          <a:blipFill>
            <a:blip r:embed="rId8"/>
            <a:stretch>
              <a:fillRect/>
            </a:stretch>
          </a:blipFill>
        </p:spPr>
        <p:txBody>
          <a:bodyPr/>
          <a:lstStyle/>
          <a:p>
            <a:endParaRPr lang="en-US"/>
          </a:p>
        </p:txBody>
      </p:sp>
      <p:sp>
        <p:nvSpPr>
          <p:cNvPr id="25" name="TextBox 11">
            <a:extLst>
              <a:ext uri="{FF2B5EF4-FFF2-40B4-BE49-F238E27FC236}">
                <a16:creationId xmlns:a16="http://schemas.microsoft.com/office/drawing/2014/main" id="{EFD768E7-1BC5-BCBC-A74E-26B18E1F71DE}"/>
              </a:ext>
            </a:extLst>
          </p:cNvPr>
          <p:cNvSpPr txBox="1"/>
          <p:nvPr/>
        </p:nvSpPr>
        <p:spPr>
          <a:xfrm>
            <a:off x="1028699" y="851080"/>
            <a:ext cx="16230600" cy="2476319"/>
          </a:xfrm>
          <a:prstGeom prst="rect">
            <a:avLst/>
          </a:prstGeom>
        </p:spPr>
        <p:txBody>
          <a:bodyPr lIns="0" tIns="0" rIns="0" bIns="0" rtlCol="0" anchor="t">
            <a:spAutoFit/>
          </a:bodyPr>
          <a:lstStyle/>
          <a:p>
            <a:pPr algn="ctr">
              <a:lnSpc>
                <a:spcPts val="9829"/>
              </a:lnSpc>
            </a:pPr>
            <a:r>
              <a:rPr lang="en-US" sz="7200" b="1" u="sng" dirty="0">
                <a:latin typeface="Abadi Extra Light" panose="020B0204020104020204" pitchFamily="34" charset="0"/>
              </a:rPr>
              <a:t>Game</a:t>
            </a:r>
          </a:p>
          <a:p>
            <a:pPr algn="ctr">
              <a:lnSpc>
                <a:spcPts val="9829"/>
              </a:lnSpc>
            </a:pPr>
            <a:r>
              <a:rPr lang="en-US" sz="7200" dirty="0">
                <a:ln>
                  <a:solidFill>
                    <a:schemeClr val="tx1"/>
                  </a:solidFill>
                </a:ln>
                <a:solidFill>
                  <a:srgbClr val="C00000"/>
                </a:solidFill>
                <a:latin typeface="Fredoka One" panose="02000000000000000000" pitchFamily="2" charset="0"/>
                <a:ea typeface="Segoe UI Black" panose="020B0A02040204020203" pitchFamily="34" charset="0"/>
              </a:rPr>
              <a:t>What nationality is he?</a:t>
            </a:r>
          </a:p>
        </p:txBody>
      </p:sp>
      <p:sp>
        <p:nvSpPr>
          <p:cNvPr id="33" name="Rounded Rectangle 9">
            <a:extLst>
              <a:ext uri="{FF2B5EF4-FFF2-40B4-BE49-F238E27FC236}">
                <a16:creationId xmlns:a16="http://schemas.microsoft.com/office/drawing/2014/main" id="{8AC8E477-15A3-DB5E-51DE-AEB200D377F2}"/>
              </a:ext>
            </a:extLst>
          </p:cNvPr>
          <p:cNvSpPr/>
          <p:nvPr/>
        </p:nvSpPr>
        <p:spPr>
          <a:xfrm>
            <a:off x="8814544" y="5143500"/>
            <a:ext cx="7949456" cy="1681259"/>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AC1CFEF-A892-AE43-BEBC-35500B02F2EB}"/>
              </a:ext>
            </a:extLst>
          </p:cNvPr>
          <p:cNvSpPr/>
          <p:nvPr/>
        </p:nvSpPr>
        <p:spPr>
          <a:xfrm>
            <a:off x="9116056" y="5350677"/>
            <a:ext cx="7439984" cy="1200329"/>
          </a:xfrm>
          <a:prstGeom prst="rect">
            <a:avLst/>
          </a:prstGeom>
          <a:noFill/>
        </p:spPr>
        <p:txBody>
          <a:bodyPr wrap="square" lIns="91440" tIns="45720" rIns="91440" bIns="45720">
            <a:spAutoFit/>
          </a:bodyPr>
          <a:lstStyle/>
          <a:p>
            <a:pPr algn="ctr"/>
            <a:r>
              <a:rPr lang="en-US" sz="7200" b="1" dirty="0">
                <a:ln w="0">
                  <a:noFill/>
                </a:ln>
                <a:solidFill>
                  <a:srgbClr val="FF0000"/>
                </a:solidFill>
                <a:effectLst>
                  <a:outerShdw blurRad="38100" dist="19050" dir="2700000" algn="tl" rotWithShape="0">
                    <a:schemeClr val="dk1">
                      <a:alpha val="40000"/>
                    </a:schemeClr>
                  </a:outerShdw>
                </a:effectLst>
                <a:latin typeface="Arial Rounded MT Bold" panose="020F0704030504030204" pitchFamily="34" charset="0"/>
              </a:rPr>
              <a:t>He’s Australian.</a:t>
            </a:r>
          </a:p>
        </p:txBody>
      </p:sp>
      <p:sp>
        <p:nvSpPr>
          <p:cNvPr id="9" name="Freeform 9"/>
          <p:cNvSpPr/>
          <p:nvPr/>
        </p:nvSpPr>
        <p:spPr>
          <a:xfrm rot="-412981">
            <a:off x="16056291" y="293449"/>
            <a:ext cx="2005845" cy="2036391"/>
          </a:xfrm>
          <a:custGeom>
            <a:avLst/>
            <a:gdLst/>
            <a:ahLst/>
            <a:cxnLst/>
            <a:rect l="l" t="t" r="r" b="b"/>
            <a:pathLst>
              <a:path w="2005845" h="2036391">
                <a:moveTo>
                  <a:pt x="0" y="0"/>
                </a:moveTo>
                <a:lnTo>
                  <a:pt x="2005846" y="0"/>
                </a:lnTo>
                <a:lnTo>
                  <a:pt x="2005846" y="2036392"/>
                </a:lnTo>
                <a:lnTo>
                  <a:pt x="0" y="2036392"/>
                </a:lnTo>
                <a:lnTo>
                  <a:pt x="0" y="0"/>
                </a:lnTo>
                <a:close/>
              </a:path>
            </a:pathLst>
          </a:custGeom>
          <a:blipFill>
            <a:blip r:embed="rId9"/>
            <a:stretch>
              <a:fillRect/>
            </a:stretch>
          </a:blipFill>
        </p:spPr>
        <p:txBody>
          <a:bodyPr/>
          <a:lstStyle/>
          <a:p>
            <a:endParaRPr lang="en-US"/>
          </a:p>
        </p:txBody>
      </p:sp>
      <p:grpSp>
        <p:nvGrpSpPr>
          <p:cNvPr id="5" name="Group 5"/>
          <p:cNvGrpSpPr>
            <a:grpSpLocks noChangeAspect="1"/>
          </p:cNvGrpSpPr>
          <p:nvPr/>
        </p:nvGrpSpPr>
        <p:grpSpPr>
          <a:xfrm rot="913122">
            <a:off x="2523362" y="3648205"/>
            <a:ext cx="5708477" cy="5202207"/>
            <a:chOff x="-366471" y="-11891"/>
            <a:chExt cx="15572971" cy="14863810"/>
          </a:xfrm>
        </p:grpSpPr>
        <p:sp>
          <p:nvSpPr>
            <p:cNvPr id="6" name="Freeform 6"/>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00000"/>
            </a:solidFill>
          </p:spPr>
          <p:txBody>
            <a:bodyPr/>
            <a:lstStyle/>
            <a:p>
              <a:endParaRPr lang="en-US"/>
            </a:p>
          </p:txBody>
        </p:sp>
        <p:sp>
          <p:nvSpPr>
            <p:cNvPr id="7" name="Freeform 7"/>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FDD23B"/>
            </a:solidFill>
          </p:spPr>
          <p:txBody>
            <a:bodyPr/>
            <a:lstStyle/>
            <a:p>
              <a:endParaRPr lang="en-US"/>
            </a:p>
          </p:txBody>
        </p:sp>
      </p:grpSp>
      <p:pic>
        <p:nvPicPr>
          <p:cNvPr id="13" name="Track 26">
            <a:hlinkClick r:id="" action="ppaction://media"/>
            <a:extLst>
              <a:ext uri="{FF2B5EF4-FFF2-40B4-BE49-F238E27FC236}">
                <a16:creationId xmlns:a16="http://schemas.microsoft.com/office/drawing/2014/main" id="{FFCF9269-98B3-8325-A279-FF469D334386}"/>
              </a:ext>
            </a:extLst>
          </p:cNvPr>
          <p:cNvPicPr>
            <a:picLocks noChangeAspect="1"/>
          </p:cNvPicPr>
          <p:nvPr>
            <a:audioFile r:link="rId1"/>
            <p:extLst>
              <p:ext uri="{DAA4B4D4-6D71-4841-9C94-3DE7FCFB9230}">
                <p14:media xmlns:p14="http://schemas.microsoft.com/office/powerpoint/2010/main" r:embed="rId2">
                  <p14:trim st="31641" end="31536.1562"/>
                </p14:media>
              </p:ext>
            </p:extLst>
          </p:nvPr>
        </p:nvPicPr>
        <p:blipFill>
          <a:blip r:embed="rId10"/>
          <a:stretch>
            <a:fillRect/>
          </a:stretch>
        </p:blipFill>
        <p:spPr>
          <a:xfrm>
            <a:off x="18363984" y="2394948"/>
            <a:ext cx="1570037" cy="1570037"/>
          </a:xfrm>
          <a:prstGeom prst="rect">
            <a:avLst/>
          </a:prstGeom>
        </p:spPr>
      </p:pic>
      <p:pic>
        <p:nvPicPr>
          <p:cNvPr id="16" name="Track 26">
            <a:hlinkClick r:id="" action="ppaction://media"/>
            <a:extLst>
              <a:ext uri="{FF2B5EF4-FFF2-40B4-BE49-F238E27FC236}">
                <a16:creationId xmlns:a16="http://schemas.microsoft.com/office/drawing/2014/main" id="{A321E9CD-AF47-9A35-EAE4-D822AC2740D7}"/>
              </a:ext>
            </a:extLst>
          </p:cNvPr>
          <p:cNvPicPr>
            <a:picLocks noChangeAspect="1"/>
          </p:cNvPicPr>
          <p:nvPr>
            <a:audioFile r:link="rId1"/>
            <p:extLst>
              <p:ext uri="{DAA4B4D4-6D71-4841-9C94-3DE7FCFB9230}">
                <p14:media xmlns:p14="http://schemas.microsoft.com/office/powerpoint/2010/main" r:embed="rId2">
                  <p14:trim st="34546" end="28360.1562"/>
                </p14:media>
              </p:ext>
            </p:extLst>
          </p:nvPr>
        </p:nvPicPr>
        <p:blipFill>
          <a:blip r:embed="rId10"/>
          <a:stretch>
            <a:fillRect/>
          </a:stretch>
        </p:blipFill>
        <p:spPr>
          <a:xfrm>
            <a:off x="18394129" y="4888636"/>
            <a:ext cx="1570037" cy="1570037"/>
          </a:xfrm>
          <a:prstGeom prst="rect">
            <a:avLst/>
          </a:prstGeom>
        </p:spPr>
      </p:pic>
      <p:pic>
        <p:nvPicPr>
          <p:cNvPr id="18" name="Picture 17">
            <a:extLst>
              <a:ext uri="{FF2B5EF4-FFF2-40B4-BE49-F238E27FC236}">
                <a16:creationId xmlns:a16="http://schemas.microsoft.com/office/drawing/2014/main" id="{F2574FE6-BEC4-C241-0592-84B89DA06F83}"/>
              </a:ext>
            </a:extLst>
          </p:cNvPr>
          <p:cNvPicPr>
            <a:picLocks noChangeAspect="1"/>
          </p:cNvPicPr>
          <p:nvPr/>
        </p:nvPicPr>
        <p:blipFill>
          <a:blip r:embed="rId11">
            <a:extLst>
              <a:ext uri="{28A0092B-C50C-407E-A947-70E740481C1C}">
                <a14:useLocalDpi xmlns:a14="http://schemas.microsoft.com/office/drawing/2010/main" val="0"/>
              </a:ext>
            </a:extLst>
          </a:blip>
          <a:srcRect l="7009" r="7009"/>
          <a:stretch/>
        </p:blipFill>
        <p:spPr>
          <a:xfrm>
            <a:off x="2774696" y="3809819"/>
            <a:ext cx="5148672" cy="4876800"/>
          </a:xfrm>
          <a:prstGeom prst="ellipse">
            <a:avLst/>
          </a:prstGeom>
          <a:ln>
            <a:noFill/>
          </a:ln>
          <a:effectLst>
            <a:softEdge rad="112500"/>
          </a:effectLst>
        </p:spPr>
      </p:pic>
      <p:sp>
        <p:nvSpPr>
          <p:cNvPr id="32" name="Pie 8">
            <a:extLst>
              <a:ext uri="{FF2B5EF4-FFF2-40B4-BE49-F238E27FC236}">
                <a16:creationId xmlns:a16="http://schemas.microsoft.com/office/drawing/2014/main" id="{7C20BC50-91BD-FB13-992D-F84D4EE04FF9}"/>
              </a:ext>
            </a:extLst>
          </p:cNvPr>
          <p:cNvSpPr/>
          <p:nvPr/>
        </p:nvSpPr>
        <p:spPr>
          <a:xfrm rot="13947031">
            <a:off x="2588680" y="3589291"/>
            <a:ext cx="5577840" cy="5577840"/>
          </a:xfrm>
          <a:prstGeom prst="pie">
            <a:avLst>
              <a:gd name="adj1" fmla="val 7667895"/>
              <a:gd name="adj2" fmla="val 5066337"/>
            </a:avLst>
          </a:prstGeom>
          <a:solidFill>
            <a:srgbClr val="00B0F0"/>
          </a:solidFill>
          <a:ln>
            <a:solidFill>
              <a:schemeClr val="tx1"/>
            </a:solidFill>
          </a:ln>
          <a:effectLst>
            <a:glow rad="3810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7825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00"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anim calcmode="lin" valueType="num">
                                      <p:cBhvr>
                                        <p:cTn id="12" dur="500" fill="hold"/>
                                        <p:tgtEl>
                                          <p:spTgt spid="34"/>
                                        </p:tgtEl>
                                        <p:attrNameLst>
                                          <p:attrName>ppt_x</p:attrName>
                                        </p:attrNameLst>
                                      </p:cBhvr>
                                      <p:tavLst>
                                        <p:tav tm="0">
                                          <p:val>
                                            <p:strVal val="#ppt_x"/>
                                          </p:val>
                                        </p:tav>
                                        <p:tav tm="100000">
                                          <p:val>
                                            <p:strVal val="#ppt_x"/>
                                          </p:val>
                                        </p:tav>
                                      </p:tavLst>
                                    </p:anim>
                                    <p:anim calcmode="lin" valueType="num">
                                      <p:cBhvr>
                                        <p:cTn id="13" dur="500" fill="hold"/>
                                        <p:tgtEl>
                                          <p:spTgt spid="34"/>
                                        </p:tgtEl>
                                        <p:attrNameLst>
                                          <p:attrName>ppt_y</p:attrName>
                                        </p:attrNameLst>
                                      </p:cBhvr>
                                      <p:tavLst>
                                        <p:tav tm="0">
                                          <p:val>
                                            <p:strVal val="#ppt_y+.1"/>
                                          </p:val>
                                        </p:tav>
                                        <p:tav tm="100000">
                                          <p:val>
                                            <p:strVal val="#ppt_y"/>
                                          </p:val>
                                        </p:tav>
                                      </p:tavLst>
                                    </p:anim>
                                  </p:childTnLst>
                                </p:cTn>
                              </p:par>
                            </p:childTnLst>
                          </p:cTn>
                        </p:par>
                        <p:par>
                          <p:cTn id="14" fill="hold">
                            <p:stCondLst>
                              <p:cond delay="500"/>
                            </p:stCondLst>
                            <p:childTnLst>
                              <p:par>
                                <p:cTn id="15" presetID="2" presetClass="exit" presetSubtype="4" fill="hold" grpId="0" nodeType="afterEffect">
                                  <p:stCondLst>
                                    <p:cond delay="0"/>
                                  </p:stCondLst>
                                  <p:childTnLst>
                                    <p:anim calcmode="lin" valueType="num">
                                      <p:cBhvr additive="base">
                                        <p:cTn id="16" dur="500"/>
                                        <p:tgtEl>
                                          <p:spTgt spid="32"/>
                                        </p:tgtEl>
                                        <p:attrNameLst>
                                          <p:attrName>ppt_x</p:attrName>
                                        </p:attrNameLst>
                                      </p:cBhvr>
                                      <p:tavLst>
                                        <p:tav tm="0">
                                          <p:val>
                                            <p:strVal val="ppt_x"/>
                                          </p:val>
                                        </p:tav>
                                        <p:tav tm="100000">
                                          <p:val>
                                            <p:strVal val="ppt_x"/>
                                          </p:val>
                                        </p:tav>
                                      </p:tavLst>
                                    </p:anim>
                                    <p:anim calcmode="lin" valueType="num">
                                      <p:cBhvr additive="base">
                                        <p:cTn id="17" dur="500"/>
                                        <p:tgtEl>
                                          <p:spTgt spid="32"/>
                                        </p:tgtEl>
                                        <p:attrNameLst>
                                          <p:attrName>ppt_y</p:attrName>
                                        </p:attrNameLst>
                                      </p:cBhvr>
                                      <p:tavLst>
                                        <p:tav tm="0">
                                          <p:val>
                                            <p:strVal val="ppt_y"/>
                                          </p:val>
                                        </p:tav>
                                        <p:tav tm="100000">
                                          <p:val>
                                            <p:strVal val="1+ppt_h/2"/>
                                          </p:val>
                                        </p:tav>
                                      </p:tavLst>
                                    </p:anim>
                                    <p:set>
                                      <p:cBhvr>
                                        <p:cTn id="18" dur="1" fill="hold">
                                          <p:stCondLst>
                                            <p:cond delay="499"/>
                                          </p:stCondLst>
                                        </p:cTn>
                                        <p:tgtEl>
                                          <p:spTgt spid="32"/>
                                        </p:tgtEl>
                                        <p:attrNameLst>
                                          <p:attrName>style.visibility</p:attrName>
                                        </p:attrNameLst>
                                      </p:cBhvr>
                                      <p:to>
                                        <p:strVal val="hidden"/>
                                      </p:to>
                                    </p:set>
                                  </p:childTnLst>
                                </p:cTn>
                              </p:par>
                              <p:par>
                                <p:cTn id="19" presetID="1" presetClass="mediacall" presetSubtype="0" fill="hold" nodeType="withEffect">
                                  <p:stCondLst>
                                    <p:cond delay="0"/>
                                  </p:stCondLst>
                                  <p:childTnLst>
                                    <p:cmd type="call" cmd="playFrom(0.0)">
                                      <p:cBhvr>
                                        <p:cTn id="20" dur="347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3"/>
                </p:tgtEl>
              </p:cMediaNode>
            </p:audio>
            <p:audio>
              <p:cMediaNode vol="80000">
                <p:cTn id="22" fill="hold" display="0">
                  <p:stCondLst>
                    <p:cond delay="indefinite"/>
                  </p:stCondLst>
                  <p:endCondLst>
                    <p:cond evt="onStopAudio" delay="0">
                      <p:tgtEl>
                        <p:sldTgt/>
                      </p:tgtEl>
                    </p:cond>
                  </p:endCondLst>
                </p:cTn>
                <p:tgtEl>
                  <p:spTgt spid="16"/>
                </p:tgtEl>
              </p:cMediaNode>
            </p:audio>
          </p:childTnLst>
        </p:cTn>
      </p:par>
    </p:tnLst>
    <p:bldLst>
      <p:bldP spid="34" grpId="0"/>
      <p:bldP spid="3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9AFEA89-E52E-105D-6106-3C3FCF0D9EAF}"/>
              </a:ext>
            </a:extLst>
          </p:cNvPr>
          <p:cNvPicPr>
            <a:picLocks noChangeAspect="1"/>
          </p:cNvPicPr>
          <p:nvPr/>
        </p:nvPicPr>
        <p:blipFill>
          <a:blip r:embed="rId5"/>
          <a:stretch>
            <a:fillRect/>
          </a:stretch>
        </p:blipFill>
        <p:spPr>
          <a:xfrm>
            <a:off x="-55888" y="-53667"/>
            <a:ext cx="18343888" cy="11038790"/>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rot="1275997">
            <a:off x="-1727285" y="-525416"/>
            <a:ext cx="3454570" cy="2097212"/>
          </a:xfrm>
          <a:custGeom>
            <a:avLst/>
            <a:gdLst/>
            <a:ahLst/>
            <a:cxnLst/>
            <a:rect l="l" t="t" r="r" b="b"/>
            <a:pathLst>
              <a:path w="3454570" h="2097212">
                <a:moveTo>
                  <a:pt x="0" y="0"/>
                </a:moveTo>
                <a:lnTo>
                  <a:pt x="3454570" y="0"/>
                </a:lnTo>
                <a:lnTo>
                  <a:pt x="3454570" y="2097212"/>
                </a:lnTo>
                <a:lnTo>
                  <a:pt x="0" y="2097212"/>
                </a:lnTo>
                <a:lnTo>
                  <a:pt x="0" y="0"/>
                </a:lnTo>
                <a:close/>
              </a:path>
            </a:pathLst>
          </a:custGeom>
          <a:blipFill>
            <a:blip r:embed="rId6"/>
            <a:stretch>
              <a:fillRect/>
            </a:stretch>
          </a:blipFill>
        </p:spPr>
        <p:txBody>
          <a:bodyPr/>
          <a:lstStyle/>
          <a:p>
            <a:endParaRPr lang="en-US"/>
          </a:p>
        </p:txBody>
      </p:sp>
      <p:sp>
        <p:nvSpPr>
          <p:cNvPr id="11" name="Freeform 11"/>
          <p:cNvSpPr/>
          <p:nvPr/>
        </p:nvSpPr>
        <p:spPr>
          <a:xfrm>
            <a:off x="14790592" y="8848622"/>
            <a:ext cx="4164109" cy="1681259"/>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12" name="Freeform 12"/>
          <p:cNvSpPr/>
          <p:nvPr/>
        </p:nvSpPr>
        <p:spPr>
          <a:xfrm>
            <a:off x="-873477" y="7880035"/>
            <a:ext cx="3245413" cy="3006064"/>
          </a:xfrm>
          <a:custGeom>
            <a:avLst/>
            <a:gdLst/>
            <a:ahLst/>
            <a:cxnLst/>
            <a:rect l="l" t="t" r="r" b="b"/>
            <a:pathLst>
              <a:path w="3245413" h="3006064">
                <a:moveTo>
                  <a:pt x="0" y="0"/>
                </a:moveTo>
                <a:lnTo>
                  <a:pt x="3245414" y="0"/>
                </a:lnTo>
                <a:lnTo>
                  <a:pt x="3245414" y="3006064"/>
                </a:lnTo>
                <a:lnTo>
                  <a:pt x="0" y="3006064"/>
                </a:lnTo>
                <a:lnTo>
                  <a:pt x="0" y="0"/>
                </a:lnTo>
                <a:close/>
              </a:path>
            </a:pathLst>
          </a:custGeom>
          <a:blipFill>
            <a:blip r:embed="rId8"/>
            <a:stretch>
              <a:fillRect/>
            </a:stretch>
          </a:blipFill>
        </p:spPr>
        <p:txBody>
          <a:bodyPr/>
          <a:lstStyle/>
          <a:p>
            <a:endParaRPr lang="en-US"/>
          </a:p>
        </p:txBody>
      </p:sp>
      <p:sp>
        <p:nvSpPr>
          <p:cNvPr id="25" name="TextBox 11">
            <a:extLst>
              <a:ext uri="{FF2B5EF4-FFF2-40B4-BE49-F238E27FC236}">
                <a16:creationId xmlns:a16="http://schemas.microsoft.com/office/drawing/2014/main" id="{EFD768E7-1BC5-BCBC-A74E-26B18E1F71DE}"/>
              </a:ext>
            </a:extLst>
          </p:cNvPr>
          <p:cNvSpPr txBox="1"/>
          <p:nvPr/>
        </p:nvSpPr>
        <p:spPr>
          <a:xfrm>
            <a:off x="1104900" y="932759"/>
            <a:ext cx="16230600" cy="2476319"/>
          </a:xfrm>
          <a:prstGeom prst="rect">
            <a:avLst/>
          </a:prstGeom>
        </p:spPr>
        <p:txBody>
          <a:bodyPr lIns="0" tIns="0" rIns="0" bIns="0" rtlCol="0" anchor="t">
            <a:spAutoFit/>
          </a:bodyPr>
          <a:lstStyle/>
          <a:p>
            <a:pPr algn="ctr">
              <a:lnSpc>
                <a:spcPts val="9829"/>
              </a:lnSpc>
            </a:pPr>
            <a:r>
              <a:rPr lang="en-US" sz="7200" b="1" u="sng" dirty="0">
                <a:latin typeface="Abadi Extra Light" panose="020B0204020104020204" pitchFamily="34" charset="0"/>
              </a:rPr>
              <a:t>Game</a:t>
            </a:r>
          </a:p>
          <a:p>
            <a:pPr algn="ctr">
              <a:lnSpc>
                <a:spcPts val="9829"/>
              </a:lnSpc>
            </a:pPr>
            <a:r>
              <a:rPr lang="en-US" sz="7200" dirty="0">
                <a:ln>
                  <a:solidFill>
                    <a:schemeClr val="tx1"/>
                  </a:solidFill>
                </a:ln>
                <a:solidFill>
                  <a:srgbClr val="C00000"/>
                </a:solidFill>
                <a:latin typeface="Fredoka One" panose="02000000000000000000" pitchFamily="2" charset="0"/>
                <a:ea typeface="Segoe UI Black" panose="020B0A02040204020203" pitchFamily="34" charset="0"/>
              </a:rPr>
              <a:t>What nationality is she?</a:t>
            </a:r>
          </a:p>
        </p:txBody>
      </p:sp>
      <p:sp>
        <p:nvSpPr>
          <p:cNvPr id="33" name="Rounded Rectangle 9">
            <a:extLst>
              <a:ext uri="{FF2B5EF4-FFF2-40B4-BE49-F238E27FC236}">
                <a16:creationId xmlns:a16="http://schemas.microsoft.com/office/drawing/2014/main" id="{8AC8E477-15A3-DB5E-51DE-AEB200D377F2}"/>
              </a:ext>
            </a:extLst>
          </p:cNvPr>
          <p:cNvSpPr/>
          <p:nvPr/>
        </p:nvSpPr>
        <p:spPr>
          <a:xfrm>
            <a:off x="8814544" y="5143500"/>
            <a:ext cx="7949456" cy="1681259"/>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AC1CFEF-A892-AE43-BEBC-35500B02F2EB}"/>
              </a:ext>
            </a:extLst>
          </p:cNvPr>
          <p:cNvSpPr/>
          <p:nvPr/>
        </p:nvSpPr>
        <p:spPr>
          <a:xfrm>
            <a:off x="9116056" y="5350677"/>
            <a:ext cx="7647944" cy="1200329"/>
          </a:xfrm>
          <a:prstGeom prst="rect">
            <a:avLst/>
          </a:prstGeom>
          <a:noFill/>
        </p:spPr>
        <p:txBody>
          <a:bodyPr wrap="square" lIns="91440" tIns="45720" rIns="91440" bIns="45720">
            <a:spAutoFit/>
          </a:bodyPr>
          <a:lstStyle/>
          <a:p>
            <a:pPr algn="ctr"/>
            <a:r>
              <a:rPr lang="en-US" sz="7200" b="1" dirty="0">
                <a:ln w="0">
                  <a:noFill/>
                </a:ln>
                <a:solidFill>
                  <a:srgbClr val="FF0000"/>
                </a:solidFill>
                <a:effectLst>
                  <a:outerShdw blurRad="38100" dist="19050" dir="2700000" algn="tl" rotWithShape="0">
                    <a:schemeClr val="dk1">
                      <a:alpha val="40000"/>
                    </a:schemeClr>
                  </a:outerShdw>
                </a:effectLst>
                <a:latin typeface="Arial Rounded MT Bold" panose="020F0704030504030204" pitchFamily="34" charset="0"/>
              </a:rPr>
              <a:t>She’s Malaysian.</a:t>
            </a:r>
          </a:p>
        </p:txBody>
      </p:sp>
      <p:sp>
        <p:nvSpPr>
          <p:cNvPr id="9" name="Freeform 9"/>
          <p:cNvSpPr/>
          <p:nvPr/>
        </p:nvSpPr>
        <p:spPr>
          <a:xfrm rot="-412981">
            <a:off x="16056291" y="293449"/>
            <a:ext cx="2005845" cy="2036391"/>
          </a:xfrm>
          <a:custGeom>
            <a:avLst/>
            <a:gdLst/>
            <a:ahLst/>
            <a:cxnLst/>
            <a:rect l="l" t="t" r="r" b="b"/>
            <a:pathLst>
              <a:path w="2005845" h="2036391">
                <a:moveTo>
                  <a:pt x="0" y="0"/>
                </a:moveTo>
                <a:lnTo>
                  <a:pt x="2005846" y="0"/>
                </a:lnTo>
                <a:lnTo>
                  <a:pt x="2005846" y="2036392"/>
                </a:lnTo>
                <a:lnTo>
                  <a:pt x="0" y="2036392"/>
                </a:lnTo>
                <a:lnTo>
                  <a:pt x="0" y="0"/>
                </a:lnTo>
                <a:close/>
              </a:path>
            </a:pathLst>
          </a:custGeom>
          <a:blipFill>
            <a:blip r:embed="rId9"/>
            <a:stretch>
              <a:fillRect/>
            </a:stretch>
          </a:blipFill>
        </p:spPr>
        <p:txBody>
          <a:bodyPr/>
          <a:lstStyle/>
          <a:p>
            <a:endParaRPr lang="en-US"/>
          </a:p>
        </p:txBody>
      </p:sp>
      <p:grpSp>
        <p:nvGrpSpPr>
          <p:cNvPr id="5" name="Group 5"/>
          <p:cNvGrpSpPr>
            <a:grpSpLocks noChangeAspect="1"/>
          </p:cNvGrpSpPr>
          <p:nvPr/>
        </p:nvGrpSpPr>
        <p:grpSpPr>
          <a:xfrm rot="913122">
            <a:off x="2523362" y="3648205"/>
            <a:ext cx="5708477" cy="5202207"/>
            <a:chOff x="-366471" y="-11891"/>
            <a:chExt cx="15572971" cy="14863810"/>
          </a:xfrm>
        </p:grpSpPr>
        <p:sp>
          <p:nvSpPr>
            <p:cNvPr id="6" name="Freeform 6"/>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00000"/>
            </a:solidFill>
          </p:spPr>
          <p:txBody>
            <a:bodyPr/>
            <a:lstStyle/>
            <a:p>
              <a:endParaRPr lang="en-US"/>
            </a:p>
          </p:txBody>
        </p:sp>
        <p:sp>
          <p:nvSpPr>
            <p:cNvPr id="7" name="Freeform 7"/>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FDD23B"/>
            </a:solidFill>
          </p:spPr>
          <p:txBody>
            <a:bodyPr/>
            <a:lstStyle/>
            <a:p>
              <a:endParaRPr lang="en-US"/>
            </a:p>
          </p:txBody>
        </p:sp>
      </p:grpSp>
      <p:pic>
        <p:nvPicPr>
          <p:cNvPr id="16" name="Track 26">
            <a:hlinkClick r:id="" action="ppaction://media"/>
            <a:extLst>
              <a:ext uri="{FF2B5EF4-FFF2-40B4-BE49-F238E27FC236}">
                <a16:creationId xmlns:a16="http://schemas.microsoft.com/office/drawing/2014/main" id="{A321E9CD-AF47-9A35-EAE4-D822AC2740D7}"/>
              </a:ext>
            </a:extLst>
          </p:cNvPr>
          <p:cNvPicPr>
            <a:picLocks noChangeAspect="1"/>
          </p:cNvPicPr>
          <p:nvPr>
            <a:audioFile r:link="rId1"/>
            <p:extLst>
              <p:ext uri="{DAA4B4D4-6D71-4841-9C94-3DE7FCFB9230}">
                <p14:media xmlns:p14="http://schemas.microsoft.com/office/powerpoint/2010/main" r:embed="rId2">
                  <p14:trim st="43614" end="20194.1562"/>
                </p14:media>
              </p:ext>
            </p:extLst>
          </p:nvPr>
        </p:nvPicPr>
        <p:blipFill>
          <a:blip r:embed="rId10"/>
          <a:stretch>
            <a:fillRect/>
          </a:stretch>
        </p:blipFill>
        <p:spPr>
          <a:xfrm>
            <a:off x="18394129" y="4888636"/>
            <a:ext cx="1570037" cy="1570037"/>
          </a:xfrm>
          <a:prstGeom prst="rect">
            <a:avLst/>
          </a:prstGeom>
        </p:spPr>
      </p:pic>
      <p:pic>
        <p:nvPicPr>
          <p:cNvPr id="15" name="Picture 14">
            <a:extLst>
              <a:ext uri="{FF2B5EF4-FFF2-40B4-BE49-F238E27FC236}">
                <a16:creationId xmlns:a16="http://schemas.microsoft.com/office/drawing/2014/main" id="{8AB44CBD-4746-CBC6-67EF-DC48180BF5E9}"/>
              </a:ext>
            </a:extLst>
          </p:cNvPr>
          <p:cNvPicPr>
            <a:picLocks noChangeAspect="1"/>
          </p:cNvPicPr>
          <p:nvPr/>
        </p:nvPicPr>
        <p:blipFill>
          <a:blip r:embed="rId11">
            <a:extLst>
              <a:ext uri="{28A0092B-C50C-407E-A947-70E740481C1C}">
                <a14:useLocalDpi xmlns:a14="http://schemas.microsoft.com/office/drawing/2010/main" val="0"/>
              </a:ext>
            </a:extLst>
          </a:blip>
          <a:srcRect l="14256" r="14256"/>
          <a:stretch/>
        </p:blipFill>
        <p:spPr>
          <a:xfrm>
            <a:off x="2743200" y="3733730"/>
            <a:ext cx="5180168" cy="4991170"/>
          </a:xfrm>
          <a:prstGeom prst="ellipse">
            <a:avLst/>
          </a:prstGeom>
          <a:ln>
            <a:noFill/>
          </a:ln>
          <a:effectLst>
            <a:softEdge rad="112500"/>
          </a:effectLst>
        </p:spPr>
      </p:pic>
      <p:sp>
        <p:nvSpPr>
          <p:cNvPr id="32" name="Pie 8">
            <a:extLst>
              <a:ext uri="{FF2B5EF4-FFF2-40B4-BE49-F238E27FC236}">
                <a16:creationId xmlns:a16="http://schemas.microsoft.com/office/drawing/2014/main" id="{7C20BC50-91BD-FB13-992D-F84D4EE04FF9}"/>
              </a:ext>
            </a:extLst>
          </p:cNvPr>
          <p:cNvSpPr/>
          <p:nvPr/>
        </p:nvSpPr>
        <p:spPr>
          <a:xfrm rot="17424673">
            <a:off x="2544364" y="3440395"/>
            <a:ext cx="5577840" cy="5577840"/>
          </a:xfrm>
          <a:prstGeom prst="pie">
            <a:avLst>
              <a:gd name="adj1" fmla="val 7613130"/>
              <a:gd name="adj2" fmla="val 5066337"/>
            </a:avLst>
          </a:prstGeom>
          <a:solidFill>
            <a:srgbClr val="C00000"/>
          </a:solidFill>
          <a:ln>
            <a:solidFill>
              <a:schemeClr val="tx1"/>
            </a:solidFill>
          </a:ln>
          <a:effectLst>
            <a:glow rad="3810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Track 26">
            <a:hlinkClick r:id="" action="ppaction://media"/>
            <a:extLst>
              <a:ext uri="{FF2B5EF4-FFF2-40B4-BE49-F238E27FC236}">
                <a16:creationId xmlns:a16="http://schemas.microsoft.com/office/drawing/2014/main" id="{F8DB79EE-99B9-A2B4-A292-899BB2B55020}"/>
              </a:ext>
            </a:extLst>
          </p:cNvPr>
          <p:cNvPicPr>
            <a:picLocks noChangeAspect="1"/>
          </p:cNvPicPr>
          <p:nvPr>
            <a:audioFile r:link="rId1"/>
            <p:extLst>
              <p:ext uri="{DAA4B4D4-6D71-4841-9C94-3DE7FCFB9230}">
                <p14:media xmlns:p14="http://schemas.microsoft.com/office/powerpoint/2010/main" r:embed="rId2">
                  <p14:trim st="40362" end="22433.1562"/>
                </p14:media>
              </p:ext>
            </p:extLst>
          </p:nvPr>
        </p:nvPicPr>
        <p:blipFill>
          <a:blip r:embed="rId10"/>
          <a:stretch>
            <a:fillRect/>
          </a:stretch>
        </p:blipFill>
        <p:spPr>
          <a:xfrm>
            <a:off x="18544672" y="1965152"/>
            <a:ext cx="1570037" cy="1570037"/>
          </a:xfrm>
          <a:prstGeom prst="rect">
            <a:avLst/>
          </a:prstGeom>
        </p:spPr>
      </p:pic>
    </p:spTree>
    <p:extLst>
      <p:ext uri="{BB962C8B-B14F-4D97-AF65-F5344CB8AC3E}">
        <p14:creationId xmlns:p14="http://schemas.microsoft.com/office/powerpoint/2010/main" val="4247749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82"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anim calcmode="lin" valueType="num">
                                      <p:cBhvr>
                                        <p:cTn id="12" dur="500" fill="hold"/>
                                        <p:tgtEl>
                                          <p:spTgt spid="34"/>
                                        </p:tgtEl>
                                        <p:attrNameLst>
                                          <p:attrName>ppt_x</p:attrName>
                                        </p:attrNameLst>
                                      </p:cBhvr>
                                      <p:tavLst>
                                        <p:tav tm="0">
                                          <p:val>
                                            <p:strVal val="#ppt_x"/>
                                          </p:val>
                                        </p:tav>
                                        <p:tav tm="100000">
                                          <p:val>
                                            <p:strVal val="#ppt_x"/>
                                          </p:val>
                                        </p:tav>
                                      </p:tavLst>
                                    </p:anim>
                                    <p:anim calcmode="lin" valueType="num">
                                      <p:cBhvr>
                                        <p:cTn id="13" dur="500" fill="hold"/>
                                        <p:tgtEl>
                                          <p:spTgt spid="34"/>
                                        </p:tgtEl>
                                        <p:attrNameLst>
                                          <p:attrName>ppt_y</p:attrName>
                                        </p:attrNameLst>
                                      </p:cBhvr>
                                      <p:tavLst>
                                        <p:tav tm="0">
                                          <p:val>
                                            <p:strVal val="#ppt_y+.1"/>
                                          </p:val>
                                        </p:tav>
                                        <p:tav tm="100000">
                                          <p:val>
                                            <p:strVal val="#ppt_y"/>
                                          </p:val>
                                        </p:tav>
                                      </p:tavLst>
                                    </p:anim>
                                  </p:childTnLst>
                                </p:cTn>
                              </p:par>
                            </p:childTnLst>
                          </p:cTn>
                        </p:par>
                        <p:par>
                          <p:cTn id="14" fill="hold">
                            <p:stCondLst>
                              <p:cond delay="500"/>
                            </p:stCondLst>
                            <p:childTnLst>
                              <p:par>
                                <p:cTn id="15" presetID="2" presetClass="exit" presetSubtype="4" fill="hold" grpId="0" nodeType="afterEffect">
                                  <p:stCondLst>
                                    <p:cond delay="0"/>
                                  </p:stCondLst>
                                  <p:childTnLst>
                                    <p:anim calcmode="lin" valueType="num">
                                      <p:cBhvr additive="base">
                                        <p:cTn id="16" dur="500"/>
                                        <p:tgtEl>
                                          <p:spTgt spid="32"/>
                                        </p:tgtEl>
                                        <p:attrNameLst>
                                          <p:attrName>ppt_x</p:attrName>
                                        </p:attrNameLst>
                                      </p:cBhvr>
                                      <p:tavLst>
                                        <p:tav tm="0">
                                          <p:val>
                                            <p:strVal val="ppt_x"/>
                                          </p:val>
                                        </p:tav>
                                        <p:tav tm="100000">
                                          <p:val>
                                            <p:strVal val="ppt_x"/>
                                          </p:val>
                                        </p:tav>
                                      </p:tavLst>
                                    </p:anim>
                                    <p:anim calcmode="lin" valueType="num">
                                      <p:cBhvr additive="base">
                                        <p:cTn id="17" dur="500"/>
                                        <p:tgtEl>
                                          <p:spTgt spid="32"/>
                                        </p:tgtEl>
                                        <p:attrNameLst>
                                          <p:attrName>ppt_y</p:attrName>
                                        </p:attrNameLst>
                                      </p:cBhvr>
                                      <p:tavLst>
                                        <p:tav tm="0">
                                          <p:val>
                                            <p:strVal val="ppt_y"/>
                                          </p:val>
                                        </p:tav>
                                        <p:tav tm="100000">
                                          <p:val>
                                            <p:strVal val="1+ppt_h/2"/>
                                          </p:val>
                                        </p:tav>
                                      </p:tavLst>
                                    </p:anim>
                                    <p:set>
                                      <p:cBhvr>
                                        <p:cTn id="18" dur="1" fill="hold">
                                          <p:stCondLst>
                                            <p:cond delay="499"/>
                                          </p:stCondLst>
                                        </p:cTn>
                                        <p:tgtEl>
                                          <p:spTgt spid="32"/>
                                        </p:tgtEl>
                                        <p:attrNameLst>
                                          <p:attrName>style.visibility</p:attrName>
                                        </p:attrNameLst>
                                      </p:cBhvr>
                                      <p:to>
                                        <p:strVal val="hidden"/>
                                      </p:to>
                                    </p:set>
                                  </p:childTnLst>
                                </p:cTn>
                              </p:par>
                              <p:par>
                                <p:cTn id="19" presetID="1" presetClass="mediacall" presetSubtype="0" fill="hold" nodeType="withEffect">
                                  <p:stCondLst>
                                    <p:cond delay="0"/>
                                  </p:stCondLst>
                                  <p:childTnLst>
                                    <p:cmd type="call" cmd="playFrom(0.0)">
                                      <p:cBhvr>
                                        <p:cTn id="20" dur="2569"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6"/>
                </p:tgtEl>
              </p:cMediaNode>
            </p:audio>
            <p:audio>
              <p:cMediaNode vol="80000">
                <p:cTn id="22" fill="hold" display="0">
                  <p:stCondLst>
                    <p:cond delay="indefinite"/>
                  </p:stCondLst>
                  <p:endCondLst>
                    <p:cond evt="onStopAudio" delay="0">
                      <p:tgtEl>
                        <p:sldTgt/>
                      </p:tgtEl>
                    </p:cond>
                  </p:endCondLst>
                </p:cTn>
                <p:tgtEl>
                  <p:spTgt spid="17"/>
                </p:tgtEl>
              </p:cMediaNode>
            </p:audio>
          </p:childTnLst>
        </p:cTn>
      </p:par>
    </p:tnLst>
    <p:bldLst>
      <p:bldP spid="34" grpId="0"/>
      <p:bldP spid="3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891175"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rot="550538">
            <a:off x="10139082" y="1878364"/>
            <a:ext cx="6652379" cy="6349443"/>
            <a:chOff x="-366471" y="-11891"/>
            <a:chExt cx="15572971" cy="14863810"/>
          </a:xfrm>
        </p:grpSpPr>
        <p:sp>
          <p:nvSpPr>
            <p:cNvPr id="7" name="Freeform 7"/>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00000"/>
            </a:solidFill>
          </p:spPr>
          <p:txBody>
            <a:bodyPr/>
            <a:lstStyle/>
            <a:p>
              <a:endParaRPr lang="en-US"/>
            </a:p>
          </p:txBody>
        </p:sp>
        <p:sp>
          <p:nvSpPr>
            <p:cNvPr id="8" name="Freeform 8"/>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chemeClr val="accent2">
                <a:lumMod val="50000"/>
              </a:schemeClr>
            </a:solidFill>
          </p:spPr>
          <p:txBody>
            <a:bodyPr/>
            <a:lstStyle/>
            <a:p>
              <a:endParaRPr lang="en-US"/>
            </a:p>
          </p:txBody>
        </p:sp>
      </p:grpSp>
      <p:sp>
        <p:nvSpPr>
          <p:cNvPr id="10" name="Freeform 10"/>
          <p:cNvSpPr/>
          <p:nvPr/>
        </p:nvSpPr>
        <p:spPr>
          <a:xfrm>
            <a:off x="4253561" y="7618757"/>
            <a:ext cx="1518528" cy="613106"/>
          </a:xfrm>
          <a:custGeom>
            <a:avLst/>
            <a:gdLst/>
            <a:ahLst/>
            <a:cxnLst/>
            <a:rect l="l" t="t" r="r" b="b"/>
            <a:pathLst>
              <a:path w="1518528" h="613106">
                <a:moveTo>
                  <a:pt x="0" y="0"/>
                </a:moveTo>
                <a:lnTo>
                  <a:pt x="1518528" y="0"/>
                </a:lnTo>
                <a:lnTo>
                  <a:pt x="1518528" y="613105"/>
                </a:lnTo>
                <a:lnTo>
                  <a:pt x="0" y="613105"/>
                </a:lnTo>
                <a:lnTo>
                  <a:pt x="0" y="0"/>
                </a:lnTo>
                <a:close/>
              </a:path>
            </a:pathLst>
          </a:custGeom>
          <a:blipFill>
            <a:blip r:embed="rId4"/>
            <a:stretch>
              <a:fillRect/>
            </a:stretch>
          </a:blipFill>
        </p:spPr>
        <p:txBody>
          <a:bodyPr/>
          <a:lstStyle/>
          <a:p>
            <a:endParaRPr lang="en-US"/>
          </a:p>
        </p:txBody>
      </p:sp>
      <p:pic>
        <p:nvPicPr>
          <p:cNvPr id="18" name="Picture 2">
            <a:extLst>
              <a:ext uri="{FF2B5EF4-FFF2-40B4-BE49-F238E27FC236}">
                <a16:creationId xmlns:a16="http://schemas.microsoft.com/office/drawing/2014/main" id="{52050493-3380-89B9-18BF-C8E3C2C7259A}"/>
              </a:ext>
            </a:extLst>
          </p:cNvPr>
          <p:cNvPicPr>
            <a:picLocks noChangeAspect="1"/>
          </p:cNvPicPr>
          <p:nvPr/>
        </p:nvPicPr>
        <p:blipFill>
          <a:blip r:embed="rId5"/>
          <a:srcRect/>
          <a:stretch>
            <a:fillRect/>
          </a:stretch>
        </p:blipFill>
        <p:spPr>
          <a:xfrm rot="1405665">
            <a:off x="11089995" y="2250782"/>
            <a:ext cx="5112241" cy="5190093"/>
          </a:xfrm>
          <a:prstGeom prst="rect">
            <a:avLst/>
          </a:prstGeom>
        </p:spPr>
      </p:pic>
      <p:sp>
        <p:nvSpPr>
          <p:cNvPr id="19" name="Freeform 3">
            <a:extLst>
              <a:ext uri="{FF2B5EF4-FFF2-40B4-BE49-F238E27FC236}">
                <a16:creationId xmlns:a16="http://schemas.microsoft.com/office/drawing/2014/main" id="{4EB08D2E-6FAE-58A5-B8DE-12D5E0B6A601}"/>
              </a:ext>
            </a:extLst>
          </p:cNvPr>
          <p:cNvSpPr/>
          <p:nvPr/>
        </p:nvSpPr>
        <p:spPr>
          <a:xfrm>
            <a:off x="1779170" y="1714500"/>
            <a:ext cx="7728126" cy="5568802"/>
          </a:xfrm>
          <a:custGeom>
            <a:avLst/>
            <a:gdLst/>
            <a:ahLst/>
            <a:cxnLst/>
            <a:rect l="l" t="t" r="r" b="b"/>
            <a:pathLst>
              <a:path w="9122574" h="7092802">
                <a:moveTo>
                  <a:pt x="0" y="0"/>
                </a:moveTo>
                <a:lnTo>
                  <a:pt x="9122575" y="0"/>
                </a:lnTo>
                <a:lnTo>
                  <a:pt x="9122575" y="7092801"/>
                </a:lnTo>
                <a:lnTo>
                  <a:pt x="0" y="70928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4753873" y="6296796"/>
            <a:ext cx="1830991" cy="1766906"/>
          </a:xfrm>
          <a:custGeom>
            <a:avLst/>
            <a:gdLst/>
            <a:ahLst/>
            <a:cxnLst/>
            <a:rect l="l" t="t" r="r" b="b"/>
            <a:pathLst>
              <a:path w="1830991" h="1766906">
                <a:moveTo>
                  <a:pt x="0" y="0"/>
                </a:moveTo>
                <a:lnTo>
                  <a:pt x="1830990" y="0"/>
                </a:lnTo>
                <a:lnTo>
                  <a:pt x="1830990" y="1766906"/>
                </a:lnTo>
                <a:lnTo>
                  <a:pt x="0" y="1766906"/>
                </a:lnTo>
                <a:lnTo>
                  <a:pt x="0" y="0"/>
                </a:lnTo>
                <a:close/>
              </a:path>
            </a:pathLst>
          </a:custGeom>
          <a:blipFill>
            <a:blip r:embed="rId8"/>
            <a:stretch>
              <a:fillRect/>
            </a:stretch>
          </a:blipFill>
        </p:spPr>
        <p:txBody>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2E85493-6DA8-DB74-759F-D7DB58A9AE72}"/>
              </a:ext>
            </a:extLst>
          </p:cNvPr>
          <p:cNvPicPr>
            <a:picLocks noChangeAspect="1"/>
          </p:cNvPicPr>
          <p:nvPr/>
        </p:nvPicPr>
        <p:blipFill>
          <a:blip r:embed="rId5"/>
          <a:stretch>
            <a:fillRect/>
          </a:stretch>
        </p:blipFill>
        <p:spPr>
          <a:xfrm>
            <a:off x="-34636" y="0"/>
            <a:ext cx="18322636" cy="10287000"/>
          </a:xfrm>
          <a:prstGeom prst="rect">
            <a:avLst/>
          </a:prstGeom>
        </p:spPr>
      </p:pic>
      <p:grpSp>
        <p:nvGrpSpPr>
          <p:cNvPr id="2" name="Group 2"/>
          <p:cNvGrpSpPr/>
          <p:nvPr/>
        </p:nvGrpSpPr>
        <p:grpSpPr>
          <a:xfrm>
            <a:off x="891175" y="912350"/>
            <a:ext cx="17077130"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462213">
            <a:off x="14313022" y="491036"/>
            <a:ext cx="4953527" cy="1075328"/>
          </a:xfrm>
          <a:custGeom>
            <a:avLst/>
            <a:gdLst/>
            <a:ahLst/>
            <a:cxnLst/>
            <a:rect l="l" t="t" r="r" b="b"/>
            <a:pathLst>
              <a:path w="4953527" h="1075328">
                <a:moveTo>
                  <a:pt x="0" y="0"/>
                </a:moveTo>
                <a:lnTo>
                  <a:pt x="4953528" y="0"/>
                </a:lnTo>
                <a:lnTo>
                  <a:pt x="4953528" y="1075328"/>
                </a:lnTo>
                <a:lnTo>
                  <a:pt x="0" y="1075328"/>
                </a:lnTo>
                <a:lnTo>
                  <a:pt x="0" y="0"/>
                </a:lnTo>
                <a:close/>
              </a:path>
            </a:pathLst>
          </a:custGeom>
          <a:blipFill>
            <a:blip r:embed="rId6"/>
            <a:stretch>
              <a:fillRect/>
            </a:stretch>
          </a:blipFill>
        </p:spPr>
        <p:txBody>
          <a:bodyPr/>
          <a:lstStyle/>
          <a:p>
            <a:endParaRPr lang="en-US"/>
          </a:p>
        </p:txBody>
      </p:sp>
      <p:sp>
        <p:nvSpPr>
          <p:cNvPr id="11" name="Freeform 11"/>
          <p:cNvSpPr/>
          <p:nvPr/>
        </p:nvSpPr>
        <p:spPr>
          <a:xfrm rot="-2069043">
            <a:off x="15847056" y="8222260"/>
            <a:ext cx="2950690" cy="2781026"/>
          </a:xfrm>
          <a:custGeom>
            <a:avLst/>
            <a:gdLst/>
            <a:ahLst/>
            <a:cxnLst/>
            <a:rect l="l" t="t" r="r" b="b"/>
            <a:pathLst>
              <a:path w="2950690" h="2781026">
                <a:moveTo>
                  <a:pt x="0" y="0"/>
                </a:moveTo>
                <a:lnTo>
                  <a:pt x="2950690" y="0"/>
                </a:lnTo>
                <a:lnTo>
                  <a:pt x="2950690" y="2781026"/>
                </a:lnTo>
                <a:lnTo>
                  <a:pt x="0" y="2781026"/>
                </a:lnTo>
                <a:lnTo>
                  <a:pt x="0" y="0"/>
                </a:lnTo>
                <a:close/>
              </a:path>
            </a:pathLst>
          </a:custGeom>
          <a:blipFill>
            <a:blip r:embed="rId7"/>
            <a:stretch>
              <a:fillRect/>
            </a:stretch>
          </a:blipFill>
        </p:spPr>
        <p:txBody>
          <a:bodyPr/>
          <a:lstStyle/>
          <a:p>
            <a:endParaRPr lang="en-US"/>
          </a:p>
        </p:txBody>
      </p:sp>
      <p:sp>
        <p:nvSpPr>
          <p:cNvPr id="12" name="Freeform 12"/>
          <p:cNvSpPr/>
          <p:nvPr/>
        </p:nvSpPr>
        <p:spPr>
          <a:xfrm rot="-350457">
            <a:off x="-564224" y="-190750"/>
            <a:ext cx="3185849" cy="2206200"/>
          </a:xfrm>
          <a:custGeom>
            <a:avLst/>
            <a:gdLst/>
            <a:ahLst/>
            <a:cxnLst/>
            <a:rect l="l" t="t" r="r" b="b"/>
            <a:pathLst>
              <a:path w="3185849" h="2206200">
                <a:moveTo>
                  <a:pt x="0" y="0"/>
                </a:moveTo>
                <a:lnTo>
                  <a:pt x="3185848" y="0"/>
                </a:lnTo>
                <a:lnTo>
                  <a:pt x="3185848" y="2206200"/>
                </a:lnTo>
                <a:lnTo>
                  <a:pt x="0" y="2206200"/>
                </a:lnTo>
                <a:lnTo>
                  <a:pt x="0" y="0"/>
                </a:lnTo>
                <a:close/>
              </a:path>
            </a:pathLst>
          </a:custGeom>
          <a:blipFill>
            <a:blip r:embed="rId8"/>
            <a:stretch>
              <a:fillRect/>
            </a:stretch>
          </a:blipFill>
        </p:spPr>
        <p:txBody>
          <a:bodyPr/>
          <a:lstStyle/>
          <a:p>
            <a:endParaRPr lang="en-US"/>
          </a:p>
        </p:txBody>
      </p:sp>
      <p:sp>
        <p:nvSpPr>
          <p:cNvPr id="21" name="Rectangle: Rounded Corners 20">
            <a:extLst>
              <a:ext uri="{FF2B5EF4-FFF2-40B4-BE49-F238E27FC236}">
                <a16:creationId xmlns:a16="http://schemas.microsoft.com/office/drawing/2014/main" id="{FAB3F24A-E374-F82C-845B-BB2E1F28A33A}"/>
              </a:ext>
            </a:extLst>
          </p:cNvPr>
          <p:cNvSpPr/>
          <p:nvPr/>
        </p:nvSpPr>
        <p:spPr>
          <a:xfrm>
            <a:off x="990600" y="2910384"/>
            <a:ext cx="8162767" cy="5662115"/>
          </a:xfrm>
          <a:prstGeom prst="roundRect">
            <a:avLst/>
          </a:prstGeom>
          <a:solidFill>
            <a:srgbClr val="FF330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Rounded Corners 21">
            <a:extLst>
              <a:ext uri="{FF2B5EF4-FFF2-40B4-BE49-F238E27FC236}">
                <a16:creationId xmlns:a16="http://schemas.microsoft.com/office/drawing/2014/main" id="{EA390DC0-9F57-54AC-5231-5B631769DAFC}"/>
              </a:ext>
            </a:extLst>
          </p:cNvPr>
          <p:cNvSpPr/>
          <p:nvPr/>
        </p:nvSpPr>
        <p:spPr>
          <a:xfrm>
            <a:off x="9473062" y="2886362"/>
            <a:ext cx="8357738" cy="5662115"/>
          </a:xfrm>
          <a:prstGeom prst="roundRect">
            <a:avLst/>
          </a:prstGeom>
          <a:solidFill>
            <a:srgbClr val="FF330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15">
            <a:extLst>
              <a:ext uri="{FF2B5EF4-FFF2-40B4-BE49-F238E27FC236}">
                <a16:creationId xmlns:a16="http://schemas.microsoft.com/office/drawing/2014/main" id="{56A0DC9B-CD7B-4C64-A744-7458B0FA549A}"/>
              </a:ext>
            </a:extLst>
          </p:cNvPr>
          <p:cNvSpPr txBox="1"/>
          <p:nvPr/>
        </p:nvSpPr>
        <p:spPr>
          <a:xfrm>
            <a:off x="5773022" y="1283503"/>
            <a:ext cx="6741955"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LISTEN and POINT.</a:t>
            </a:r>
          </a:p>
        </p:txBody>
      </p:sp>
      <p:sp>
        <p:nvSpPr>
          <p:cNvPr id="10" name="Freeform 10"/>
          <p:cNvSpPr/>
          <p:nvPr/>
        </p:nvSpPr>
        <p:spPr>
          <a:xfrm>
            <a:off x="-465559" y="8755612"/>
            <a:ext cx="2079890" cy="2014435"/>
          </a:xfrm>
          <a:custGeom>
            <a:avLst/>
            <a:gdLst/>
            <a:ahLst/>
            <a:cxnLst/>
            <a:rect l="l" t="t" r="r" b="b"/>
            <a:pathLst>
              <a:path w="1830991" h="1766906">
                <a:moveTo>
                  <a:pt x="0" y="0"/>
                </a:moveTo>
                <a:lnTo>
                  <a:pt x="1830991" y="0"/>
                </a:lnTo>
                <a:lnTo>
                  <a:pt x="1830991" y="1766906"/>
                </a:lnTo>
                <a:lnTo>
                  <a:pt x="0" y="1766906"/>
                </a:lnTo>
                <a:lnTo>
                  <a:pt x="0" y="0"/>
                </a:lnTo>
                <a:close/>
              </a:path>
            </a:pathLst>
          </a:custGeom>
          <a:blipFill>
            <a:blip r:embed="rId9"/>
            <a:stretch>
              <a:fillRect/>
            </a:stretch>
          </a:blipFill>
        </p:spPr>
        <p:txBody>
          <a:bodyPr/>
          <a:lstStyle/>
          <a:p>
            <a:endParaRPr lang="en-US"/>
          </a:p>
        </p:txBody>
      </p:sp>
      <p:pic>
        <p:nvPicPr>
          <p:cNvPr id="28" name="Track 25">
            <a:hlinkClick r:id="" action="ppaction://media"/>
            <a:extLst>
              <a:ext uri="{FF2B5EF4-FFF2-40B4-BE49-F238E27FC236}">
                <a16:creationId xmlns:a16="http://schemas.microsoft.com/office/drawing/2014/main" id="{6B5A081E-2645-C1B6-7FEF-E8E6D72115A3}"/>
              </a:ext>
            </a:extLst>
          </p:cNvPr>
          <p:cNvPicPr>
            <a:picLocks noChangeAspect="1"/>
          </p:cNvPicPr>
          <p:nvPr>
            <a:audioFile r:link="rId1"/>
            <p:extLst>
              <p:ext uri="{DAA4B4D4-6D71-4841-9C94-3DE7FCFB9230}">
                <p14:media xmlns:p14="http://schemas.microsoft.com/office/powerpoint/2010/main" r:embed="rId2">
                  <p14:trim st="15417"/>
                </p14:media>
              </p:ext>
            </p:extLst>
          </p:nvPr>
        </p:nvPicPr>
        <p:blipFill>
          <a:blip r:embed="rId10">
            <a:duotone>
              <a:prstClr val="black"/>
              <a:schemeClr val="accent1">
                <a:tint val="45000"/>
                <a:satMod val="400000"/>
              </a:schemeClr>
            </a:duotone>
          </a:blip>
          <a:stretch>
            <a:fillRect/>
          </a:stretch>
        </p:blipFill>
        <p:spPr>
          <a:xfrm>
            <a:off x="12924592" y="1511797"/>
            <a:ext cx="799140" cy="799140"/>
          </a:xfrm>
          <a:prstGeom prst="rect">
            <a:avLst/>
          </a:prstGeom>
          <a:effectLst>
            <a:glow rad="228600">
              <a:schemeClr val="accent2">
                <a:satMod val="175000"/>
                <a:alpha val="40000"/>
              </a:schemeClr>
            </a:glow>
          </a:effectLst>
        </p:spPr>
      </p:pic>
      <p:pic>
        <p:nvPicPr>
          <p:cNvPr id="6" name="Picture 5">
            <a:extLst>
              <a:ext uri="{FF2B5EF4-FFF2-40B4-BE49-F238E27FC236}">
                <a16:creationId xmlns:a16="http://schemas.microsoft.com/office/drawing/2014/main" id="{2E451BC7-A88A-7DC9-64B6-EAB5B51D4B6C}"/>
              </a:ext>
            </a:extLst>
          </p:cNvPr>
          <p:cNvPicPr>
            <a:picLocks noChangeAspect="1"/>
          </p:cNvPicPr>
          <p:nvPr/>
        </p:nvPicPr>
        <p:blipFill>
          <a:blip r:embed="rId11"/>
          <a:stretch>
            <a:fillRect/>
          </a:stretch>
        </p:blipFill>
        <p:spPr>
          <a:xfrm>
            <a:off x="1246573" y="3302275"/>
            <a:ext cx="7650819" cy="4900829"/>
          </a:xfrm>
          <a:prstGeom prst="rect">
            <a:avLst/>
          </a:prstGeom>
        </p:spPr>
      </p:pic>
      <p:sp>
        <p:nvSpPr>
          <p:cNvPr id="7" name="TextBox 6">
            <a:extLst>
              <a:ext uri="{FF2B5EF4-FFF2-40B4-BE49-F238E27FC236}">
                <a16:creationId xmlns:a16="http://schemas.microsoft.com/office/drawing/2014/main" id="{817DD4D0-1912-FC52-763D-2533A8DE33B8}"/>
              </a:ext>
            </a:extLst>
          </p:cNvPr>
          <p:cNvSpPr txBox="1"/>
          <p:nvPr/>
        </p:nvSpPr>
        <p:spPr>
          <a:xfrm>
            <a:off x="2156826" y="3421847"/>
            <a:ext cx="3407787" cy="954107"/>
          </a:xfrm>
          <a:prstGeom prst="rect">
            <a:avLst/>
          </a:prstGeom>
          <a:noFill/>
        </p:spPr>
        <p:txBody>
          <a:bodyPr wrap="square" rtlCol="0">
            <a:spAutoFit/>
          </a:bodyPr>
          <a:lstStyle/>
          <a:p>
            <a:pPr algn="l"/>
            <a:r>
              <a:rPr lang="en-US" sz="2800" i="0" u="none" strike="noStrike" baseline="0" dirty="0">
                <a:latin typeface="Arial" panose="020B0604020202020204" pitchFamily="34" charset="0"/>
                <a:cs typeface="Arial" panose="020B0604020202020204" pitchFamily="34" charset="0"/>
              </a:rPr>
              <a:t>Mum, I have a new</a:t>
            </a:r>
          </a:p>
          <a:p>
            <a:pPr algn="l"/>
            <a:r>
              <a:rPr lang="en-US" sz="2800" i="0" u="none" strike="noStrike" baseline="0" dirty="0">
                <a:latin typeface="Arial" panose="020B0604020202020204" pitchFamily="34" charset="0"/>
                <a:cs typeface="Arial" panose="020B0604020202020204" pitchFamily="34" charset="0"/>
              </a:rPr>
              <a:t>foreign friend.</a:t>
            </a:r>
            <a:endParaRPr lang="en-US" sz="28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B44F81B-6E75-89E4-1690-1584821CDC00}"/>
              </a:ext>
            </a:extLst>
          </p:cNvPr>
          <p:cNvSpPr txBox="1"/>
          <p:nvPr/>
        </p:nvSpPr>
        <p:spPr>
          <a:xfrm>
            <a:off x="5753680" y="3615932"/>
            <a:ext cx="3013878" cy="954107"/>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Do you? Where’s he from?</a:t>
            </a:r>
          </a:p>
        </p:txBody>
      </p:sp>
      <p:sp>
        <p:nvSpPr>
          <p:cNvPr id="9" name="TextBox 8">
            <a:extLst>
              <a:ext uri="{FF2B5EF4-FFF2-40B4-BE49-F238E27FC236}">
                <a16:creationId xmlns:a16="http://schemas.microsoft.com/office/drawing/2014/main" id="{97BC3BF5-EF1E-E421-3323-D0F07B7D67E6}"/>
              </a:ext>
            </a:extLst>
          </p:cNvPr>
          <p:cNvSpPr txBox="1"/>
          <p:nvPr/>
        </p:nvSpPr>
        <p:spPr>
          <a:xfrm>
            <a:off x="1981200" y="7531450"/>
            <a:ext cx="3407787" cy="954107"/>
          </a:xfrm>
          <a:prstGeom prst="rect">
            <a:avLst/>
          </a:prstGeom>
          <a:noFill/>
        </p:spPr>
        <p:txBody>
          <a:bodyPr wrap="square" rtlCol="0">
            <a:spAutoFit/>
          </a:bodyPr>
          <a:lstStyle/>
          <a:p>
            <a:r>
              <a:rPr lang="en-US" sz="2800" b="0" i="0" u="none" strike="noStrike" baseline="0" dirty="0">
                <a:latin typeface="Arial" panose="020B0604020202020204" pitchFamily="34" charset="0"/>
                <a:cs typeface="Arial" panose="020B0604020202020204" pitchFamily="34" charset="0"/>
              </a:rPr>
              <a:t>He’s from Australia.</a:t>
            </a:r>
          </a:p>
          <a:p>
            <a:endParaRPr lang="en-US" sz="2800"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9E613223-A987-F473-0FD4-ECBFFC62D40F}"/>
              </a:ext>
            </a:extLst>
          </p:cNvPr>
          <p:cNvPicPr>
            <a:picLocks noChangeAspect="1"/>
          </p:cNvPicPr>
          <p:nvPr/>
        </p:nvPicPr>
        <p:blipFill>
          <a:blip r:embed="rId12"/>
          <a:stretch>
            <a:fillRect/>
          </a:stretch>
        </p:blipFill>
        <p:spPr>
          <a:xfrm>
            <a:off x="9703786" y="3289403"/>
            <a:ext cx="7924908" cy="4864760"/>
          </a:xfrm>
          <a:prstGeom prst="rect">
            <a:avLst/>
          </a:prstGeom>
        </p:spPr>
      </p:pic>
      <p:sp>
        <p:nvSpPr>
          <p:cNvPr id="14" name="TextBox 13">
            <a:extLst>
              <a:ext uri="{FF2B5EF4-FFF2-40B4-BE49-F238E27FC236}">
                <a16:creationId xmlns:a16="http://schemas.microsoft.com/office/drawing/2014/main" id="{92EEE4ED-3F9C-25E2-2A10-6E79D8B2A6F9}"/>
              </a:ext>
            </a:extLst>
          </p:cNvPr>
          <p:cNvSpPr txBox="1"/>
          <p:nvPr/>
        </p:nvSpPr>
        <p:spPr>
          <a:xfrm>
            <a:off x="11724560" y="3465625"/>
            <a:ext cx="3799607" cy="523220"/>
          </a:xfrm>
          <a:prstGeom prst="rect">
            <a:avLst/>
          </a:prstGeom>
          <a:noFill/>
        </p:spPr>
        <p:txBody>
          <a:bodyPr wrap="square" rtlCol="0">
            <a:spAutoFit/>
          </a:bodyPr>
          <a:lstStyle/>
          <a:p>
            <a:pPr algn="l"/>
            <a:r>
              <a:rPr lang="en-US" sz="2800" b="0" i="0" u="none" strike="noStrike" baseline="0" dirty="0">
                <a:latin typeface="Arial" panose="020B0604020202020204" pitchFamily="34" charset="0"/>
                <a:cs typeface="Arial" panose="020B0604020202020204" pitchFamily="34" charset="0"/>
              </a:rPr>
              <a:t>What nationality is he?</a:t>
            </a:r>
          </a:p>
        </p:txBody>
      </p:sp>
      <p:sp>
        <p:nvSpPr>
          <p:cNvPr id="15" name="TextBox 14">
            <a:extLst>
              <a:ext uri="{FF2B5EF4-FFF2-40B4-BE49-F238E27FC236}">
                <a16:creationId xmlns:a16="http://schemas.microsoft.com/office/drawing/2014/main" id="{B8BC52E7-A722-E66F-C138-300C9FB93A9F}"/>
              </a:ext>
            </a:extLst>
          </p:cNvPr>
          <p:cNvSpPr txBox="1"/>
          <p:nvPr/>
        </p:nvSpPr>
        <p:spPr>
          <a:xfrm>
            <a:off x="11630617" y="7572638"/>
            <a:ext cx="2708682" cy="523221"/>
          </a:xfrm>
          <a:prstGeom prst="rect">
            <a:avLst/>
          </a:prstGeom>
          <a:noFill/>
        </p:spPr>
        <p:txBody>
          <a:bodyPr wrap="square" rtlCol="0">
            <a:spAutoFit/>
          </a:bodyPr>
          <a:lstStyle/>
          <a:p>
            <a:r>
              <a:rPr lang="en-US" sz="2800" b="0" i="0" u="none" strike="noStrike" baseline="0" dirty="0">
                <a:latin typeface="Arial" panose="020B0604020202020204" pitchFamily="34" charset="0"/>
                <a:cs typeface="Arial" panose="020B0604020202020204" pitchFamily="34" charset="0"/>
              </a:rPr>
              <a:t>He’s Australian.</a:t>
            </a:r>
          </a:p>
        </p:txBody>
      </p:sp>
      <p:pic>
        <p:nvPicPr>
          <p:cNvPr id="29" name="Picture 28" descr="giphy">
            <a:extLst>
              <a:ext uri="{FF2B5EF4-FFF2-40B4-BE49-F238E27FC236}">
                <a16:creationId xmlns:a16="http://schemas.microsoft.com/office/drawing/2014/main" id="{9342450C-D219-73E2-BEEF-36F9E88A7B76}"/>
              </a:ext>
            </a:extLst>
          </p:cNvPr>
          <p:cNvPicPr>
            <a:picLocks noChangeAspect="1"/>
          </p:cNvPicPr>
          <p:nvPr/>
        </p:nvPicPr>
        <p:blipFill>
          <a:blip r:embed="rId13"/>
          <a:stretch>
            <a:fillRect/>
          </a:stretch>
        </p:blipFill>
        <p:spPr>
          <a:xfrm>
            <a:off x="319695" y="5595304"/>
            <a:ext cx="2023139" cy="790306"/>
          </a:xfrm>
          <a:prstGeom prst="rect">
            <a:avLst/>
          </a:prstGeom>
        </p:spPr>
      </p:pic>
      <p:pic>
        <p:nvPicPr>
          <p:cNvPr id="30" name="Picture 29" descr="giphy">
            <a:extLst>
              <a:ext uri="{FF2B5EF4-FFF2-40B4-BE49-F238E27FC236}">
                <a16:creationId xmlns:a16="http://schemas.microsoft.com/office/drawing/2014/main" id="{BD1CB062-DDCB-4FAD-0E16-FD49814A6507}"/>
              </a:ext>
            </a:extLst>
          </p:cNvPr>
          <p:cNvPicPr>
            <a:picLocks noChangeAspect="1"/>
          </p:cNvPicPr>
          <p:nvPr/>
        </p:nvPicPr>
        <p:blipFill>
          <a:blip r:embed="rId13"/>
          <a:stretch>
            <a:fillRect/>
          </a:stretch>
        </p:blipFill>
        <p:spPr>
          <a:xfrm rot="10508376">
            <a:off x="7276438" y="5132237"/>
            <a:ext cx="1904939" cy="862566"/>
          </a:xfrm>
          <a:prstGeom prst="rect">
            <a:avLst/>
          </a:prstGeom>
        </p:spPr>
      </p:pic>
      <p:pic>
        <p:nvPicPr>
          <p:cNvPr id="33" name="Picture 32" descr="giphy">
            <a:extLst>
              <a:ext uri="{FF2B5EF4-FFF2-40B4-BE49-F238E27FC236}">
                <a16:creationId xmlns:a16="http://schemas.microsoft.com/office/drawing/2014/main" id="{2E99CACB-3D5A-A987-3DB1-72D71E51775F}"/>
              </a:ext>
            </a:extLst>
          </p:cNvPr>
          <p:cNvPicPr>
            <a:picLocks noChangeAspect="1"/>
          </p:cNvPicPr>
          <p:nvPr/>
        </p:nvPicPr>
        <p:blipFill>
          <a:blip r:embed="rId13"/>
          <a:stretch>
            <a:fillRect/>
          </a:stretch>
        </p:blipFill>
        <p:spPr>
          <a:xfrm>
            <a:off x="8639619" y="6404681"/>
            <a:ext cx="2052033" cy="801593"/>
          </a:xfrm>
          <a:prstGeom prst="rect">
            <a:avLst/>
          </a:prstGeom>
        </p:spPr>
      </p:pic>
      <p:pic>
        <p:nvPicPr>
          <p:cNvPr id="38" name="Picture 37" descr="giphy">
            <a:extLst>
              <a:ext uri="{FF2B5EF4-FFF2-40B4-BE49-F238E27FC236}">
                <a16:creationId xmlns:a16="http://schemas.microsoft.com/office/drawing/2014/main" id="{5700A902-24CD-7676-4C00-C538D53DEB63}"/>
              </a:ext>
            </a:extLst>
          </p:cNvPr>
          <p:cNvPicPr>
            <a:picLocks noChangeAspect="1"/>
          </p:cNvPicPr>
          <p:nvPr/>
        </p:nvPicPr>
        <p:blipFill>
          <a:blip r:embed="rId13"/>
          <a:stretch>
            <a:fillRect/>
          </a:stretch>
        </p:blipFill>
        <p:spPr>
          <a:xfrm>
            <a:off x="223003" y="6651901"/>
            <a:ext cx="2052033" cy="801593"/>
          </a:xfrm>
          <a:prstGeom prst="rect">
            <a:avLst/>
          </a:prstGeom>
        </p:spPr>
      </p:pic>
      <p:pic>
        <p:nvPicPr>
          <p:cNvPr id="32" name="Picture 31" descr="giphy">
            <a:extLst>
              <a:ext uri="{FF2B5EF4-FFF2-40B4-BE49-F238E27FC236}">
                <a16:creationId xmlns:a16="http://schemas.microsoft.com/office/drawing/2014/main" id="{D3157DF3-D132-40D2-5DB5-741D0F7C897D}"/>
              </a:ext>
            </a:extLst>
          </p:cNvPr>
          <p:cNvPicPr>
            <a:picLocks noChangeAspect="1"/>
          </p:cNvPicPr>
          <p:nvPr/>
        </p:nvPicPr>
        <p:blipFill>
          <a:blip r:embed="rId13"/>
          <a:stretch>
            <a:fillRect/>
          </a:stretch>
        </p:blipFill>
        <p:spPr>
          <a:xfrm rot="10508376">
            <a:off x="15759391" y="3198637"/>
            <a:ext cx="1904939" cy="862566"/>
          </a:xfrm>
          <a:prstGeom prst="rect">
            <a:avLst/>
          </a:prstGeom>
        </p:spPr>
      </p:pic>
    </p:spTree>
    <p:extLst>
      <p:ext uri="{BB962C8B-B14F-4D97-AF65-F5344CB8AC3E}">
        <p14:creationId xmlns:p14="http://schemas.microsoft.com/office/powerpoint/2010/main" val="2541114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63"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0-#ppt_w/2"/>
                                          </p:val>
                                        </p:tav>
                                        <p:tav tm="100000">
                                          <p:val>
                                            <p:strVal val="#ppt_x"/>
                                          </p:val>
                                        </p:tav>
                                      </p:tavLst>
                                    </p:anim>
                                    <p:anim calcmode="lin" valueType="num">
                                      <p:cBhvr additive="base">
                                        <p:cTn id="12"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1+#ppt_w/2"/>
                                          </p:val>
                                        </p:tav>
                                        <p:tav tm="100000">
                                          <p:val>
                                            <p:strVal val="#ppt_x"/>
                                          </p:val>
                                        </p:tav>
                                      </p:tavLst>
                                    </p:anim>
                                    <p:anim calcmode="lin" valueType="num">
                                      <p:cBhvr additive="base">
                                        <p:cTn id="18"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500" fill="hold"/>
                                        <p:tgtEl>
                                          <p:spTgt spid="38"/>
                                        </p:tgtEl>
                                        <p:attrNameLst>
                                          <p:attrName>ppt_x</p:attrName>
                                        </p:attrNameLst>
                                      </p:cBhvr>
                                      <p:tavLst>
                                        <p:tav tm="0">
                                          <p:val>
                                            <p:strVal val="0-#ppt_w/2"/>
                                          </p:val>
                                        </p:tav>
                                        <p:tav tm="100000">
                                          <p:val>
                                            <p:strVal val="#ppt_x"/>
                                          </p:val>
                                        </p:tav>
                                      </p:tavLst>
                                    </p:anim>
                                    <p:anim calcmode="lin" valueType="num">
                                      <p:cBhvr additive="base">
                                        <p:cTn id="24"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additive="base">
                                        <p:cTn id="29" dur="500" fill="hold"/>
                                        <p:tgtEl>
                                          <p:spTgt spid="32"/>
                                        </p:tgtEl>
                                        <p:attrNameLst>
                                          <p:attrName>ppt_x</p:attrName>
                                        </p:attrNameLst>
                                      </p:cBhvr>
                                      <p:tavLst>
                                        <p:tav tm="0">
                                          <p:val>
                                            <p:strVal val="1+#ppt_w/2"/>
                                          </p:val>
                                        </p:tav>
                                        <p:tav tm="100000">
                                          <p:val>
                                            <p:strVal val="#ppt_x"/>
                                          </p:val>
                                        </p:tav>
                                      </p:tavLst>
                                    </p:anim>
                                    <p:anim calcmode="lin" valueType="num">
                                      <p:cBhvr additive="base">
                                        <p:cTn id="30"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additive="base">
                                        <p:cTn id="35" dur="500" fill="hold"/>
                                        <p:tgtEl>
                                          <p:spTgt spid="33"/>
                                        </p:tgtEl>
                                        <p:attrNameLst>
                                          <p:attrName>ppt_x</p:attrName>
                                        </p:attrNameLst>
                                      </p:cBhvr>
                                      <p:tavLst>
                                        <p:tav tm="0">
                                          <p:val>
                                            <p:strVal val="0-#ppt_w/2"/>
                                          </p:val>
                                        </p:tav>
                                        <p:tav tm="100000">
                                          <p:val>
                                            <p:strVal val="#ppt_x"/>
                                          </p:val>
                                        </p:tav>
                                      </p:tavLst>
                                    </p:anim>
                                    <p:anim calcmode="lin" valueType="num">
                                      <p:cBhvr additive="base">
                                        <p:cTn id="36"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2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78FC9B-F153-2C09-3EAF-FBE211E2F55A}"/>
              </a:ext>
            </a:extLst>
          </p:cNvPr>
          <p:cNvPicPr>
            <a:picLocks noChangeAspect="1"/>
          </p:cNvPicPr>
          <p:nvPr/>
        </p:nvPicPr>
        <p:blipFill>
          <a:blip r:embed="rId6"/>
          <a:stretch>
            <a:fillRect/>
          </a:stretch>
        </p:blipFill>
        <p:spPr>
          <a:xfrm>
            <a:off x="0" y="24183"/>
            <a:ext cx="18358753" cy="10300917"/>
          </a:xfrm>
          <a:prstGeom prst="rect">
            <a:avLst/>
          </a:prstGeom>
        </p:spPr>
      </p:pic>
      <p:grpSp>
        <p:nvGrpSpPr>
          <p:cNvPr id="2" name="Group 2"/>
          <p:cNvGrpSpPr/>
          <p:nvPr/>
        </p:nvGrpSpPr>
        <p:grpSpPr>
          <a:xfrm>
            <a:off x="891175" y="856042"/>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973704">
            <a:off x="16682217" y="8261882"/>
            <a:ext cx="1129240" cy="1918177"/>
          </a:xfrm>
          <a:custGeom>
            <a:avLst/>
            <a:gdLst/>
            <a:ahLst/>
            <a:cxnLst/>
            <a:rect l="l" t="t" r="r" b="b"/>
            <a:pathLst>
              <a:path w="2151961" h="2763353">
                <a:moveTo>
                  <a:pt x="0" y="0"/>
                </a:moveTo>
                <a:lnTo>
                  <a:pt x="2151961" y="0"/>
                </a:lnTo>
                <a:lnTo>
                  <a:pt x="2151961" y="2763353"/>
                </a:lnTo>
                <a:lnTo>
                  <a:pt x="0" y="2763353"/>
                </a:lnTo>
                <a:lnTo>
                  <a:pt x="0" y="0"/>
                </a:lnTo>
                <a:close/>
              </a:path>
            </a:pathLst>
          </a:custGeom>
          <a:blipFill>
            <a:blip r:embed="rId7"/>
            <a:stretch>
              <a:fillRect/>
            </a:stretch>
          </a:blipFill>
        </p:spPr>
        <p:txBody>
          <a:bodyPr/>
          <a:lstStyle/>
          <a:p>
            <a:endParaRPr lang="en-US"/>
          </a:p>
        </p:txBody>
      </p:sp>
      <p:sp>
        <p:nvSpPr>
          <p:cNvPr id="10" name="Freeform 10"/>
          <p:cNvSpPr/>
          <p:nvPr/>
        </p:nvSpPr>
        <p:spPr>
          <a:xfrm rot="1700274">
            <a:off x="-380223" y="-357703"/>
            <a:ext cx="2331606" cy="2540106"/>
          </a:xfrm>
          <a:custGeom>
            <a:avLst/>
            <a:gdLst/>
            <a:ahLst/>
            <a:cxnLst/>
            <a:rect l="l" t="t" r="r" b="b"/>
            <a:pathLst>
              <a:path w="2331606" h="2540106">
                <a:moveTo>
                  <a:pt x="0" y="0"/>
                </a:moveTo>
                <a:lnTo>
                  <a:pt x="2331605" y="0"/>
                </a:lnTo>
                <a:lnTo>
                  <a:pt x="2331605" y="2540106"/>
                </a:lnTo>
                <a:lnTo>
                  <a:pt x="0" y="2540106"/>
                </a:lnTo>
                <a:lnTo>
                  <a:pt x="0" y="0"/>
                </a:lnTo>
                <a:close/>
              </a:path>
            </a:pathLst>
          </a:custGeom>
          <a:blipFill>
            <a:blip r:embed="rId8"/>
            <a:stretch>
              <a:fillRect/>
            </a:stretch>
          </a:blipFill>
        </p:spPr>
        <p:txBody>
          <a:bodyPr/>
          <a:lstStyle/>
          <a:p>
            <a:endParaRPr lang="en-US"/>
          </a:p>
        </p:txBody>
      </p:sp>
      <p:sp>
        <p:nvSpPr>
          <p:cNvPr id="12" name="Freeform 12"/>
          <p:cNvSpPr/>
          <p:nvPr/>
        </p:nvSpPr>
        <p:spPr>
          <a:xfrm>
            <a:off x="-2513458" y="8442481"/>
            <a:ext cx="4508567" cy="1820334"/>
          </a:xfrm>
          <a:custGeom>
            <a:avLst/>
            <a:gdLst/>
            <a:ahLst/>
            <a:cxnLst/>
            <a:rect l="l" t="t" r="r" b="b"/>
            <a:pathLst>
              <a:path w="4508567" h="1820334">
                <a:moveTo>
                  <a:pt x="0" y="0"/>
                </a:moveTo>
                <a:lnTo>
                  <a:pt x="4508567" y="0"/>
                </a:lnTo>
                <a:lnTo>
                  <a:pt x="4508567" y="1820334"/>
                </a:lnTo>
                <a:lnTo>
                  <a:pt x="0" y="1820334"/>
                </a:lnTo>
                <a:lnTo>
                  <a:pt x="0" y="0"/>
                </a:lnTo>
                <a:close/>
              </a:path>
            </a:pathLst>
          </a:custGeom>
          <a:blipFill>
            <a:blip r:embed="rId9"/>
            <a:stretch>
              <a:fillRect/>
            </a:stretch>
          </a:blipFill>
        </p:spPr>
        <p:txBody>
          <a:bodyPr/>
          <a:lstStyle/>
          <a:p>
            <a:endParaRPr lang="en-US"/>
          </a:p>
        </p:txBody>
      </p:sp>
      <p:pic>
        <p:nvPicPr>
          <p:cNvPr id="22" name="Picture 21">
            <a:extLst>
              <a:ext uri="{FF2B5EF4-FFF2-40B4-BE49-F238E27FC236}">
                <a16:creationId xmlns:a16="http://schemas.microsoft.com/office/drawing/2014/main" id="{340974B0-3568-6424-B096-340B3C9C4294}"/>
              </a:ext>
            </a:extLst>
          </p:cNvPr>
          <p:cNvPicPr>
            <a:picLocks noChangeAspect="1"/>
          </p:cNvPicPr>
          <p:nvPr/>
        </p:nvPicPr>
        <p:blipFill rotWithShape="1">
          <a:blip r:embed="rId10"/>
          <a:srcRect t="4459" r="8061"/>
          <a:stretch/>
        </p:blipFill>
        <p:spPr>
          <a:xfrm>
            <a:off x="2959463" y="2476500"/>
            <a:ext cx="12027455" cy="6554979"/>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Freeform 11"/>
          <p:cNvSpPr/>
          <p:nvPr/>
        </p:nvSpPr>
        <p:spPr>
          <a:xfrm rot="20668598">
            <a:off x="14022926" y="7965680"/>
            <a:ext cx="2329159" cy="2059850"/>
          </a:xfrm>
          <a:custGeom>
            <a:avLst/>
            <a:gdLst/>
            <a:ahLst/>
            <a:cxnLst/>
            <a:rect l="l" t="t" r="r" b="b"/>
            <a:pathLst>
              <a:path w="2098056" h="2042108">
                <a:moveTo>
                  <a:pt x="0" y="0"/>
                </a:moveTo>
                <a:lnTo>
                  <a:pt x="2098056" y="0"/>
                </a:lnTo>
                <a:lnTo>
                  <a:pt x="2098056" y="2042108"/>
                </a:lnTo>
                <a:lnTo>
                  <a:pt x="0" y="2042108"/>
                </a:lnTo>
                <a:lnTo>
                  <a:pt x="0" y="0"/>
                </a:lnTo>
                <a:close/>
              </a:path>
            </a:pathLst>
          </a:custGeom>
          <a:blipFill>
            <a:blip r:embed="rId11"/>
            <a:stretch>
              <a:fillRect/>
            </a:stretch>
          </a:blipFill>
        </p:spPr>
        <p:txBody>
          <a:bodyPr/>
          <a:lstStyle/>
          <a:p>
            <a:endParaRPr lang="en-US"/>
          </a:p>
        </p:txBody>
      </p:sp>
      <p:sp>
        <p:nvSpPr>
          <p:cNvPr id="24" name="TextBox 15">
            <a:extLst>
              <a:ext uri="{FF2B5EF4-FFF2-40B4-BE49-F238E27FC236}">
                <a16:creationId xmlns:a16="http://schemas.microsoft.com/office/drawing/2014/main" id="{BD81E6EA-EC87-493A-282C-1B8444588598}"/>
              </a:ext>
            </a:extLst>
          </p:cNvPr>
          <p:cNvSpPr txBox="1"/>
          <p:nvPr/>
        </p:nvSpPr>
        <p:spPr>
          <a:xfrm>
            <a:off x="3508201" y="928973"/>
            <a:ext cx="9866155"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LISTEN, POINT and REPEAT. </a:t>
            </a:r>
          </a:p>
        </p:txBody>
      </p:sp>
      <p:pic>
        <p:nvPicPr>
          <p:cNvPr id="7" name="Track 25">
            <a:hlinkClick r:id="" action="ppaction://media"/>
            <a:extLst>
              <a:ext uri="{FF2B5EF4-FFF2-40B4-BE49-F238E27FC236}">
                <a16:creationId xmlns:a16="http://schemas.microsoft.com/office/drawing/2014/main" id="{A08BFB08-ABFE-661C-0259-D62CA63F4CDD}"/>
              </a:ext>
            </a:extLst>
          </p:cNvPr>
          <p:cNvPicPr>
            <a:picLocks noChangeAspect="1"/>
          </p:cNvPicPr>
          <p:nvPr>
            <a:audioFile r:link="rId1"/>
            <p:extLst>
              <p:ext uri="{DAA4B4D4-6D71-4841-9C94-3DE7FCFB9230}">
                <p14:media xmlns:p14="http://schemas.microsoft.com/office/powerpoint/2010/main" r:embed="rId2">
                  <p14:trim st="15832" end="18043.8437"/>
                </p14:media>
              </p:ext>
            </p:extLst>
          </p:nvPr>
        </p:nvPicPr>
        <p:blipFill>
          <a:blip r:embed="rId12">
            <a:duotone>
              <a:prstClr val="black"/>
              <a:schemeClr val="accent1">
                <a:tint val="45000"/>
                <a:satMod val="400000"/>
              </a:schemeClr>
            </a:duotone>
          </a:blip>
          <a:stretch>
            <a:fillRect/>
          </a:stretch>
        </p:blipFill>
        <p:spPr>
          <a:xfrm>
            <a:off x="18824555" y="1220772"/>
            <a:ext cx="1255728" cy="1255728"/>
          </a:xfrm>
          <a:prstGeom prst="rect">
            <a:avLst/>
          </a:prstGeom>
          <a:effectLst>
            <a:glow rad="228600">
              <a:schemeClr val="accent2">
                <a:satMod val="175000"/>
                <a:alpha val="40000"/>
              </a:schemeClr>
            </a:glow>
          </a:effectLst>
        </p:spPr>
      </p:pic>
      <p:pic>
        <p:nvPicPr>
          <p:cNvPr id="13" name="Track 25">
            <a:hlinkClick r:id="" action="ppaction://media"/>
            <a:extLst>
              <a:ext uri="{FF2B5EF4-FFF2-40B4-BE49-F238E27FC236}">
                <a16:creationId xmlns:a16="http://schemas.microsoft.com/office/drawing/2014/main" id="{B0B6281A-A6E3-C0CE-3580-9F28F3363D20}"/>
              </a:ext>
            </a:extLst>
          </p:cNvPr>
          <p:cNvPicPr>
            <a:picLocks noChangeAspect="1"/>
          </p:cNvPicPr>
          <p:nvPr>
            <a:audioFile r:link="rId1"/>
            <p:extLst>
              <p:ext uri="{DAA4B4D4-6D71-4841-9C94-3DE7FCFB9230}">
                <p14:media xmlns:p14="http://schemas.microsoft.com/office/powerpoint/2010/main" r:embed="rId2">
                  <p14:trim st="22236" end="14257.8437"/>
                </p14:media>
              </p:ext>
            </p:extLst>
          </p:nvPr>
        </p:nvPicPr>
        <p:blipFill>
          <a:blip r:embed="rId12">
            <a:duotone>
              <a:prstClr val="black"/>
              <a:schemeClr val="accent1">
                <a:tint val="45000"/>
                <a:satMod val="400000"/>
              </a:schemeClr>
            </a:duotone>
          </a:blip>
          <a:stretch>
            <a:fillRect/>
          </a:stretch>
        </p:blipFill>
        <p:spPr>
          <a:xfrm>
            <a:off x="18903681" y="3074109"/>
            <a:ext cx="1255728" cy="1255728"/>
          </a:xfrm>
          <a:prstGeom prst="rect">
            <a:avLst/>
          </a:prstGeom>
          <a:effectLst>
            <a:glow rad="228600">
              <a:schemeClr val="accent2">
                <a:satMod val="175000"/>
                <a:alpha val="40000"/>
              </a:schemeClr>
            </a:glow>
          </a:effectLst>
        </p:spPr>
      </p:pic>
      <p:pic>
        <p:nvPicPr>
          <p:cNvPr id="15" name="Track 25">
            <a:hlinkClick r:id="" action="ppaction://media"/>
            <a:extLst>
              <a:ext uri="{FF2B5EF4-FFF2-40B4-BE49-F238E27FC236}">
                <a16:creationId xmlns:a16="http://schemas.microsoft.com/office/drawing/2014/main" id="{25D5E28E-EF51-5551-6B7C-C0AABA05084F}"/>
              </a:ext>
            </a:extLst>
          </p:cNvPr>
          <p:cNvPicPr>
            <a:picLocks noChangeAspect="1"/>
          </p:cNvPicPr>
          <p:nvPr>
            <a:audioFile r:link="rId1"/>
            <p:extLst>
              <p:ext uri="{DAA4B4D4-6D71-4841-9C94-3DE7FCFB9230}">
                <p14:media xmlns:p14="http://schemas.microsoft.com/office/powerpoint/2010/main" r:embed="rId2">
                  <p14:trim st="26022" end="11260.8437"/>
                </p14:media>
              </p:ext>
            </p:extLst>
          </p:nvPr>
        </p:nvPicPr>
        <p:blipFill>
          <a:blip r:embed="rId12">
            <a:duotone>
              <a:prstClr val="black"/>
              <a:schemeClr val="accent1">
                <a:tint val="45000"/>
                <a:satMod val="400000"/>
              </a:schemeClr>
            </a:duotone>
          </a:blip>
          <a:stretch>
            <a:fillRect/>
          </a:stretch>
        </p:blipFill>
        <p:spPr>
          <a:xfrm>
            <a:off x="18951487" y="4891454"/>
            <a:ext cx="1255728" cy="1255728"/>
          </a:xfrm>
          <a:prstGeom prst="rect">
            <a:avLst/>
          </a:prstGeom>
          <a:effectLst>
            <a:glow rad="228600">
              <a:schemeClr val="accent2">
                <a:satMod val="175000"/>
                <a:alpha val="40000"/>
              </a:schemeClr>
            </a:glow>
          </a:effectLst>
        </p:spPr>
      </p:pic>
      <p:pic>
        <p:nvPicPr>
          <p:cNvPr id="5" name="Picture 4">
            <a:extLst>
              <a:ext uri="{FF2B5EF4-FFF2-40B4-BE49-F238E27FC236}">
                <a16:creationId xmlns:a16="http://schemas.microsoft.com/office/drawing/2014/main" id="{C9896EC3-2AA2-F10B-0B96-8D89ED3E17D3}"/>
              </a:ext>
            </a:extLst>
          </p:cNvPr>
          <p:cNvPicPr>
            <a:picLocks noChangeAspect="1"/>
          </p:cNvPicPr>
          <p:nvPr/>
        </p:nvPicPr>
        <p:blipFill>
          <a:blip r:embed="rId13"/>
          <a:stretch>
            <a:fillRect/>
          </a:stretch>
        </p:blipFill>
        <p:spPr>
          <a:xfrm>
            <a:off x="3508201" y="2692150"/>
            <a:ext cx="10743021" cy="6018934"/>
          </a:xfrm>
          <a:prstGeom prst="rect">
            <a:avLst/>
          </a:prstGeom>
        </p:spPr>
      </p:pic>
      <p:sp>
        <p:nvSpPr>
          <p:cNvPr id="17" name="TextBox 16">
            <a:extLst>
              <a:ext uri="{FF2B5EF4-FFF2-40B4-BE49-F238E27FC236}">
                <a16:creationId xmlns:a16="http://schemas.microsoft.com/office/drawing/2014/main" id="{0ED3054C-DF3F-698B-1BB9-505B6C245722}"/>
              </a:ext>
            </a:extLst>
          </p:cNvPr>
          <p:cNvSpPr txBox="1"/>
          <p:nvPr/>
        </p:nvSpPr>
        <p:spPr>
          <a:xfrm>
            <a:off x="5209052" y="2803150"/>
            <a:ext cx="4191000" cy="1200329"/>
          </a:xfrm>
          <a:prstGeom prst="rect">
            <a:avLst/>
          </a:prstGeom>
          <a:noFill/>
        </p:spPr>
        <p:txBody>
          <a:bodyPr wrap="square" rtlCol="0">
            <a:spAutoFit/>
          </a:bodyPr>
          <a:lstStyle/>
          <a:p>
            <a:pPr algn="l"/>
            <a:r>
              <a:rPr lang="en-US" sz="3600" b="0" i="0" u="none" strike="noStrike" baseline="0" dirty="0">
                <a:latin typeface="Arial" panose="020B0604020202020204" pitchFamily="34" charset="0"/>
                <a:cs typeface="Arial" panose="020B0604020202020204" pitchFamily="34" charset="0"/>
              </a:rPr>
              <a:t>Mum, I have a new</a:t>
            </a:r>
          </a:p>
          <a:p>
            <a:pPr algn="l"/>
            <a:r>
              <a:rPr lang="en-US" sz="3600" b="0" i="0" u="none" strike="noStrike" baseline="0" dirty="0">
                <a:latin typeface="Arial" panose="020B0604020202020204" pitchFamily="34" charset="0"/>
                <a:cs typeface="Arial" panose="020B0604020202020204" pitchFamily="34" charset="0"/>
              </a:rPr>
              <a:t>foreign friend</a:t>
            </a:r>
          </a:p>
        </p:txBody>
      </p:sp>
      <p:sp>
        <p:nvSpPr>
          <p:cNvPr id="18" name="TextBox 17">
            <a:extLst>
              <a:ext uri="{FF2B5EF4-FFF2-40B4-BE49-F238E27FC236}">
                <a16:creationId xmlns:a16="http://schemas.microsoft.com/office/drawing/2014/main" id="{E3BBB465-36FA-9E3F-601D-587FDECA52DB}"/>
              </a:ext>
            </a:extLst>
          </p:cNvPr>
          <p:cNvSpPr txBox="1"/>
          <p:nvPr/>
        </p:nvSpPr>
        <p:spPr>
          <a:xfrm>
            <a:off x="10060222" y="3091551"/>
            <a:ext cx="4191000" cy="1200329"/>
          </a:xfrm>
          <a:prstGeom prst="rect">
            <a:avLst/>
          </a:prstGeom>
          <a:noFill/>
        </p:spPr>
        <p:txBody>
          <a:bodyPr wrap="square" rtlCol="0">
            <a:spAutoFit/>
          </a:bodyPr>
          <a:lstStyle/>
          <a:p>
            <a:pPr algn="l"/>
            <a:r>
              <a:rPr lang="en-US" sz="3600" dirty="0">
                <a:latin typeface="Arial" panose="020B0604020202020204" pitchFamily="34" charset="0"/>
                <a:cs typeface="Arial" panose="020B0604020202020204" pitchFamily="34" charset="0"/>
              </a:rPr>
              <a:t>Do you? Where’s he from?</a:t>
            </a:r>
          </a:p>
        </p:txBody>
      </p:sp>
      <p:sp>
        <p:nvSpPr>
          <p:cNvPr id="20" name="TextBox 19">
            <a:extLst>
              <a:ext uri="{FF2B5EF4-FFF2-40B4-BE49-F238E27FC236}">
                <a16:creationId xmlns:a16="http://schemas.microsoft.com/office/drawing/2014/main" id="{94B71E63-ED3C-2721-2BC5-0BBAB7D6193B}"/>
              </a:ext>
            </a:extLst>
          </p:cNvPr>
          <p:cNvSpPr txBox="1"/>
          <p:nvPr/>
        </p:nvSpPr>
        <p:spPr>
          <a:xfrm>
            <a:off x="4758472" y="7885019"/>
            <a:ext cx="4288500" cy="646331"/>
          </a:xfrm>
          <a:prstGeom prst="rect">
            <a:avLst/>
          </a:prstGeom>
          <a:noFill/>
        </p:spPr>
        <p:txBody>
          <a:bodyPr wrap="square" rtlCol="0">
            <a:spAutoFit/>
          </a:bodyPr>
          <a:lstStyle/>
          <a:p>
            <a:r>
              <a:rPr lang="en-US" sz="3600" b="0" i="0" u="none" strike="noStrike" baseline="0" dirty="0">
                <a:latin typeface="Arial" panose="020B0604020202020204" pitchFamily="34" charset="0"/>
                <a:cs typeface="Arial" panose="020B0604020202020204" pitchFamily="34" charset="0"/>
              </a:rPr>
              <a:t>He’s from Australia.</a:t>
            </a:r>
            <a:endParaRPr lang="en-US" sz="3600" dirty="0">
              <a:latin typeface="Arial" panose="020B0604020202020204" pitchFamily="34" charset="0"/>
              <a:cs typeface="Arial" panose="020B0604020202020204" pitchFamily="34" charset="0"/>
            </a:endParaRPr>
          </a:p>
        </p:txBody>
      </p:sp>
      <p:pic>
        <p:nvPicPr>
          <p:cNvPr id="8" name="Picture 7" descr="giphy">
            <a:extLst>
              <a:ext uri="{FF2B5EF4-FFF2-40B4-BE49-F238E27FC236}">
                <a16:creationId xmlns:a16="http://schemas.microsoft.com/office/drawing/2014/main" id="{507F4313-6392-5E7A-FD7D-EE1C57F787AB}"/>
              </a:ext>
            </a:extLst>
          </p:cNvPr>
          <p:cNvPicPr>
            <a:picLocks noChangeAspect="1"/>
          </p:cNvPicPr>
          <p:nvPr/>
        </p:nvPicPr>
        <p:blipFill>
          <a:blip r:embed="rId14"/>
          <a:stretch>
            <a:fillRect/>
          </a:stretch>
        </p:blipFill>
        <p:spPr>
          <a:xfrm>
            <a:off x="2591512" y="3074109"/>
            <a:ext cx="2023139" cy="790306"/>
          </a:xfrm>
          <a:prstGeom prst="rect">
            <a:avLst/>
          </a:prstGeom>
        </p:spPr>
      </p:pic>
      <p:pic>
        <p:nvPicPr>
          <p:cNvPr id="14" name="Picture 13" descr="giphy">
            <a:extLst>
              <a:ext uri="{FF2B5EF4-FFF2-40B4-BE49-F238E27FC236}">
                <a16:creationId xmlns:a16="http://schemas.microsoft.com/office/drawing/2014/main" id="{3C2BF672-C4DE-CC48-4B39-F3B038B72BB2}"/>
              </a:ext>
            </a:extLst>
          </p:cNvPr>
          <p:cNvPicPr>
            <a:picLocks noChangeAspect="1"/>
          </p:cNvPicPr>
          <p:nvPr/>
        </p:nvPicPr>
        <p:blipFill>
          <a:blip r:embed="rId14"/>
          <a:stretch>
            <a:fillRect/>
          </a:stretch>
        </p:blipFill>
        <p:spPr>
          <a:xfrm rot="10508376">
            <a:off x="13913585" y="3388120"/>
            <a:ext cx="1904939" cy="862566"/>
          </a:xfrm>
          <a:prstGeom prst="rect">
            <a:avLst/>
          </a:prstGeom>
        </p:spPr>
      </p:pic>
      <p:pic>
        <p:nvPicPr>
          <p:cNvPr id="16" name="Picture 15" descr="giphy">
            <a:extLst>
              <a:ext uri="{FF2B5EF4-FFF2-40B4-BE49-F238E27FC236}">
                <a16:creationId xmlns:a16="http://schemas.microsoft.com/office/drawing/2014/main" id="{6D1FF782-378F-F785-6E28-CEDA4924D5F5}"/>
              </a:ext>
            </a:extLst>
          </p:cNvPr>
          <p:cNvPicPr>
            <a:picLocks noChangeAspect="1"/>
          </p:cNvPicPr>
          <p:nvPr/>
        </p:nvPicPr>
        <p:blipFill>
          <a:blip r:embed="rId14"/>
          <a:stretch>
            <a:fillRect/>
          </a:stretch>
        </p:blipFill>
        <p:spPr>
          <a:xfrm>
            <a:off x="2557465" y="7819417"/>
            <a:ext cx="2023139" cy="790306"/>
          </a:xfrm>
          <a:prstGeom prst="rect">
            <a:avLst/>
          </a:prstGeom>
        </p:spPr>
      </p:pic>
    </p:spTree>
    <p:extLst>
      <p:ext uri="{BB962C8B-B14F-4D97-AF65-F5344CB8AC3E}">
        <p14:creationId xmlns:p14="http://schemas.microsoft.com/office/powerpoint/2010/main" val="3874216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5"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5" name="laser.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3787" fill="hold"/>
                                        <p:tgtEl>
                                          <p:spTgt spid="13"/>
                                        </p:tgtEl>
                                      </p:cBhvr>
                                    </p:cmd>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1+#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5" name="laser.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998" fill="hold"/>
                                        <p:tgtEl>
                                          <p:spTgt spid="15"/>
                                        </p:tgtEl>
                                      </p:cBhvr>
                                    </p:cmd>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0-#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5"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7"/>
                </p:tgtEl>
              </p:cMediaNode>
            </p:audio>
            <p:audio>
              <p:cMediaNode vol="80000">
                <p:cTn id="34" fill="hold" display="0">
                  <p:stCondLst>
                    <p:cond delay="indefinite"/>
                  </p:stCondLst>
                  <p:endCondLst>
                    <p:cond evt="onStopAudio" delay="0">
                      <p:tgtEl>
                        <p:sldTgt/>
                      </p:tgtEl>
                    </p:cond>
                  </p:endCondLst>
                </p:cTn>
                <p:tgtEl>
                  <p:spTgt spid="13"/>
                </p:tgtEl>
              </p:cMediaNode>
            </p:audio>
            <p:audio>
              <p:cMediaNode vol="80000">
                <p:cTn id="35"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626362-D15D-8F1A-1D0C-1920873CE0DC}"/>
              </a:ext>
            </a:extLst>
          </p:cNvPr>
          <p:cNvPicPr>
            <a:picLocks noChangeAspect="1"/>
          </p:cNvPicPr>
          <p:nvPr/>
        </p:nvPicPr>
        <p:blipFill>
          <a:blip r:embed="rId6"/>
          <a:stretch>
            <a:fillRect/>
          </a:stretch>
        </p:blipFill>
        <p:spPr>
          <a:xfrm>
            <a:off x="-55888" y="-53667"/>
            <a:ext cx="18343888" cy="1103879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pic>
        <p:nvPicPr>
          <p:cNvPr id="22" name="Picture 21">
            <a:extLst>
              <a:ext uri="{FF2B5EF4-FFF2-40B4-BE49-F238E27FC236}">
                <a16:creationId xmlns:a16="http://schemas.microsoft.com/office/drawing/2014/main" id="{340974B0-3568-6424-B096-340B3C9C4294}"/>
              </a:ext>
            </a:extLst>
          </p:cNvPr>
          <p:cNvPicPr>
            <a:picLocks noChangeAspect="1"/>
          </p:cNvPicPr>
          <p:nvPr/>
        </p:nvPicPr>
        <p:blipFill rotWithShape="1">
          <a:blip r:embed="rId7"/>
          <a:srcRect t="4459" r="8061"/>
          <a:stretch/>
        </p:blipFill>
        <p:spPr>
          <a:xfrm>
            <a:off x="3809998" y="2476500"/>
            <a:ext cx="10980593" cy="6554979"/>
          </a:xfrm>
          <a:prstGeom prst="roundRect">
            <a:avLst>
              <a:gd name="adj" fmla="val 16667"/>
            </a:avLst>
          </a:prstGeom>
          <a:ln w="76200">
            <a:solidFill>
              <a:schemeClr val="tx1"/>
            </a:solid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Freeform 9">
            <a:extLst>
              <a:ext uri="{FF2B5EF4-FFF2-40B4-BE49-F238E27FC236}">
                <a16:creationId xmlns:a16="http://schemas.microsoft.com/office/drawing/2014/main" id="{AC03EBA1-DC70-629A-4454-B971B3942FED}"/>
              </a:ext>
            </a:extLst>
          </p:cNvPr>
          <p:cNvSpPr/>
          <p:nvPr/>
        </p:nvSpPr>
        <p:spPr>
          <a:xfrm rot="-412981">
            <a:off x="14359866" y="1414311"/>
            <a:ext cx="2005845" cy="2036391"/>
          </a:xfrm>
          <a:custGeom>
            <a:avLst/>
            <a:gdLst/>
            <a:ahLst/>
            <a:cxnLst/>
            <a:rect l="l" t="t" r="r" b="b"/>
            <a:pathLst>
              <a:path w="2005845" h="2036391">
                <a:moveTo>
                  <a:pt x="0" y="0"/>
                </a:moveTo>
                <a:lnTo>
                  <a:pt x="2005846" y="0"/>
                </a:lnTo>
                <a:lnTo>
                  <a:pt x="2005846" y="2036392"/>
                </a:lnTo>
                <a:lnTo>
                  <a:pt x="0" y="2036392"/>
                </a:lnTo>
                <a:lnTo>
                  <a:pt x="0" y="0"/>
                </a:lnTo>
                <a:close/>
              </a:path>
            </a:pathLst>
          </a:custGeom>
          <a:blipFill>
            <a:blip r:embed="rId8"/>
            <a:stretch>
              <a:fillRect/>
            </a:stretch>
          </a:blipFill>
        </p:spPr>
        <p:txBody>
          <a:bodyPr/>
          <a:lstStyle/>
          <a:p>
            <a:endParaRPr lang="en-US"/>
          </a:p>
        </p:txBody>
      </p:sp>
      <p:sp>
        <p:nvSpPr>
          <p:cNvPr id="15" name="Freeform 10">
            <a:extLst>
              <a:ext uri="{FF2B5EF4-FFF2-40B4-BE49-F238E27FC236}">
                <a16:creationId xmlns:a16="http://schemas.microsoft.com/office/drawing/2014/main" id="{FD335BB3-F7F2-C6DA-2DBC-67B2164CF230}"/>
              </a:ext>
            </a:extLst>
          </p:cNvPr>
          <p:cNvSpPr/>
          <p:nvPr/>
        </p:nvSpPr>
        <p:spPr>
          <a:xfrm rot="1275997">
            <a:off x="15237417" y="-136256"/>
            <a:ext cx="3454570" cy="2097212"/>
          </a:xfrm>
          <a:custGeom>
            <a:avLst/>
            <a:gdLst/>
            <a:ahLst/>
            <a:cxnLst/>
            <a:rect l="l" t="t" r="r" b="b"/>
            <a:pathLst>
              <a:path w="3454570" h="2097212">
                <a:moveTo>
                  <a:pt x="0" y="0"/>
                </a:moveTo>
                <a:lnTo>
                  <a:pt x="3454570" y="0"/>
                </a:lnTo>
                <a:lnTo>
                  <a:pt x="3454570" y="2097212"/>
                </a:lnTo>
                <a:lnTo>
                  <a:pt x="0" y="2097212"/>
                </a:lnTo>
                <a:lnTo>
                  <a:pt x="0" y="0"/>
                </a:lnTo>
                <a:close/>
              </a:path>
            </a:pathLst>
          </a:custGeom>
          <a:blipFill>
            <a:blip r:embed="rId9"/>
            <a:stretch>
              <a:fillRect/>
            </a:stretch>
          </a:blipFill>
        </p:spPr>
        <p:txBody>
          <a:bodyPr/>
          <a:lstStyle/>
          <a:p>
            <a:endParaRPr lang="en-US"/>
          </a:p>
        </p:txBody>
      </p:sp>
      <p:sp>
        <p:nvSpPr>
          <p:cNvPr id="16" name="Freeform 11">
            <a:extLst>
              <a:ext uri="{FF2B5EF4-FFF2-40B4-BE49-F238E27FC236}">
                <a16:creationId xmlns:a16="http://schemas.microsoft.com/office/drawing/2014/main" id="{4F584019-177B-89B3-473D-967D33501446}"/>
              </a:ext>
            </a:extLst>
          </p:cNvPr>
          <p:cNvSpPr/>
          <p:nvPr/>
        </p:nvSpPr>
        <p:spPr>
          <a:xfrm>
            <a:off x="14790592" y="8848622"/>
            <a:ext cx="4164109" cy="1681259"/>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10"/>
            <a:stretch>
              <a:fillRect/>
            </a:stretch>
          </a:blipFill>
        </p:spPr>
        <p:txBody>
          <a:bodyPr/>
          <a:lstStyle/>
          <a:p>
            <a:endParaRPr lang="en-US"/>
          </a:p>
        </p:txBody>
      </p:sp>
      <p:sp>
        <p:nvSpPr>
          <p:cNvPr id="17" name="Freeform 12">
            <a:extLst>
              <a:ext uri="{FF2B5EF4-FFF2-40B4-BE49-F238E27FC236}">
                <a16:creationId xmlns:a16="http://schemas.microsoft.com/office/drawing/2014/main" id="{EBD1FBC9-F184-90BA-73D7-5C8B3A17B9C1}"/>
              </a:ext>
            </a:extLst>
          </p:cNvPr>
          <p:cNvSpPr/>
          <p:nvPr/>
        </p:nvSpPr>
        <p:spPr>
          <a:xfrm>
            <a:off x="-873477" y="7880035"/>
            <a:ext cx="3245413" cy="3006064"/>
          </a:xfrm>
          <a:custGeom>
            <a:avLst/>
            <a:gdLst/>
            <a:ahLst/>
            <a:cxnLst/>
            <a:rect l="l" t="t" r="r" b="b"/>
            <a:pathLst>
              <a:path w="3245413" h="3006064">
                <a:moveTo>
                  <a:pt x="0" y="0"/>
                </a:moveTo>
                <a:lnTo>
                  <a:pt x="3245414" y="0"/>
                </a:lnTo>
                <a:lnTo>
                  <a:pt x="3245414" y="3006064"/>
                </a:lnTo>
                <a:lnTo>
                  <a:pt x="0" y="3006064"/>
                </a:lnTo>
                <a:lnTo>
                  <a:pt x="0" y="0"/>
                </a:lnTo>
                <a:close/>
              </a:path>
            </a:pathLst>
          </a:custGeom>
          <a:blipFill>
            <a:blip r:embed="rId11"/>
            <a:stretch>
              <a:fillRect/>
            </a:stretch>
          </a:blipFill>
        </p:spPr>
        <p:txBody>
          <a:bodyPr/>
          <a:lstStyle/>
          <a:p>
            <a:endParaRPr lang="en-US"/>
          </a:p>
        </p:txBody>
      </p:sp>
      <p:pic>
        <p:nvPicPr>
          <p:cNvPr id="5" name="Track 25">
            <a:hlinkClick r:id="" action="ppaction://media"/>
            <a:extLst>
              <a:ext uri="{FF2B5EF4-FFF2-40B4-BE49-F238E27FC236}">
                <a16:creationId xmlns:a16="http://schemas.microsoft.com/office/drawing/2014/main" id="{375AF18A-6402-64AF-BBB6-FBF1448924A7}"/>
              </a:ext>
            </a:extLst>
          </p:cNvPr>
          <p:cNvPicPr>
            <a:picLocks noChangeAspect="1"/>
          </p:cNvPicPr>
          <p:nvPr>
            <a:audioFile r:link="rId1"/>
            <p:extLst>
              <p:ext uri="{DAA4B4D4-6D71-4841-9C94-3DE7FCFB9230}">
                <p14:media xmlns:p14="http://schemas.microsoft.com/office/powerpoint/2010/main" r:embed="rId2">
                  <p14:trim st="30017" end="5272.8437"/>
                </p14:media>
              </p:ext>
            </p:extLst>
          </p:nvPr>
        </p:nvPicPr>
        <p:blipFill>
          <a:blip r:embed="rId12">
            <a:duotone>
              <a:prstClr val="black"/>
              <a:schemeClr val="accent1">
                <a:tint val="45000"/>
                <a:satMod val="400000"/>
              </a:schemeClr>
            </a:duotone>
          </a:blip>
          <a:stretch>
            <a:fillRect/>
          </a:stretch>
        </p:blipFill>
        <p:spPr>
          <a:xfrm>
            <a:off x="18824555" y="1220772"/>
            <a:ext cx="1255728" cy="1255728"/>
          </a:xfrm>
          <a:prstGeom prst="rect">
            <a:avLst/>
          </a:prstGeom>
          <a:effectLst>
            <a:glow rad="228600">
              <a:schemeClr val="accent2">
                <a:satMod val="175000"/>
                <a:alpha val="40000"/>
              </a:schemeClr>
            </a:glow>
          </a:effectLst>
        </p:spPr>
      </p:pic>
      <p:pic>
        <p:nvPicPr>
          <p:cNvPr id="9" name="Track 25">
            <a:hlinkClick r:id="" action="ppaction://media"/>
            <a:extLst>
              <a:ext uri="{FF2B5EF4-FFF2-40B4-BE49-F238E27FC236}">
                <a16:creationId xmlns:a16="http://schemas.microsoft.com/office/drawing/2014/main" id="{0083280F-F84A-1787-DC70-C45D4EC60252}"/>
              </a:ext>
            </a:extLst>
          </p:cNvPr>
          <p:cNvPicPr>
            <a:picLocks noChangeAspect="1"/>
          </p:cNvPicPr>
          <p:nvPr>
            <a:audioFile r:link="rId1"/>
            <p:extLst>
              <p:ext uri="{DAA4B4D4-6D71-4841-9C94-3DE7FCFB9230}">
                <p14:media xmlns:p14="http://schemas.microsoft.com/office/powerpoint/2010/main" r:embed="rId2">
                  <p14:trim st="34847" end="2166.8437"/>
                </p14:media>
              </p:ext>
            </p:extLst>
          </p:nvPr>
        </p:nvPicPr>
        <p:blipFill>
          <a:blip r:embed="rId12">
            <a:duotone>
              <a:prstClr val="black"/>
              <a:schemeClr val="accent1">
                <a:tint val="45000"/>
                <a:satMod val="400000"/>
              </a:schemeClr>
            </a:duotone>
          </a:blip>
          <a:stretch>
            <a:fillRect/>
          </a:stretch>
        </p:blipFill>
        <p:spPr>
          <a:xfrm>
            <a:off x="18863559" y="2976215"/>
            <a:ext cx="1255728" cy="1255728"/>
          </a:xfrm>
          <a:prstGeom prst="rect">
            <a:avLst/>
          </a:prstGeom>
          <a:effectLst>
            <a:glow rad="228600">
              <a:schemeClr val="accent2">
                <a:satMod val="175000"/>
                <a:alpha val="40000"/>
              </a:schemeClr>
            </a:glow>
          </a:effectLst>
        </p:spPr>
      </p:pic>
      <p:sp>
        <p:nvSpPr>
          <p:cNvPr id="11" name="TextBox 15">
            <a:extLst>
              <a:ext uri="{FF2B5EF4-FFF2-40B4-BE49-F238E27FC236}">
                <a16:creationId xmlns:a16="http://schemas.microsoft.com/office/drawing/2014/main" id="{7BDDE4A6-B292-85C4-9E96-8513F3AA9E0B}"/>
              </a:ext>
            </a:extLst>
          </p:cNvPr>
          <p:cNvSpPr txBox="1"/>
          <p:nvPr/>
        </p:nvSpPr>
        <p:spPr>
          <a:xfrm>
            <a:off x="3508201" y="928973"/>
            <a:ext cx="9866155"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LISTEN, POINT and REPEAT. </a:t>
            </a:r>
          </a:p>
        </p:txBody>
      </p:sp>
      <p:pic>
        <p:nvPicPr>
          <p:cNvPr id="12" name="Picture 11">
            <a:extLst>
              <a:ext uri="{FF2B5EF4-FFF2-40B4-BE49-F238E27FC236}">
                <a16:creationId xmlns:a16="http://schemas.microsoft.com/office/drawing/2014/main" id="{29FC2E94-C4F7-3DA8-42B8-38CB5CD5BD40}"/>
              </a:ext>
            </a:extLst>
          </p:cNvPr>
          <p:cNvPicPr>
            <a:picLocks noChangeAspect="1"/>
          </p:cNvPicPr>
          <p:nvPr/>
        </p:nvPicPr>
        <p:blipFill>
          <a:blip r:embed="rId13"/>
          <a:stretch>
            <a:fillRect/>
          </a:stretch>
        </p:blipFill>
        <p:spPr>
          <a:xfrm>
            <a:off x="4226613" y="2867076"/>
            <a:ext cx="10109997" cy="5813048"/>
          </a:xfrm>
          <a:prstGeom prst="rect">
            <a:avLst/>
          </a:prstGeom>
        </p:spPr>
      </p:pic>
      <p:sp>
        <p:nvSpPr>
          <p:cNvPr id="18" name="TextBox 17">
            <a:extLst>
              <a:ext uri="{FF2B5EF4-FFF2-40B4-BE49-F238E27FC236}">
                <a16:creationId xmlns:a16="http://schemas.microsoft.com/office/drawing/2014/main" id="{1DBA5B73-5A97-DC41-BFD5-848EDB838AA6}"/>
              </a:ext>
            </a:extLst>
          </p:cNvPr>
          <p:cNvSpPr txBox="1"/>
          <p:nvPr/>
        </p:nvSpPr>
        <p:spPr>
          <a:xfrm>
            <a:off x="6783815" y="3036579"/>
            <a:ext cx="4904053" cy="646331"/>
          </a:xfrm>
          <a:prstGeom prst="rect">
            <a:avLst/>
          </a:prstGeom>
          <a:noFill/>
        </p:spPr>
        <p:txBody>
          <a:bodyPr wrap="square" rtlCol="0">
            <a:spAutoFit/>
          </a:bodyPr>
          <a:lstStyle/>
          <a:p>
            <a:pPr algn="l"/>
            <a:r>
              <a:rPr lang="en-US" sz="3600" b="0" i="0" u="none" strike="noStrike" baseline="0" dirty="0">
                <a:latin typeface="Arial" panose="020B0604020202020204" pitchFamily="34" charset="0"/>
                <a:cs typeface="Arial" panose="020B0604020202020204" pitchFamily="34" charset="0"/>
              </a:rPr>
              <a:t>What nationality is he?</a:t>
            </a:r>
          </a:p>
        </p:txBody>
      </p:sp>
      <p:sp>
        <p:nvSpPr>
          <p:cNvPr id="19" name="TextBox 18">
            <a:extLst>
              <a:ext uri="{FF2B5EF4-FFF2-40B4-BE49-F238E27FC236}">
                <a16:creationId xmlns:a16="http://schemas.microsoft.com/office/drawing/2014/main" id="{62DD20C9-30D8-B3C7-43F1-45252D3AC892}"/>
              </a:ext>
            </a:extLst>
          </p:cNvPr>
          <p:cNvSpPr txBox="1"/>
          <p:nvPr/>
        </p:nvSpPr>
        <p:spPr>
          <a:xfrm>
            <a:off x="6726778" y="7988758"/>
            <a:ext cx="3429000" cy="646331"/>
          </a:xfrm>
          <a:prstGeom prst="rect">
            <a:avLst/>
          </a:prstGeom>
          <a:noFill/>
        </p:spPr>
        <p:txBody>
          <a:bodyPr wrap="square" rtlCol="0">
            <a:spAutoFit/>
          </a:bodyPr>
          <a:lstStyle/>
          <a:p>
            <a:r>
              <a:rPr lang="en-US" sz="3600" b="0" i="0" u="none" strike="noStrike" baseline="0" dirty="0">
                <a:latin typeface="Arial" panose="020B0604020202020204" pitchFamily="34" charset="0"/>
                <a:cs typeface="Arial" panose="020B0604020202020204" pitchFamily="34" charset="0"/>
              </a:rPr>
              <a:t>He’s Australian.</a:t>
            </a:r>
          </a:p>
        </p:txBody>
      </p:sp>
      <p:pic>
        <p:nvPicPr>
          <p:cNvPr id="7" name="Picture 6" descr="giphy">
            <a:extLst>
              <a:ext uri="{FF2B5EF4-FFF2-40B4-BE49-F238E27FC236}">
                <a16:creationId xmlns:a16="http://schemas.microsoft.com/office/drawing/2014/main" id="{E394A5FB-8DBF-EC30-945C-AFBA6A620FA7}"/>
              </a:ext>
            </a:extLst>
          </p:cNvPr>
          <p:cNvPicPr>
            <a:picLocks noChangeAspect="1"/>
          </p:cNvPicPr>
          <p:nvPr/>
        </p:nvPicPr>
        <p:blipFill>
          <a:blip r:embed="rId14"/>
          <a:stretch>
            <a:fillRect/>
          </a:stretch>
        </p:blipFill>
        <p:spPr>
          <a:xfrm>
            <a:off x="4096015" y="3123848"/>
            <a:ext cx="2023139" cy="790306"/>
          </a:xfrm>
          <a:prstGeom prst="rect">
            <a:avLst/>
          </a:prstGeom>
        </p:spPr>
      </p:pic>
      <p:pic>
        <p:nvPicPr>
          <p:cNvPr id="10" name="Picture 9" descr="giphy">
            <a:extLst>
              <a:ext uri="{FF2B5EF4-FFF2-40B4-BE49-F238E27FC236}">
                <a16:creationId xmlns:a16="http://schemas.microsoft.com/office/drawing/2014/main" id="{5F5AD7D9-98A6-E974-613C-26A4C975CF3B}"/>
              </a:ext>
            </a:extLst>
          </p:cNvPr>
          <p:cNvPicPr>
            <a:picLocks noChangeAspect="1"/>
          </p:cNvPicPr>
          <p:nvPr/>
        </p:nvPicPr>
        <p:blipFill>
          <a:blip r:embed="rId14"/>
          <a:stretch>
            <a:fillRect/>
          </a:stretch>
        </p:blipFill>
        <p:spPr>
          <a:xfrm>
            <a:off x="4226613" y="7916771"/>
            <a:ext cx="2023139" cy="790306"/>
          </a:xfrm>
          <a:prstGeom prst="rect">
            <a:avLst/>
          </a:prstGeom>
        </p:spPr>
      </p:pic>
    </p:spTree>
    <p:extLst>
      <p:ext uri="{BB962C8B-B14F-4D97-AF65-F5344CB8AC3E}">
        <p14:creationId xmlns:p14="http://schemas.microsoft.com/office/powerpoint/2010/main" val="953302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5" name="laser.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3267" fill="hold"/>
                                        <p:tgtEl>
                                          <p:spTgt spid="9"/>
                                        </p:tgtEl>
                                      </p:cBhvr>
                                    </p:cmd>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5"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audio>
              <p:cMediaNode vol="80000">
                <p:cTn id="24"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2E85493-6DA8-DB74-759F-D7DB58A9AE72}"/>
              </a:ext>
            </a:extLst>
          </p:cNvPr>
          <p:cNvPicPr>
            <a:picLocks noChangeAspect="1"/>
          </p:cNvPicPr>
          <p:nvPr/>
        </p:nvPicPr>
        <p:blipFill>
          <a:blip r:embed="rId5"/>
          <a:stretch>
            <a:fillRect/>
          </a:stretch>
        </p:blipFill>
        <p:spPr>
          <a:xfrm>
            <a:off x="-85758" y="18840"/>
            <a:ext cx="18322636" cy="10287000"/>
          </a:xfrm>
          <a:prstGeom prst="rect">
            <a:avLst/>
          </a:prstGeom>
        </p:spPr>
      </p:pic>
      <p:grpSp>
        <p:nvGrpSpPr>
          <p:cNvPr id="2" name="Group 2"/>
          <p:cNvGrpSpPr/>
          <p:nvPr/>
        </p:nvGrpSpPr>
        <p:grpSpPr>
          <a:xfrm>
            <a:off x="822735" y="1028700"/>
            <a:ext cx="16505649" cy="8747459"/>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462213">
            <a:off x="14313022" y="491036"/>
            <a:ext cx="4953527" cy="1075328"/>
          </a:xfrm>
          <a:custGeom>
            <a:avLst/>
            <a:gdLst/>
            <a:ahLst/>
            <a:cxnLst/>
            <a:rect l="l" t="t" r="r" b="b"/>
            <a:pathLst>
              <a:path w="4953527" h="1075328">
                <a:moveTo>
                  <a:pt x="0" y="0"/>
                </a:moveTo>
                <a:lnTo>
                  <a:pt x="4953528" y="0"/>
                </a:lnTo>
                <a:lnTo>
                  <a:pt x="4953528" y="1075328"/>
                </a:lnTo>
                <a:lnTo>
                  <a:pt x="0" y="1075328"/>
                </a:lnTo>
                <a:lnTo>
                  <a:pt x="0" y="0"/>
                </a:lnTo>
                <a:close/>
              </a:path>
            </a:pathLst>
          </a:custGeom>
          <a:blipFill>
            <a:blip r:embed="rId6"/>
            <a:stretch>
              <a:fillRect/>
            </a:stretch>
          </a:blipFill>
        </p:spPr>
        <p:txBody>
          <a:bodyPr/>
          <a:lstStyle/>
          <a:p>
            <a:endParaRPr lang="en-US"/>
          </a:p>
        </p:txBody>
      </p:sp>
      <p:sp>
        <p:nvSpPr>
          <p:cNvPr id="11" name="Freeform 11"/>
          <p:cNvSpPr/>
          <p:nvPr/>
        </p:nvSpPr>
        <p:spPr>
          <a:xfrm rot="-2069043">
            <a:off x="15847056" y="8222260"/>
            <a:ext cx="2950690" cy="2781026"/>
          </a:xfrm>
          <a:custGeom>
            <a:avLst/>
            <a:gdLst/>
            <a:ahLst/>
            <a:cxnLst/>
            <a:rect l="l" t="t" r="r" b="b"/>
            <a:pathLst>
              <a:path w="2950690" h="2781026">
                <a:moveTo>
                  <a:pt x="0" y="0"/>
                </a:moveTo>
                <a:lnTo>
                  <a:pt x="2950690" y="0"/>
                </a:lnTo>
                <a:lnTo>
                  <a:pt x="2950690" y="2781026"/>
                </a:lnTo>
                <a:lnTo>
                  <a:pt x="0" y="2781026"/>
                </a:lnTo>
                <a:lnTo>
                  <a:pt x="0" y="0"/>
                </a:lnTo>
                <a:close/>
              </a:path>
            </a:pathLst>
          </a:custGeom>
          <a:blipFill>
            <a:blip r:embed="rId7"/>
            <a:stretch>
              <a:fillRect/>
            </a:stretch>
          </a:blipFill>
        </p:spPr>
        <p:txBody>
          <a:bodyPr/>
          <a:lstStyle/>
          <a:p>
            <a:endParaRPr lang="en-US"/>
          </a:p>
        </p:txBody>
      </p:sp>
      <p:sp>
        <p:nvSpPr>
          <p:cNvPr id="12" name="Freeform 12"/>
          <p:cNvSpPr/>
          <p:nvPr/>
        </p:nvSpPr>
        <p:spPr>
          <a:xfrm rot="-350457">
            <a:off x="-564224" y="-190750"/>
            <a:ext cx="3185849" cy="2206200"/>
          </a:xfrm>
          <a:custGeom>
            <a:avLst/>
            <a:gdLst/>
            <a:ahLst/>
            <a:cxnLst/>
            <a:rect l="l" t="t" r="r" b="b"/>
            <a:pathLst>
              <a:path w="3185849" h="2206200">
                <a:moveTo>
                  <a:pt x="0" y="0"/>
                </a:moveTo>
                <a:lnTo>
                  <a:pt x="3185848" y="0"/>
                </a:lnTo>
                <a:lnTo>
                  <a:pt x="3185848" y="2206200"/>
                </a:lnTo>
                <a:lnTo>
                  <a:pt x="0" y="2206200"/>
                </a:lnTo>
                <a:lnTo>
                  <a:pt x="0" y="0"/>
                </a:lnTo>
                <a:close/>
              </a:path>
            </a:pathLst>
          </a:custGeom>
          <a:blipFill>
            <a:blip r:embed="rId8"/>
            <a:stretch>
              <a:fillRect/>
            </a:stretch>
          </a:blipFill>
        </p:spPr>
        <p:txBody>
          <a:bodyPr/>
          <a:lstStyle/>
          <a:p>
            <a:endParaRPr lang="en-US"/>
          </a:p>
        </p:txBody>
      </p:sp>
      <p:sp>
        <p:nvSpPr>
          <p:cNvPr id="27" name="TextBox 15">
            <a:extLst>
              <a:ext uri="{FF2B5EF4-FFF2-40B4-BE49-F238E27FC236}">
                <a16:creationId xmlns:a16="http://schemas.microsoft.com/office/drawing/2014/main" id="{56A0DC9B-CD7B-4C64-A744-7458B0FA549A}"/>
              </a:ext>
            </a:extLst>
          </p:cNvPr>
          <p:cNvSpPr txBox="1"/>
          <p:nvPr/>
        </p:nvSpPr>
        <p:spPr>
          <a:xfrm>
            <a:off x="5773022" y="-163402"/>
            <a:ext cx="6741955"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LISTEN and POINT.</a:t>
            </a:r>
          </a:p>
        </p:txBody>
      </p:sp>
      <p:sp>
        <p:nvSpPr>
          <p:cNvPr id="10" name="Freeform 10"/>
          <p:cNvSpPr/>
          <p:nvPr/>
        </p:nvSpPr>
        <p:spPr>
          <a:xfrm>
            <a:off x="-465559" y="8755612"/>
            <a:ext cx="2079890" cy="2014435"/>
          </a:xfrm>
          <a:custGeom>
            <a:avLst/>
            <a:gdLst/>
            <a:ahLst/>
            <a:cxnLst/>
            <a:rect l="l" t="t" r="r" b="b"/>
            <a:pathLst>
              <a:path w="1830991" h="1766906">
                <a:moveTo>
                  <a:pt x="0" y="0"/>
                </a:moveTo>
                <a:lnTo>
                  <a:pt x="1830991" y="0"/>
                </a:lnTo>
                <a:lnTo>
                  <a:pt x="1830991" y="1766906"/>
                </a:lnTo>
                <a:lnTo>
                  <a:pt x="0" y="1766906"/>
                </a:lnTo>
                <a:lnTo>
                  <a:pt x="0" y="0"/>
                </a:lnTo>
                <a:close/>
              </a:path>
            </a:pathLst>
          </a:custGeom>
          <a:blipFill>
            <a:blip r:embed="rId9"/>
            <a:stretch>
              <a:fillRect/>
            </a:stretch>
          </a:blipFill>
        </p:spPr>
        <p:txBody>
          <a:bodyPr/>
          <a:lstStyle/>
          <a:p>
            <a:endParaRPr lang="en-US"/>
          </a:p>
        </p:txBody>
      </p:sp>
      <p:pic>
        <p:nvPicPr>
          <p:cNvPr id="7" name="Picture 6" descr="Cartoon of a child and child&#10;&#10;Description automatically generated">
            <a:extLst>
              <a:ext uri="{FF2B5EF4-FFF2-40B4-BE49-F238E27FC236}">
                <a16:creationId xmlns:a16="http://schemas.microsoft.com/office/drawing/2014/main" id="{47485FAE-BD9E-832A-7F01-BC77D8148EE4}"/>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3022244" y="5886059"/>
            <a:ext cx="4954303" cy="3149861"/>
          </a:xfrm>
          <a:prstGeom prst="rect">
            <a:avLst/>
          </a:prstGeom>
        </p:spPr>
      </p:pic>
      <p:grpSp>
        <p:nvGrpSpPr>
          <p:cNvPr id="8" name="Group 7">
            <a:extLst>
              <a:ext uri="{FF2B5EF4-FFF2-40B4-BE49-F238E27FC236}">
                <a16:creationId xmlns:a16="http://schemas.microsoft.com/office/drawing/2014/main" id="{FC11F6F9-E90A-BC69-945C-BFA94A57C6CF}"/>
              </a:ext>
            </a:extLst>
          </p:cNvPr>
          <p:cNvGrpSpPr/>
          <p:nvPr/>
        </p:nvGrpSpPr>
        <p:grpSpPr>
          <a:xfrm>
            <a:off x="728631" y="2211831"/>
            <a:ext cx="9421777" cy="2460622"/>
            <a:chOff x="2534222" y="2694402"/>
            <a:chExt cx="9366381" cy="1221125"/>
          </a:xfrm>
          <a:solidFill>
            <a:srgbClr val="0070C0"/>
          </a:solidFill>
          <a:effectLst>
            <a:glow rad="228600">
              <a:schemeClr val="accent2">
                <a:satMod val="175000"/>
                <a:alpha val="40000"/>
              </a:schemeClr>
            </a:glow>
          </a:effectLst>
        </p:grpSpPr>
        <p:sp>
          <p:nvSpPr>
            <p:cNvPr id="9" name="Speech Bubble: Oval 8">
              <a:extLst>
                <a:ext uri="{FF2B5EF4-FFF2-40B4-BE49-F238E27FC236}">
                  <a16:creationId xmlns:a16="http://schemas.microsoft.com/office/drawing/2014/main" id="{BE021160-92D5-C201-59AB-B04D5EC31A13}"/>
                </a:ext>
              </a:extLst>
            </p:cNvPr>
            <p:cNvSpPr/>
            <p:nvPr/>
          </p:nvSpPr>
          <p:spPr>
            <a:xfrm>
              <a:off x="2534222" y="2694402"/>
              <a:ext cx="9296399" cy="1221125"/>
            </a:xfrm>
            <a:prstGeom prst="wedgeEllipseCallout">
              <a:avLst>
                <a:gd name="adj1" fmla="val -1357"/>
                <a:gd name="adj2" fmla="val 78577"/>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36">
              <a:extLst>
                <a:ext uri="{FF2B5EF4-FFF2-40B4-BE49-F238E27FC236}">
                  <a16:creationId xmlns:a16="http://schemas.microsoft.com/office/drawing/2014/main" id="{2D6DF1D6-3D31-1DFB-0301-5E1A3D88826C}"/>
                </a:ext>
              </a:extLst>
            </p:cNvPr>
            <p:cNvSpPr txBox="1"/>
            <p:nvPr/>
          </p:nvSpPr>
          <p:spPr>
            <a:xfrm>
              <a:off x="2604204" y="3082779"/>
              <a:ext cx="9296399" cy="429579"/>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What nationality is he?</a:t>
              </a:r>
            </a:p>
          </p:txBody>
        </p:sp>
      </p:grpSp>
      <p:grpSp>
        <p:nvGrpSpPr>
          <p:cNvPr id="14" name="Group 13">
            <a:extLst>
              <a:ext uri="{FF2B5EF4-FFF2-40B4-BE49-F238E27FC236}">
                <a16:creationId xmlns:a16="http://schemas.microsoft.com/office/drawing/2014/main" id="{19266F71-6D46-8781-8610-8A329313C5AA}"/>
              </a:ext>
            </a:extLst>
          </p:cNvPr>
          <p:cNvGrpSpPr/>
          <p:nvPr/>
        </p:nvGrpSpPr>
        <p:grpSpPr>
          <a:xfrm>
            <a:off x="10544114" y="6577520"/>
            <a:ext cx="5796154" cy="2062343"/>
            <a:chOff x="2328523" y="2634461"/>
            <a:chExt cx="9343430" cy="1625492"/>
          </a:xfrm>
          <a:solidFill>
            <a:srgbClr val="C00000"/>
          </a:solidFill>
          <a:effectLst>
            <a:glow rad="228600">
              <a:schemeClr val="accent1">
                <a:satMod val="175000"/>
                <a:alpha val="40000"/>
              </a:schemeClr>
            </a:glow>
          </a:effectLst>
        </p:grpSpPr>
        <p:sp>
          <p:nvSpPr>
            <p:cNvPr id="15" name="Speech Bubble: Oval 14">
              <a:extLst>
                <a:ext uri="{FF2B5EF4-FFF2-40B4-BE49-F238E27FC236}">
                  <a16:creationId xmlns:a16="http://schemas.microsoft.com/office/drawing/2014/main" id="{65A858A0-FC63-DBBE-735A-9C3AC747FAC1}"/>
                </a:ext>
              </a:extLst>
            </p:cNvPr>
            <p:cNvSpPr/>
            <p:nvPr/>
          </p:nvSpPr>
          <p:spPr>
            <a:xfrm>
              <a:off x="2328523" y="2634461"/>
              <a:ext cx="9296399" cy="1625492"/>
            </a:xfrm>
            <a:prstGeom prst="wedgeEllipseCallout">
              <a:avLst>
                <a:gd name="adj1" fmla="val -59577"/>
                <a:gd name="adj2" fmla="val -45872"/>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36">
              <a:extLst>
                <a:ext uri="{FF2B5EF4-FFF2-40B4-BE49-F238E27FC236}">
                  <a16:creationId xmlns:a16="http://schemas.microsoft.com/office/drawing/2014/main" id="{C7740CC3-7502-EA58-FC8C-D64C0BE28939}"/>
                </a:ext>
              </a:extLst>
            </p:cNvPr>
            <p:cNvSpPr txBox="1"/>
            <p:nvPr/>
          </p:nvSpPr>
          <p:spPr>
            <a:xfrm>
              <a:off x="2375555" y="3086394"/>
              <a:ext cx="9296398" cy="1033199"/>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He’s Australian.</a:t>
              </a:r>
            </a:p>
          </p:txBody>
        </p:sp>
      </p:grpSp>
      <p:pic>
        <p:nvPicPr>
          <p:cNvPr id="23" name="Picture 22">
            <a:extLst>
              <a:ext uri="{FF2B5EF4-FFF2-40B4-BE49-F238E27FC236}">
                <a16:creationId xmlns:a16="http://schemas.microsoft.com/office/drawing/2014/main" id="{35054E93-4039-009D-90E6-E82AA3B0F6CF}"/>
              </a:ext>
            </a:extLst>
          </p:cNvPr>
          <p:cNvPicPr>
            <a:picLocks noChangeAspect="1"/>
          </p:cNvPicPr>
          <p:nvPr/>
        </p:nvPicPr>
        <p:blipFill rotWithShape="1">
          <a:blip r:embed="rId11"/>
          <a:srcRect l="12387"/>
          <a:stretch/>
        </p:blipFill>
        <p:spPr>
          <a:xfrm>
            <a:off x="12019572" y="1556533"/>
            <a:ext cx="5266685" cy="4148999"/>
          </a:xfrm>
          <a:prstGeom prst="ellipse">
            <a:avLst/>
          </a:prstGeom>
          <a:ln w="190500" cap="rnd">
            <a:solidFill>
              <a:srgbClr val="00B050"/>
            </a:solidFill>
            <a:prstDash val="solid"/>
          </a:ln>
          <a:effectLst>
            <a:glow rad="381000">
              <a:schemeClr val="accent3">
                <a:satMod val="175000"/>
                <a:alpha val="40000"/>
              </a:schemeClr>
            </a:glow>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31" name="Track 26">
            <a:hlinkClick r:id="" action="ppaction://media"/>
            <a:extLst>
              <a:ext uri="{FF2B5EF4-FFF2-40B4-BE49-F238E27FC236}">
                <a16:creationId xmlns:a16="http://schemas.microsoft.com/office/drawing/2014/main" id="{C98CD8ED-1FBA-7359-2A78-C943A3E0FF6E}"/>
              </a:ext>
            </a:extLst>
          </p:cNvPr>
          <p:cNvPicPr>
            <a:picLocks noChangeAspect="1"/>
          </p:cNvPicPr>
          <p:nvPr>
            <a:audioFile r:link="rId1"/>
            <p:extLst>
              <p:ext uri="{DAA4B4D4-6D71-4841-9C94-3DE7FCFB9230}">
                <p14:media xmlns:p14="http://schemas.microsoft.com/office/powerpoint/2010/main" r:embed="rId2">
                  <p14:trim st="31641" end="31536.1562"/>
                </p14:media>
              </p:ext>
            </p:extLst>
          </p:nvPr>
        </p:nvPicPr>
        <p:blipFill>
          <a:blip r:embed="rId12"/>
          <a:stretch>
            <a:fillRect/>
          </a:stretch>
        </p:blipFill>
        <p:spPr>
          <a:xfrm>
            <a:off x="18428792" y="3503074"/>
            <a:ext cx="1570037" cy="1570037"/>
          </a:xfrm>
          <a:prstGeom prst="rect">
            <a:avLst/>
          </a:prstGeom>
        </p:spPr>
      </p:pic>
      <p:pic>
        <p:nvPicPr>
          <p:cNvPr id="35" name="Track 26">
            <a:hlinkClick r:id="" action="ppaction://media"/>
            <a:extLst>
              <a:ext uri="{FF2B5EF4-FFF2-40B4-BE49-F238E27FC236}">
                <a16:creationId xmlns:a16="http://schemas.microsoft.com/office/drawing/2014/main" id="{B0496B8F-0E54-D800-827B-7EF899F6F03C}"/>
              </a:ext>
            </a:extLst>
          </p:cNvPr>
          <p:cNvPicPr>
            <a:picLocks noChangeAspect="1"/>
          </p:cNvPicPr>
          <p:nvPr>
            <a:audioFile r:link="rId1"/>
            <p:extLst>
              <p:ext uri="{DAA4B4D4-6D71-4841-9C94-3DE7FCFB9230}">
                <p14:media xmlns:p14="http://schemas.microsoft.com/office/powerpoint/2010/main" r:embed="rId2">
                  <p14:trim st="34546" end="28360.1562"/>
                </p14:media>
              </p:ext>
            </p:extLst>
          </p:nvPr>
        </p:nvPicPr>
        <p:blipFill>
          <a:blip r:embed="rId12"/>
          <a:stretch>
            <a:fillRect/>
          </a:stretch>
        </p:blipFill>
        <p:spPr>
          <a:xfrm>
            <a:off x="18450544" y="5162341"/>
            <a:ext cx="1570037" cy="1570037"/>
          </a:xfrm>
          <a:prstGeom prst="rect">
            <a:avLst/>
          </a:prstGeom>
        </p:spPr>
      </p:pic>
    </p:spTree>
    <p:extLst>
      <p:ext uri="{BB962C8B-B14F-4D97-AF65-F5344CB8AC3E}">
        <p14:creationId xmlns:p14="http://schemas.microsoft.com/office/powerpoint/2010/main" val="3938583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1" presetClass="mediacall" presetSubtype="0" fill="hold" nodeType="withEffect">
                                  <p:stCondLst>
                                    <p:cond delay="0"/>
                                  </p:stCondLst>
                                  <p:childTnLst>
                                    <p:cmd type="call" cmd="playFrom(0.0)">
                                      <p:cBhvr>
                                        <p:cTn id="12" dur="3200" fill="hold"/>
                                        <p:tgtEl>
                                          <p:spTgt spid="31"/>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fltVal val="0"/>
                                          </p:val>
                                        </p:tav>
                                        <p:tav tm="100000">
                                          <p:val>
                                            <p:strVal val="#ppt_w"/>
                                          </p:val>
                                        </p:tav>
                                      </p:tavLst>
                                    </p:anim>
                                    <p:anim calcmode="lin" valueType="num">
                                      <p:cBhvr>
                                        <p:cTn id="18" dur="1000" fill="hold"/>
                                        <p:tgtEl>
                                          <p:spTgt spid="14"/>
                                        </p:tgtEl>
                                        <p:attrNameLst>
                                          <p:attrName>ppt_h</p:attrName>
                                        </p:attrNameLst>
                                      </p:cBhvr>
                                      <p:tavLst>
                                        <p:tav tm="0">
                                          <p:val>
                                            <p:fltVal val="0"/>
                                          </p:val>
                                        </p:tav>
                                        <p:tav tm="100000">
                                          <p:val>
                                            <p:strVal val="#ppt_h"/>
                                          </p:val>
                                        </p:tav>
                                      </p:tavLst>
                                    </p:anim>
                                    <p:anim calcmode="lin" valueType="num">
                                      <p:cBhvr>
                                        <p:cTn id="19" dur="1000" fill="hold"/>
                                        <p:tgtEl>
                                          <p:spTgt spid="14"/>
                                        </p:tgtEl>
                                        <p:attrNameLst>
                                          <p:attrName>style.rotation</p:attrName>
                                        </p:attrNameLst>
                                      </p:cBhvr>
                                      <p:tavLst>
                                        <p:tav tm="0">
                                          <p:val>
                                            <p:fltVal val="90"/>
                                          </p:val>
                                        </p:tav>
                                        <p:tav tm="100000">
                                          <p:val>
                                            <p:fltVal val="0"/>
                                          </p:val>
                                        </p:tav>
                                      </p:tavLst>
                                    </p:anim>
                                    <p:animEffect transition="in" filter="fade">
                                      <p:cBhvr>
                                        <p:cTn id="20" dur="1000"/>
                                        <p:tgtEl>
                                          <p:spTgt spid="14"/>
                                        </p:tgtEl>
                                      </p:cBhvr>
                                    </p:animEffect>
                                  </p:childTnLst>
                                </p:cTn>
                              </p:par>
                              <p:par>
                                <p:cTn id="21" presetID="1" presetClass="mediacall" presetSubtype="0" fill="hold" nodeType="withEffect">
                                  <p:stCondLst>
                                    <p:cond delay="0"/>
                                  </p:stCondLst>
                                  <p:childTnLst>
                                    <p:cmd type="call" cmd="playFrom(0.0)">
                                      <p:cBhvr>
                                        <p:cTn id="22" dur="347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1"/>
                </p:tgtEl>
              </p:cMediaNode>
            </p:audio>
            <p:audio>
              <p:cMediaNode vol="80000">
                <p:cTn id="24" fill="hold" display="0">
                  <p:stCondLst>
                    <p:cond delay="indefinite"/>
                  </p:stCondLst>
                  <p:endCondLst>
                    <p:cond evt="onStopAudio" delay="0">
                      <p:tgtEl>
                        <p:sldTgt/>
                      </p:tgtEl>
                    </p:cond>
                  </p:endCondLst>
                </p:cTn>
                <p:tgtEl>
                  <p:spTgt spid="3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891175"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rot="550538">
            <a:off x="10139082" y="1878364"/>
            <a:ext cx="6652379" cy="6349443"/>
            <a:chOff x="-366471" y="-11891"/>
            <a:chExt cx="15572971" cy="14863810"/>
          </a:xfrm>
        </p:grpSpPr>
        <p:sp>
          <p:nvSpPr>
            <p:cNvPr id="7" name="Freeform 7"/>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00000"/>
            </a:solidFill>
          </p:spPr>
          <p:txBody>
            <a:bodyPr/>
            <a:lstStyle/>
            <a:p>
              <a:endParaRPr lang="en-US"/>
            </a:p>
          </p:txBody>
        </p:sp>
        <p:sp>
          <p:nvSpPr>
            <p:cNvPr id="8" name="Freeform 8"/>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chemeClr val="accent2">
                <a:lumMod val="50000"/>
              </a:schemeClr>
            </a:solidFill>
          </p:spPr>
          <p:txBody>
            <a:bodyPr/>
            <a:lstStyle/>
            <a:p>
              <a:endParaRPr lang="en-US"/>
            </a:p>
          </p:txBody>
        </p:sp>
      </p:grpSp>
      <p:sp>
        <p:nvSpPr>
          <p:cNvPr id="10" name="Freeform 10"/>
          <p:cNvSpPr/>
          <p:nvPr/>
        </p:nvSpPr>
        <p:spPr>
          <a:xfrm>
            <a:off x="4253561" y="7618757"/>
            <a:ext cx="1518528" cy="613106"/>
          </a:xfrm>
          <a:custGeom>
            <a:avLst/>
            <a:gdLst/>
            <a:ahLst/>
            <a:cxnLst/>
            <a:rect l="l" t="t" r="r" b="b"/>
            <a:pathLst>
              <a:path w="1518528" h="613106">
                <a:moveTo>
                  <a:pt x="0" y="0"/>
                </a:moveTo>
                <a:lnTo>
                  <a:pt x="1518528" y="0"/>
                </a:lnTo>
                <a:lnTo>
                  <a:pt x="1518528" y="613105"/>
                </a:lnTo>
                <a:lnTo>
                  <a:pt x="0" y="613105"/>
                </a:lnTo>
                <a:lnTo>
                  <a:pt x="0" y="0"/>
                </a:lnTo>
                <a:close/>
              </a:path>
            </a:pathLst>
          </a:custGeom>
          <a:blipFill>
            <a:blip r:embed="rId4"/>
            <a:stretch>
              <a:fillRect/>
            </a:stretch>
          </a:blipFill>
        </p:spPr>
        <p:txBody>
          <a:bodyPr/>
          <a:lstStyle/>
          <a:p>
            <a:endParaRPr lang="en-US"/>
          </a:p>
        </p:txBody>
      </p:sp>
      <p:pic>
        <p:nvPicPr>
          <p:cNvPr id="18" name="Picture 2">
            <a:extLst>
              <a:ext uri="{FF2B5EF4-FFF2-40B4-BE49-F238E27FC236}">
                <a16:creationId xmlns:a16="http://schemas.microsoft.com/office/drawing/2014/main" id="{52050493-3380-89B9-18BF-C8E3C2C7259A}"/>
              </a:ext>
            </a:extLst>
          </p:cNvPr>
          <p:cNvPicPr>
            <a:picLocks noChangeAspect="1"/>
          </p:cNvPicPr>
          <p:nvPr/>
        </p:nvPicPr>
        <p:blipFill>
          <a:blip r:embed="rId5"/>
          <a:srcRect/>
          <a:stretch>
            <a:fillRect/>
          </a:stretch>
        </p:blipFill>
        <p:spPr>
          <a:xfrm rot="1405665">
            <a:off x="11089995" y="2250782"/>
            <a:ext cx="5112241" cy="5190093"/>
          </a:xfrm>
          <a:prstGeom prst="rect">
            <a:avLst/>
          </a:prstGeom>
        </p:spPr>
      </p:pic>
      <p:sp>
        <p:nvSpPr>
          <p:cNvPr id="19" name="Freeform 3">
            <a:extLst>
              <a:ext uri="{FF2B5EF4-FFF2-40B4-BE49-F238E27FC236}">
                <a16:creationId xmlns:a16="http://schemas.microsoft.com/office/drawing/2014/main" id="{4EB08D2E-6FAE-58A5-B8DE-12D5E0B6A601}"/>
              </a:ext>
            </a:extLst>
          </p:cNvPr>
          <p:cNvSpPr/>
          <p:nvPr/>
        </p:nvSpPr>
        <p:spPr>
          <a:xfrm>
            <a:off x="1779170" y="1714500"/>
            <a:ext cx="7728126" cy="5568802"/>
          </a:xfrm>
          <a:custGeom>
            <a:avLst/>
            <a:gdLst/>
            <a:ahLst/>
            <a:cxnLst/>
            <a:rect l="l" t="t" r="r" b="b"/>
            <a:pathLst>
              <a:path w="9122574" h="7092802">
                <a:moveTo>
                  <a:pt x="0" y="0"/>
                </a:moveTo>
                <a:lnTo>
                  <a:pt x="9122575" y="0"/>
                </a:lnTo>
                <a:lnTo>
                  <a:pt x="9122575" y="7092801"/>
                </a:lnTo>
                <a:lnTo>
                  <a:pt x="0" y="70928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4753873" y="6296796"/>
            <a:ext cx="1830991" cy="1766906"/>
          </a:xfrm>
          <a:custGeom>
            <a:avLst/>
            <a:gdLst/>
            <a:ahLst/>
            <a:cxnLst/>
            <a:rect l="l" t="t" r="r" b="b"/>
            <a:pathLst>
              <a:path w="1830991" h="1766906">
                <a:moveTo>
                  <a:pt x="0" y="0"/>
                </a:moveTo>
                <a:lnTo>
                  <a:pt x="1830990" y="0"/>
                </a:lnTo>
                <a:lnTo>
                  <a:pt x="1830990" y="1766906"/>
                </a:lnTo>
                <a:lnTo>
                  <a:pt x="0" y="1766906"/>
                </a:lnTo>
                <a:lnTo>
                  <a:pt x="0" y="0"/>
                </a:lnTo>
                <a:close/>
              </a:path>
            </a:pathLst>
          </a:custGeom>
          <a:blipFill>
            <a:blip r:embed="rId8"/>
            <a:stretch>
              <a:fillRect/>
            </a:stretch>
          </a:blipFill>
        </p:spPr>
        <p:txBody>
          <a:bodyPr/>
          <a:lstStyle/>
          <a:p>
            <a:endParaRPr lang="en-US" dirty="0"/>
          </a:p>
        </p:txBody>
      </p:sp>
    </p:spTree>
    <p:extLst>
      <p:ext uri="{BB962C8B-B14F-4D97-AF65-F5344CB8AC3E}">
        <p14:creationId xmlns:p14="http://schemas.microsoft.com/office/powerpoint/2010/main" val="1607892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D23B"/>
        </a:solidFill>
        <a:effectLst/>
      </p:bgPr>
    </p:bg>
    <p:spTree>
      <p:nvGrpSpPr>
        <p:cNvPr id="1" name=""/>
        <p:cNvGrpSpPr/>
        <p:nvPr/>
      </p:nvGrpSpPr>
      <p:grpSpPr>
        <a:xfrm>
          <a:off x="0" y="0"/>
          <a:ext cx="0" cy="0"/>
          <a:chOff x="0" y="0"/>
          <a:chExt cx="0" cy="0"/>
        </a:xfrm>
      </p:grpSpPr>
      <p:grpSp>
        <p:nvGrpSpPr>
          <p:cNvPr id="2" name="Group 2"/>
          <p:cNvGrpSpPr/>
          <p:nvPr/>
        </p:nvGrpSpPr>
        <p:grpSpPr>
          <a:xfrm>
            <a:off x="754176" y="802302"/>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3"/>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4"/>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5"/>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6"/>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6253957" y="10738"/>
            <a:ext cx="6057900"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LOOK and SAY.</a:t>
            </a:r>
          </a:p>
        </p:txBody>
      </p:sp>
      <p:sp>
        <p:nvSpPr>
          <p:cNvPr id="17" name="Rectangle: Rounded Corners 16">
            <a:extLst>
              <a:ext uri="{FF2B5EF4-FFF2-40B4-BE49-F238E27FC236}">
                <a16:creationId xmlns:a16="http://schemas.microsoft.com/office/drawing/2014/main" id="{389C3A3A-A07E-0332-F8ED-0A2C1F0FD45B}"/>
              </a:ext>
            </a:extLst>
          </p:cNvPr>
          <p:cNvSpPr/>
          <p:nvPr/>
        </p:nvSpPr>
        <p:spPr>
          <a:xfrm>
            <a:off x="3444401" y="1736941"/>
            <a:ext cx="5562600" cy="3545327"/>
          </a:xfrm>
          <a:prstGeom prst="roundRect">
            <a:avLst/>
          </a:prstGeom>
          <a:solidFill>
            <a:schemeClr val="accent6">
              <a:lumMod val="75000"/>
            </a:schemeClr>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41075FCA-7652-A54B-D316-123DB7469CA6}"/>
              </a:ext>
            </a:extLst>
          </p:cNvPr>
          <p:cNvSpPr/>
          <p:nvPr/>
        </p:nvSpPr>
        <p:spPr>
          <a:xfrm>
            <a:off x="9282907" y="1741546"/>
            <a:ext cx="5562600" cy="3545327"/>
          </a:xfrm>
          <a:prstGeom prst="roundRect">
            <a:avLst/>
          </a:prstGeom>
          <a:solidFill>
            <a:schemeClr val="accent6">
              <a:lumMod val="75000"/>
            </a:schemeClr>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E4963C60-B603-68F5-6C89-AE52C4422904}"/>
              </a:ext>
            </a:extLst>
          </p:cNvPr>
          <p:cNvSpPr/>
          <p:nvPr/>
        </p:nvSpPr>
        <p:spPr>
          <a:xfrm>
            <a:off x="3491706" y="5526191"/>
            <a:ext cx="5562600" cy="3545327"/>
          </a:xfrm>
          <a:prstGeom prst="roundRect">
            <a:avLst/>
          </a:prstGeom>
          <a:solidFill>
            <a:schemeClr val="accent6">
              <a:lumMod val="75000"/>
            </a:schemeClr>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4FFF21F7-DEEF-A15A-CFB2-7CD6AD74BE42}"/>
              </a:ext>
            </a:extLst>
          </p:cNvPr>
          <p:cNvSpPr/>
          <p:nvPr/>
        </p:nvSpPr>
        <p:spPr>
          <a:xfrm>
            <a:off x="9304678" y="5530084"/>
            <a:ext cx="5562600" cy="3545327"/>
          </a:xfrm>
          <a:prstGeom prst="roundRect">
            <a:avLst/>
          </a:prstGeom>
          <a:solidFill>
            <a:schemeClr val="accent6">
              <a:lumMod val="75000"/>
            </a:schemeClr>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1995372D-D9EA-4161-4989-17B36ECEEDD2}"/>
              </a:ext>
            </a:extLst>
          </p:cNvPr>
          <p:cNvPicPr>
            <a:picLocks noChangeAspect="1"/>
          </p:cNvPicPr>
          <p:nvPr/>
        </p:nvPicPr>
        <p:blipFill>
          <a:blip r:embed="rId7"/>
          <a:stretch>
            <a:fillRect/>
          </a:stretch>
        </p:blipFill>
        <p:spPr>
          <a:xfrm>
            <a:off x="3698074" y="1943100"/>
            <a:ext cx="5059899" cy="3048000"/>
          </a:xfrm>
          <a:prstGeom prst="rect">
            <a:avLst/>
          </a:prstGeom>
        </p:spPr>
      </p:pic>
      <p:pic>
        <p:nvPicPr>
          <p:cNvPr id="8" name="Picture 7">
            <a:extLst>
              <a:ext uri="{FF2B5EF4-FFF2-40B4-BE49-F238E27FC236}">
                <a16:creationId xmlns:a16="http://schemas.microsoft.com/office/drawing/2014/main" id="{EB871B12-BE2B-9F56-946F-C305B9C0E272}"/>
              </a:ext>
            </a:extLst>
          </p:cNvPr>
          <p:cNvPicPr>
            <a:picLocks noChangeAspect="1"/>
          </p:cNvPicPr>
          <p:nvPr/>
        </p:nvPicPr>
        <p:blipFill>
          <a:blip r:embed="rId8"/>
          <a:stretch>
            <a:fillRect/>
          </a:stretch>
        </p:blipFill>
        <p:spPr>
          <a:xfrm>
            <a:off x="9677400" y="2019300"/>
            <a:ext cx="4806810" cy="2971800"/>
          </a:xfrm>
          <a:prstGeom prst="rect">
            <a:avLst/>
          </a:prstGeom>
        </p:spPr>
      </p:pic>
      <p:pic>
        <p:nvPicPr>
          <p:cNvPr id="14" name="Picture 13">
            <a:extLst>
              <a:ext uri="{FF2B5EF4-FFF2-40B4-BE49-F238E27FC236}">
                <a16:creationId xmlns:a16="http://schemas.microsoft.com/office/drawing/2014/main" id="{885418EE-3177-4782-AEE4-D2C1EA18A5BE}"/>
              </a:ext>
            </a:extLst>
          </p:cNvPr>
          <p:cNvPicPr>
            <a:picLocks noChangeAspect="1"/>
          </p:cNvPicPr>
          <p:nvPr/>
        </p:nvPicPr>
        <p:blipFill>
          <a:blip r:embed="rId9"/>
          <a:stretch>
            <a:fillRect/>
          </a:stretch>
        </p:blipFill>
        <p:spPr>
          <a:xfrm>
            <a:off x="3698074" y="5873958"/>
            <a:ext cx="5059899" cy="2774741"/>
          </a:xfrm>
          <a:prstGeom prst="rect">
            <a:avLst/>
          </a:prstGeom>
        </p:spPr>
      </p:pic>
      <p:pic>
        <p:nvPicPr>
          <p:cNvPr id="16" name="Picture 15">
            <a:extLst>
              <a:ext uri="{FF2B5EF4-FFF2-40B4-BE49-F238E27FC236}">
                <a16:creationId xmlns:a16="http://schemas.microsoft.com/office/drawing/2014/main" id="{C9D836A9-30C5-43F5-836C-6248D2736210}"/>
              </a:ext>
            </a:extLst>
          </p:cNvPr>
          <p:cNvPicPr>
            <a:picLocks noChangeAspect="1"/>
          </p:cNvPicPr>
          <p:nvPr/>
        </p:nvPicPr>
        <p:blipFill>
          <a:blip r:embed="rId10"/>
          <a:stretch>
            <a:fillRect/>
          </a:stretch>
        </p:blipFill>
        <p:spPr>
          <a:xfrm>
            <a:off x="9525000" y="5873959"/>
            <a:ext cx="5064926" cy="2774740"/>
          </a:xfrm>
          <a:prstGeom prst="rect">
            <a:avLst/>
          </a:prstGeom>
        </p:spPr>
      </p:pic>
      <p:sp>
        <p:nvSpPr>
          <p:cNvPr id="18" name="Rectangle: Rounded Corners 17">
            <a:extLst>
              <a:ext uri="{FF2B5EF4-FFF2-40B4-BE49-F238E27FC236}">
                <a16:creationId xmlns:a16="http://schemas.microsoft.com/office/drawing/2014/main" id="{469873C0-F635-1F2B-1C49-EF7392C63537}"/>
              </a:ext>
            </a:extLst>
          </p:cNvPr>
          <p:cNvSpPr/>
          <p:nvPr/>
        </p:nvSpPr>
        <p:spPr>
          <a:xfrm>
            <a:off x="4930301" y="4626355"/>
            <a:ext cx="2590800" cy="595968"/>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rial" panose="020B0604020202020204" pitchFamily="34" charset="0"/>
                <a:cs typeface="Arial" panose="020B0604020202020204" pitchFamily="34" charset="0"/>
              </a:rPr>
              <a:t>Australian</a:t>
            </a:r>
          </a:p>
        </p:txBody>
      </p:sp>
      <p:sp>
        <p:nvSpPr>
          <p:cNvPr id="23" name="Rectangle: Rounded Corners 22">
            <a:extLst>
              <a:ext uri="{FF2B5EF4-FFF2-40B4-BE49-F238E27FC236}">
                <a16:creationId xmlns:a16="http://schemas.microsoft.com/office/drawing/2014/main" id="{A5323DA8-FFB8-5E81-FFB3-8051F5A3BBFC}"/>
              </a:ext>
            </a:extLst>
          </p:cNvPr>
          <p:cNvSpPr/>
          <p:nvPr/>
        </p:nvSpPr>
        <p:spPr>
          <a:xfrm>
            <a:off x="10791359" y="4608488"/>
            <a:ext cx="2590800" cy="595968"/>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rial" panose="020B0604020202020204" pitchFamily="34" charset="0"/>
                <a:cs typeface="Arial" panose="020B0604020202020204" pitchFamily="34" charset="0"/>
              </a:rPr>
              <a:t>Malaysian</a:t>
            </a:r>
          </a:p>
        </p:txBody>
      </p:sp>
      <p:sp>
        <p:nvSpPr>
          <p:cNvPr id="25" name="Rectangle: Rounded Corners 24">
            <a:extLst>
              <a:ext uri="{FF2B5EF4-FFF2-40B4-BE49-F238E27FC236}">
                <a16:creationId xmlns:a16="http://schemas.microsoft.com/office/drawing/2014/main" id="{6AA6C3C3-39B2-357F-F51A-CAD85F8F8369}"/>
              </a:ext>
            </a:extLst>
          </p:cNvPr>
          <p:cNvSpPr/>
          <p:nvPr/>
        </p:nvSpPr>
        <p:spPr>
          <a:xfrm>
            <a:off x="4953983" y="8381314"/>
            <a:ext cx="2590800" cy="595968"/>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rial" panose="020B0604020202020204" pitchFamily="34" charset="0"/>
                <a:cs typeface="Arial" panose="020B0604020202020204" pitchFamily="34" charset="0"/>
              </a:rPr>
              <a:t>American</a:t>
            </a:r>
          </a:p>
        </p:txBody>
      </p:sp>
      <p:sp>
        <p:nvSpPr>
          <p:cNvPr id="27" name="Rectangle: Rounded Corners 26">
            <a:extLst>
              <a:ext uri="{FF2B5EF4-FFF2-40B4-BE49-F238E27FC236}">
                <a16:creationId xmlns:a16="http://schemas.microsoft.com/office/drawing/2014/main" id="{8913E8FC-8E7F-36CD-7370-CB55FABF75BD}"/>
              </a:ext>
            </a:extLst>
          </p:cNvPr>
          <p:cNvSpPr/>
          <p:nvPr/>
        </p:nvSpPr>
        <p:spPr>
          <a:xfrm>
            <a:off x="10768807" y="8413617"/>
            <a:ext cx="2590800" cy="595968"/>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rial" panose="020B0604020202020204" pitchFamily="34" charset="0"/>
                <a:cs typeface="Arial" panose="020B0604020202020204" pitchFamily="34" charset="0"/>
              </a:rPr>
              <a:t>Japanese</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635</TotalTime>
  <Words>1570</Words>
  <Application>Microsoft Office PowerPoint</Application>
  <PresentationFormat>Custom</PresentationFormat>
  <Paragraphs>162</Paragraphs>
  <Slides>35</Slides>
  <Notes>27</Notes>
  <HiddenSlides>0</HiddenSlides>
  <MMClips>41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Abadi</vt:lpstr>
      <vt:lpstr>Dreaming Outloud Pro</vt:lpstr>
      <vt:lpstr>Aharoni</vt:lpstr>
      <vt:lpstr>Margin</vt:lpstr>
      <vt:lpstr>Times New Roman</vt:lpstr>
      <vt:lpstr>Arial Rounded MT Bold</vt:lpstr>
      <vt:lpstr>Abadi Extra Light</vt:lpstr>
      <vt:lpstr>Fredoka One</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 Nguyen</dc:creator>
  <cp:lastModifiedBy>vanhiephnhp</cp:lastModifiedBy>
  <cp:revision>46</cp:revision>
  <dcterms:created xsi:type="dcterms:W3CDTF">2006-08-16T00:00:00Z</dcterms:created>
  <dcterms:modified xsi:type="dcterms:W3CDTF">2024-09-28T03:53:26Z</dcterms:modified>
  <dc:identifier>DAF2SKbqxMw</dc:identifier>
</cp:coreProperties>
</file>