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510" r:id="rId2"/>
    <p:sldId id="488" r:id="rId3"/>
    <p:sldId id="487" r:id="rId4"/>
    <p:sldId id="489" r:id="rId5"/>
    <p:sldId id="492" r:id="rId6"/>
    <p:sldId id="490" r:id="rId7"/>
    <p:sldId id="491" r:id="rId8"/>
    <p:sldId id="419" r:id="rId9"/>
    <p:sldId id="494" r:id="rId10"/>
    <p:sldId id="420" r:id="rId11"/>
    <p:sldId id="421" r:id="rId12"/>
    <p:sldId id="422" r:id="rId13"/>
    <p:sldId id="423" r:id="rId14"/>
    <p:sldId id="424" r:id="rId15"/>
    <p:sldId id="496" r:id="rId16"/>
    <p:sldId id="497" r:id="rId17"/>
    <p:sldId id="498" r:id="rId18"/>
    <p:sldId id="428" r:id="rId19"/>
    <p:sldId id="499" r:id="rId20"/>
    <p:sldId id="506" r:id="rId21"/>
    <p:sldId id="504" r:id="rId22"/>
    <p:sldId id="505" r:id="rId23"/>
    <p:sldId id="261" r:id="rId24"/>
    <p:sldId id="442" r:id="rId25"/>
    <p:sldId id="508" r:id="rId26"/>
    <p:sldId id="259" r:id="rId27"/>
    <p:sldId id="260" r:id="rId28"/>
    <p:sldId id="509" r:id="rId29"/>
    <p:sldId id="262" r:id="rId30"/>
  </p:sldIdLst>
  <p:sldSz cx="18288000" cy="10287000"/>
  <p:notesSz cx="6858000" cy="9144000"/>
  <p:embeddedFontLst>
    <p:embeddedFont>
      <p:font typeface="Abadi" panose="020B0604020104020204" pitchFamily="34" charset="0"/>
      <p:regular r:id="rId32"/>
    </p:embeddedFont>
    <p:embeddedFont>
      <p:font typeface="Comic Sans MS" panose="030F0702030302020204" pitchFamily="66" charset="0"/>
      <p:regular r:id="rId33"/>
      <p:bold r:id="rId34"/>
      <p:italic r:id="rId35"/>
      <p:boldItalic r:id="rId36"/>
    </p:embeddedFont>
    <p:embeddedFont>
      <p:font typeface="Congenial Black" panose="02000503040000020004" pitchFamily="2" charset="0"/>
      <p:bold r:id="rId37"/>
    </p:embeddedFont>
    <p:embeddedFont>
      <p:font typeface="Dreaming Outloud Pro" panose="03050502040302030504" pitchFamily="66" charset="0"/>
      <p:regular r:id="rId38"/>
      <p:italic r:id="rId39"/>
    </p:embeddedFont>
    <p:embeddedFont>
      <p:font typeface="Margin" charset="0"/>
      <p:regular r:id="rId40"/>
    </p:embeddedFont>
    <p:embeddedFont>
      <p:font typeface="Poppins ExtraBold" panose="00000900000000000000" pitchFamily="2"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9A0"/>
    <a:srgbClr val="006600"/>
    <a:srgbClr val="CC00FF"/>
    <a:srgbClr val="9900CC"/>
    <a:srgbClr val="FF33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185" autoAdjust="0"/>
  </p:normalViewPr>
  <p:slideViewPr>
    <p:cSldViewPr>
      <p:cViewPr varScale="1">
        <p:scale>
          <a:sx n="57" d="100"/>
          <a:sy n="57" d="100"/>
        </p:scale>
        <p:origin x="2761"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identify the characters and predict what Lily’s nationality is.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220526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61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for pupils to listen to and repeat the phrases in chorus and individually until they feel confident. Use the flashcards for </a:t>
            </a:r>
            <a:r>
              <a:rPr lang="en-US" sz="1800" i="1" dirty="0">
                <a:solidFill>
                  <a:srgbClr val="000000"/>
                </a:solidFill>
                <a:effectLst/>
                <a:latin typeface="Times New Roman" panose="02020603050405020304" pitchFamily="18" charset="0"/>
                <a:ea typeface="Times New Roman" panose="02020603050405020304" pitchFamily="18" charset="0"/>
              </a:rPr>
              <a:t>a friendly girl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 helpful girl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 clever boy,</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an active boy</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phrases.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18558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speech bubbles and elicit the missing words in the question and answer by pointing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Play the recording for pupils to listen to and repeat the sentences in both bubbles a few times.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75725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speech bubbles and elicit the missing words in the question and answer by pointing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Play the recording for pupils to listen to and repeat the sentences in both bubbles a few times.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22273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speech bubbles and elicit the missing words in the question and answer by pointing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Play the recording for pupils to listen to and repeat the sentences in both bubbles a few times.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21522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speech bubbles and elicit the missing words in the question and answer by pointing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Play the recording for pupils to listen to and repeat the sentences in both bubbles a few times.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71610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Let pupils point at the pictures and say the sentences in pairs. Go around the classroom to offer help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188583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pairs to act out the exchanges in front of the class.</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time to work in pairs and take turns pointing and asking and answering questions about the personality of each character in the picture. Remind them to look at the activities the characters do.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1533363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1:</a:t>
            </a:r>
            <a:r>
              <a:rPr lang="en-US" sz="12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200" b="1" dirty="0">
                <a:solidFill>
                  <a:srgbClr val="000000"/>
                </a:solidFill>
                <a:effectLst/>
                <a:latin typeface="Times New Roman" panose="02020603050405020304" pitchFamily="18" charset="0"/>
                <a:ea typeface="Times New Roman" panose="02020603050405020304" pitchFamily="18" charset="0"/>
              </a:rPr>
              <a:t>a</a:t>
            </a:r>
            <a:r>
              <a:rPr lang="en-US" sz="1200" dirty="0">
                <a:solidFill>
                  <a:srgbClr val="000000"/>
                </a:solidFill>
                <a:effectLst/>
                <a:latin typeface="Times New Roman" panose="02020603050405020304" pitchFamily="18" charset="0"/>
                <a:ea typeface="Times New Roman" panose="02020603050405020304" pitchFamily="18" charset="0"/>
              </a:rPr>
              <a:t> and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identify the characters and predict what Lily’s nationality is.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Invite a few pairs to come to the front of the classroom and act out the </a:t>
            </a:r>
            <a:r>
              <a:rPr lang="en-US" sz="1800" dirty="0" err="1">
                <a:solidFill>
                  <a:srgbClr val="000000"/>
                </a:solidFill>
                <a:effectLst/>
                <a:latin typeface="Times New Roman" panose="02020603050405020304" pitchFamily="18" charset="0"/>
                <a:ea typeface="Times New Roman" panose="02020603050405020304" pitchFamily="18" charset="0"/>
              </a:rPr>
              <a:t>exchanges.</a:t>
            </a:r>
            <a:r>
              <a:rPr lang="en-US" sz="1200" dirty="0" err="1">
                <a:effectLst/>
                <a:latin typeface="Times New Roman" panose="02020603050405020304" pitchFamily="18" charset="0"/>
              </a:rPr>
              <a:t>Use</a:t>
            </a:r>
            <a:r>
              <a:rPr lang="en-US" sz="1200" dirty="0">
                <a:effectLst/>
                <a:latin typeface="Times New Roman" panose="02020603050405020304" pitchFamily="18" charset="0"/>
              </a:rPr>
              <a:t>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Nominate some pupils to write the answers on the board. Check the answers. Ask questions to have pupils explain why they choose the options. For example, for picture B, ask </a:t>
            </a:r>
            <a:r>
              <a:rPr lang="en-US" sz="1800" i="1" dirty="0">
                <a:solidFill>
                  <a:srgbClr val="000000"/>
                </a:solidFill>
                <a:effectLst/>
                <a:latin typeface="Times New Roman" panose="02020603050405020304" pitchFamily="18" charset="0"/>
                <a:ea typeface="Times New Roman" panose="02020603050405020304" pitchFamily="18" charset="0"/>
              </a:rPr>
              <a:t>why do you choose Malaysian? - Because there’s a flag of Malaysia.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pictures or words in paper to show pupils. </a:t>
            </a:r>
          </a:p>
          <a:p>
            <a:r>
              <a:rPr lang="en-US" dirty="0"/>
              <a:t>Ask pupils to play the game. </a:t>
            </a:r>
          </a:p>
          <a:p>
            <a:r>
              <a:rPr lang="en-US" dirty="0"/>
              <a:t>Click numbers to show the answer keys. </a:t>
            </a:r>
          </a:p>
        </p:txBody>
      </p:sp>
      <p:sp>
        <p:nvSpPr>
          <p:cNvPr id="4" name="Slide Number Placeholder 3"/>
          <p:cNvSpPr>
            <a:spLocks noGrp="1"/>
          </p:cNvSpPr>
          <p:nvPr>
            <p:ph type="sldNum" sz="quarter" idx="5"/>
          </p:nvPr>
        </p:nvSpPr>
        <p:spPr/>
        <p:txBody>
          <a:bodyPr/>
          <a:lstStyle/>
          <a:p>
            <a:fld id="{55C26D28-7CC4-4A19-BF6A-1726C0706547}" type="slidenum">
              <a:rPr lang="en-US" smtClean="0"/>
              <a:t>26</a:t>
            </a:fld>
            <a:endParaRPr lang="en-US"/>
          </a:p>
        </p:txBody>
      </p:sp>
    </p:spTree>
    <p:extLst>
      <p:ext uri="{BB962C8B-B14F-4D97-AF65-F5344CB8AC3E}">
        <p14:creationId xmlns:p14="http://schemas.microsoft.com/office/powerpoint/2010/main" val="685346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letters in paper to show pupils. </a:t>
            </a:r>
          </a:p>
          <a:p>
            <a:r>
              <a:rPr lang="en-US" dirty="0"/>
              <a:t>Ask pupils to unscramble letters and whisper the correct words. </a:t>
            </a:r>
          </a:p>
          <a:p>
            <a:r>
              <a:rPr lang="en-US" dirty="0"/>
              <a:t>Click numbers to show the answer keys. </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69585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for them to listen and check the prediction.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encourage pupils to point at the characters while listening.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214352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question </a:t>
            </a:r>
            <a:r>
              <a:rPr lang="en-US" sz="1800" i="1" dirty="0">
                <a:solidFill>
                  <a:srgbClr val="000000"/>
                </a:solidFill>
                <a:effectLst/>
                <a:latin typeface="Times New Roman" panose="02020603050405020304" pitchFamily="18" charset="0"/>
                <a:ea typeface="Times New Roman" panose="02020603050405020304" pitchFamily="18" charset="0"/>
              </a:rPr>
              <a:t>What’s she like?</a:t>
            </a:r>
            <a:r>
              <a:rPr lang="en-US" sz="1800" dirty="0">
                <a:solidFill>
                  <a:srgbClr val="000000"/>
                </a:solidFill>
                <a:effectLst/>
                <a:latin typeface="Times New Roman" panose="02020603050405020304" pitchFamily="18" charset="0"/>
                <a:ea typeface="Times New Roman" panose="02020603050405020304" pitchFamily="18" charset="0"/>
              </a:rPr>
              <a:t> and the answer </a:t>
            </a:r>
            <a:r>
              <a:rPr lang="en-US" sz="1800" i="1" dirty="0">
                <a:solidFill>
                  <a:srgbClr val="000000"/>
                </a:solidFill>
                <a:effectLst/>
                <a:latin typeface="Times New Roman" panose="02020603050405020304" pitchFamily="18" charset="0"/>
                <a:ea typeface="Times New Roman" panose="02020603050405020304" pitchFamily="18" charset="0"/>
              </a:rPr>
              <a:t>She’s friendly.</a:t>
            </a:r>
            <a:r>
              <a:rPr lang="en-US" sz="1800" dirty="0">
                <a:solidFill>
                  <a:srgbClr val="000000"/>
                </a:solidFill>
                <a:effectLst/>
                <a:latin typeface="Times New Roman" panose="02020603050405020304" pitchFamily="18" charset="0"/>
                <a:ea typeface="Times New Roman" panose="02020603050405020304" pitchFamily="18" charset="0"/>
              </a:rPr>
              <a:t> Explain that they are used to talk about someone’s personality.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239493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pictures, say what they can see in the pictures and identify the countries. Explain the word under each picture is not the name of the country, but it is the nationality.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21989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42.svg"/><Relationship Id="rId4" Type="http://schemas.openxmlformats.org/officeDocument/2006/relationships/notesSlide" Target="../notesSlides/notesSlide9.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44.svg"/><Relationship Id="rId4" Type="http://schemas.openxmlformats.org/officeDocument/2006/relationships/notesSlide" Target="../notesSlides/notesSlide10.xm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46.svg"/><Relationship Id="rId4" Type="http://schemas.openxmlformats.org/officeDocument/2006/relationships/notesSlide" Target="../notesSlides/notesSlide11.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48.svg"/><Relationship Id="rId4" Type="http://schemas.openxmlformats.org/officeDocument/2006/relationships/notesSlide" Target="../notesSlides/notesSlide12.xml"/><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50.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49.png"/><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png"/><Relationship Id="rId3" Type="http://schemas.microsoft.com/office/2007/relationships/media" Target="../media/media4.m4a"/><Relationship Id="rId7" Type="http://schemas.openxmlformats.org/officeDocument/2006/relationships/image" Target="../media/image6.png"/><Relationship Id="rId12" Type="http://schemas.openxmlformats.org/officeDocument/2006/relationships/image" Target="../media/image49.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notesSlide" Target="../notesSlides/notesSlide14.xml"/><Relationship Id="rId11" Type="http://schemas.openxmlformats.org/officeDocument/2006/relationships/image" Target="../media/image12.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4.m4a"/><Relationship Id="rId9" Type="http://schemas.openxmlformats.org/officeDocument/2006/relationships/image" Target="../media/image8.pn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2.png"/><Relationship Id="rId3" Type="http://schemas.microsoft.com/office/2007/relationships/media" Target="../media/media6.m4a"/><Relationship Id="rId7" Type="http://schemas.openxmlformats.org/officeDocument/2006/relationships/image" Target="../media/image6.png"/><Relationship Id="rId12" Type="http://schemas.openxmlformats.org/officeDocument/2006/relationships/image" Target="../media/image4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5.xml"/><Relationship Id="rId11" Type="http://schemas.openxmlformats.org/officeDocument/2006/relationships/image" Target="../media/image12.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6.m4a"/><Relationship Id="rId9" Type="http://schemas.openxmlformats.org/officeDocument/2006/relationships/image" Target="../media/image8.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3.png"/><Relationship Id="rId3" Type="http://schemas.microsoft.com/office/2007/relationships/media" Target="../media/media7.m4a"/><Relationship Id="rId7" Type="http://schemas.openxmlformats.org/officeDocument/2006/relationships/image" Target="../media/image6.png"/><Relationship Id="rId12" Type="http://schemas.openxmlformats.org/officeDocument/2006/relationships/image" Target="../media/image4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6.xml"/><Relationship Id="rId11" Type="http://schemas.openxmlformats.org/officeDocument/2006/relationships/image" Target="../media/image12.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7.m4a"/><Relationship Id="rId9" Type="http://schemas.openxmlformats.org/officeDocument/2006/relationships/image" Target="../media/image8.png"/><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5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11" Type="http://schemas.openxmlformats.org/officeDocument/2006/relationships/image" Target="../media/image54.png"/><Relationship Id="rId5" Type="http://schemas.openxmlformats.org/officeDocument/2006/relationships/image" Target="../media/image18.png"/><Relationship Id="rId10" Type="http://schemas.openxmlformats.org/officeDocument/2006/relationships/image" Target="../media/image49.png"/><Relationship Id="rId4" Type="http://schemas.openxmlformats.org/officeDocument/2006/relationships/notesSlide" Target="../notesSlides/notesSlide17.xml"/><Relationship Id="rId9" Type="http://schemas.openxmlformats.org/officeDocument/2006/relationships/image" Target="../media/image5.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3.png"/><Relationship Id="rId11"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5.png"/><Relationship Id="rId4" Type="http://schemas.openxmlformats.org/officeDocument/2006/relationships/notesSlide" Target="../notesSlides/notesSlide19.xml"/><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png"/><Relationship Id="rId7" Type="http://schemas.openxmlformats.org/officeDocument/2006/relationships/image" Target="../media/image6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png"/><Relationship Id="rId7" Type="http://schemas.openxmlformats.org/officeDocument/2006/relationships/image" Target="../media/image6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73.png"/><Relationship Id="rId12" Type="http://schemas.openxmlformats.org/officeDocument/2006/relationships/image" Target="../media/image78.svg"/><Relationship Id="rId2" Type="http://schemas.microsoft.com/office/2007/relationships/media" Target="../media/media3.mp3"/><Relationship Id="rId16" Type="http://schemas.openxmlformats.org/officeDocument/2006/relationships/audio" Target="../media/audio1.wav"/><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audio" Target="../media/audio1.wav"/><Relationship Id="rId15" Type="http://schemas.openxmlformats.org/officeDocument/2006/relationships/image" Target="../media/image5.png"/><Relationship Id="rId10" Type="http://schemas.openxmlformats.org/officeDocument/2006/relationships/image" Target="../media/image76.png"/><Relationship Id="rId4" Type="http://schemas.openxmlformats.org/officeDocument/2006/relationships/notesSlide" Target="../notesSlides/notesSlide22.xml"/><Relationship Id="rId9" Type="http://schemas.openxmlformats.org/officeDocument/2006/relationships/image" Target="../media/image75.png"/><Relationship Id="rId14" Type="http://schemas.openxmlformats.org/officeDocument/2006/relationships/image" Target="../media/image80.sv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audio" Target="../media/audio3.wav"/><Relationship Id="rId4" Type="http://schemas.openxmlformats.org/officeDocument/2006/relationships/image" Target="../media/image82.png"/><Relationship Id="rId9"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7.xml"/><Relationship Id="rId7" Type="http://schemas.openxmlformats.org/officeDocument/2006/relationships/image" Target="../media/image77.png"/><Relationship Id="rId12" Type="http://schemas.openxmlformats.org/officeDocument/2006/relationships/audio" Target="../media/audio1.wav"/><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5.png"/><Relationship Id="rId5" Type="http://schemas.openxmlformats.org/officeDocument/2006/relationships/audio" Target="../media/audio1.wav"/><Relationship Id="rId10" Type="http://schemas.openxmlformats.org/officeDocument/2006/relationships/image" Target="../media/image80.svg"/><Relationship Id="rId4" Type="http://schemas.openxmlformats.org/officeDocument/2006/relationships/notesSlide" Target="../notesSlides/notesSlide23.xml"/><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10" Type="http://schemas.openxmlformats.org/officeDocument/2006/relationships/audio" Target="../media/audio2.wav"/><Relationship Id="rId4" Type="http://schemas.openxmlformats.org/officeDocument/2006/relationships/image" Target="../media/image87.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5.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27.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6.GIF"/><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26.GIF"/><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GIF"/><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2.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5.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2 – Period 3</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17" name="Rectangle: Rounded Corners 16">
            <a:extLst>
              <a:ext uri="{FF2B5EF4-FFF2-40B4-BE49-F238E27FC236}">
                <a16:creationId xmlns:a16="http://schemas.microsoft.com/office/drawing/2014/main" id="{D1817134-666C-212A-E467-88C11B702080}"/>
              </a:ext>
            </a:extLst>
          </p:cNvPr>
          <p:cNvSpPr/>
          <p:nvPr/>
        </p:nvSpPr>
        <p:spPr>
          <a:xfrm>
            <a:off x="4251037" y="2385205"/>
            <a:ext cx="9503320" cy="6477000"/>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1C2605F-BC93-F453-6F16-4AB42353F6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6" r="16"/>
          <a:stretch/>
        </p:blipFill>
        <p:spPr>
          <a:xfrm>
            <a:off x="4533643" y="2583577"/>
            <a:ext cx="9014897" cy="6065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2763958" y="7478435"/>
            <a:ext cx="2002285" cy="1716699"/>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pic>
        <p:nvPicPr>
          <p:cNvPr id="5" name="Track 30">
            <a:hlinkClick r:id="" action="ppaction://media"/>
            <a:extLst>
              <a:ext uri="{FF2B5EF4-FFF2-40B4-BE49-F238E27FC236}">
                <a16:creationId xmlns:a16="http://schemas.microsoft.com/office/drawing/2014/main" id="{8FAEC18E-33E7-C750-5C57-E0F491252075}"/>
              </a:ext>
            </a:extLst>
          </p:cNvPr>
          <p:cNvPicPr>
            <a:picLocks noChangeAspect="1"/>
          </p:cNvPicPr>
          <p:nvPr>
            <a:audioFile r:link="rId1"/>
            <p:extLst>
              <p:ext uri="{DAA4B4D4-6D71-4841-9C94-3DE7FCFB9230}">
                <p14:media xmlns:p14="http://schemas.microsoft.com/office/powerpoint/2010/main" r:embed="rId2">
                  <p14:trim st="13158" end="46536.8437"/>
                </p14:media>
              </p:ext>
            </p:extLst>
          </p:nvPr>
        </p:nvPicPr>
        <p:blipFill>
          <a:blip r:embed="rId12"/>
          <a:stretch>
            <a:fillRect/>
          </a:stretch>
        </p:blipFill>
        <p:spPr>
          <a:xfrm>
            <a:off x="18577490" y="4077995"/>
            <a:ext cx="960437" cy="960437"/>
          </a:xfrm>
          <a:prstGeom prst="rect">
            <a:avLst/>
          </a:prstGeom>
        </p:spPr>
      </p:pic>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8" name="Rectangle: Rounded Corners 7">
            <a:extLst>
              <a:ext uri="{FF2B5EF4-FFF2-40B4-BE49-F238E27FC236}">
                <a16:creationId xmlns:a16="http://schemas.microsoft.com/office/drawing/2014/main" id="{C4E4B377-34BD-24C9-A173-B1F7A905A1A6}"/>
              </a:ext>
            </a:extLst>
          </p:cNvPr>
          <p:cNvSpPr/>
          <p:nvPr/>
        </p:nvSpPr>
        <p:spPr>
          <a:xfrm>
            <a:off x="4328709" y="2420578"/>
            <a:ext cx="9163037" cy="6533336"/>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05F2604-6A0A-4848-BC19-CFEE2F7C31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542" r="1542"/>
          <a:stretch/>
        </p:blipFill>
        <p:spPr>
          <a:xfrm>
            <a:off x="4508567" y="2583577"/>
            <a:ext cx="8849427" cy="6141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pic>
        <p:nvPicPr>
          <p:cNvPr id="7" name="Track 30">
            <a:hlinkClick r:id="" action="ppaction://media"/>
            <a:extLst>
              <a:ext uri="{FF2B5EF4-FFF2-40B4-BE49-F238E27FC236}">
                <a16:creationId xmlns:a16="http://schemas.microsoft.com/office/drawing/2014/main" id="{8D59B274-CE02-C891-0335-CD3676814CE2}"/>
              </a:ext>
            </a:extLst>
          </p:cNvPr>
          <p:cNvPicPr>
            <a:picLocks noChangeAspect="1"/>
          </p:cNvPicPr>
          <p:nvPr>
            <a:audioFile r:link="rId1"/>
            <p:extLst>
              <p:ext uri="{DAA4B4D4-6D71-4841-9C94-3DE7FCFB9230}">
                <p14:media xmlns:p14="http://schemas.microsoft.com/office/powerpoint/2010/main" r:embed="rId2">
                  <p14:trim st="17707" end="42169.8437"/>
                </p14:media>
              </p:ext>
            </p:extLst>
          </p:nvPr>
        </p:nvPicPr>
        <p:blipFill>
          <a:blip r:embed="rId12"/>
          <a:stretch>
            <a:fillRect/>
          </a:stretch>
        </p:blipFill>
        <p:spPr>
          <a:xfrm>
            <a:off x="18577490" y="4077995"/>
            <a:ext cx="960437" cy="960437"/>
          </a:xfrm>
          <a:prstGeom prst="rect">
            <a:avLst/>
          </a:prstGeom>
        </p:spPr>
      </p:pic>
    </p:spTree>
    <p:extLst>
      <p:ext uri="{BB962C8B-B14F-4D97-AF65-F5344CB8AC3E}">
        <p14:creationId xmlns:p14="http://schemas.microsoft.com/office/powerpoint/2010/main" val="353428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16" name="Rectangle: Rounded Corners 15">
            <a:extLst>
              <a:ext uri="{FF2B5EF4-FFF2-40B4-BE49-F238E27FC236}">
                <a16:creationId xmlns:a16="http://schemas.microsoft.com/office/drawing/2014/main" id="{78EE71A2-8748-4960-B735-359E35CF8CCB}"/>
              </a:ext>
            </a:extLst>
          </p:cNvPr>
          <p:cNvSpPr/>
          <p:nvPr/>
        </p:nvSpPr>
        <p:spPr>
          <a:xfrm>
            <a:off x="3887635" y="2348903"/>
            <a:ext cx="9712320" cy="6576344"/>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C3440E2-6CAB-7471-56E4-5B1BBEF73F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222" r="1222"/>
          <a:stretch/>
        </p:blipFill>
        <p:spPr>
          <a:xfrm>
            <a:off x="4083675" y="2476500"/>
            <a:ext cx="9268043" cy="624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pic>
        <p:nvPicPr>
          <p:cNvPr id="5" name="Track 30">
            <a:hlinkClick r:id="" action="ppaction://media"/>
            <a:extLst>
              <a:ext uri="{FF2B5EF4-FFF2-40B4-BE49-F238E27FC236}">
                <a16:creationId xmlns:a16="http://schemas.microsoft.com/office/drawing/2014/main" id="{E6CB4151-BE18-B677-53B6-9D2E68E69094}"/>
              </a:ext>
            </a:extLst>
          </p:cNvPr>
          <p:cNvPicPr>
            <a:picLocks noChangeAspect="1"/>
          </p:cNvPicPr>
          <p:nvPr>
            <a:audioFile r:link="rId1"/>
            <p:extLst>
              <p:ext uri="{DAA4B4D4-6D71-4841-9C94-3DE7FCFB9230}">
                <p14:media xmlns:p14="http://schemas.microsoft.com/office/powerpoint/2010/main" r:embed="rId2">
                  <p14:trim st="22541" end="37667.8437"/>
                </p14:media>
              </p:ext>
            </p:extLst>
          </p:nvPr>
        </p:nvPicPr>
        <p:blipFill>
          <a:blip r:embed="rId12"/>
          <a:stretch>
            <a:fillRect/>
          </a:stretch>
        </p:blipFill>
        <p:spPr>
          <a:xfrm>
            <a:off x="18577490" y="4077995"/>
            <a:ext cx="960437" cy="960437"/>
          </a:xfrm>
          <a:prstGeom prst="rect">
            <a:avLst/>
          </a:prstGeom>
        </p:spPr>
      </p:pic>
    </p:spTree>
    <p:extLst>
      <p:ext uri="{BB962C8B-B14F-4D97-AF65-F5344CB8AC3E}">
        <p14:creationId xmlns:p14="http://schemas.microsoft.com/office/powerpoint/2010/main" val="69307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8" name="Rectangle: Rounded Corners 7">
            <a:extLst>
              <a:ext uri="{FF2B5EF4-FFF2-40B4-BE49-F238E27FC236}">
                <a16:creationId xmlns:a16="http://schemas.microsoft.com/office/drawing/2014/main" id="{ADFA9D23-1AEA-64C6-12B1-1207D657EB2C}"/>
              </a:ext>
            </a:extLst>
          </p:cNvPr>
          <p:cNvSpPr/>
          <p:nvPr/>
        </p:nvSpPr>
        <p:spPr>
          <a:xfrm>
            <a:off x="4419600" y="2324100"/>
            <a:ext cx="9311574" cy="6495119"/>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395C2A5-39CF-3F38-D96E-5AAF7324CB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49" r="2649"/>
          <a:stretch/>
        </p:blipFill>
        <p:spPr>
          <a:xfrm>
            <a:off x="4648200" y="2476501"/>
            <a:ext cx="8866436" cy="617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pic>
        <p:nvPicPr>
          <p:cNvPr id="7" name="Track 30">
            <a:hlinkClick r:id="" action="ppaction://media"/>
            <a:extLst>
              <a:ext uri="{FF2B5EF4-FFF2-40B4-BE49-F238E27FC236}">
                <a16:creationId xmlns:a16="http://schemas.microsoft.com/office/drawing/2014/main" id="{701B593E-5D08-49EB-27DA-0CF756CA95BC}"/>
              </a:ext>
            </a:extLst>
          </p:cNvPr>
          <p:cNvPicPr>
            <a:picLocks noChangeAspect="1"/>
          </p:cNvPicPr>
          <p:nvPr>
            <a:audioFile r:link="rId1"/>
            <p:extLst>
              <p:ext uri="{DAA4B4D4-6D71-4841-9C94-3DE7FCFB9230}">
                <p14:media xmlns:p14="http://schemas.microsoft.com/office/powerpoint/2010/main" r:embed="rId2">
                  <p14:trim st="26747" end="33174.8437"/>
                </p14:media>
              </p:ext>
            </p:extLst>
          </p:nvPr>
        </p:nvPicPr>
        <p:blipFill>
          <a:blip r:embed="rId12"/>
          <a:stretch>
            <a:fillRect/>
          </a:stretch>
        </p:blipFill>
        <p:spPr>
          <a:xfrm>
            <a:off x="18577490" y="4077995"/>
            <a:ext cx="960437" cy="960437"/>
          </a:xfrm>
          <a:prstGeom prst="rect">
            <a:avLst/>
          </a:prstGeom>
        </p:spPr>
      </p:pic>
    </p:spTree>
    <p:extLst>
      <p:ext uri="{BB962C8B-B14F-4D97-AF65-F5344CB8AC3E}">
        <p14:creationId xmlns:p14="http://schemas.microsoft.com/office/powerpoint/2010/main" val="353987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1187898"/>
            <a:ext cx="16505649" cy="883240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385398" y="-67830"/>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384649" y="-297352"/>
            <a:ext cx="2449286" cy="1474108"/>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sp>
        <p:nvSpPr>
          <p:cNvPr id="5" name="Freeform 2">
            <a:extLst>
              <a:ext uri="{FF2B5EF4-FFF2-40B4-BE49-F238E27FC236}">
                <a16:creationId xmlns:a16="http://schemas.microsoft.com/office/drawing/2014/main" id="{BB02EEC0-45A3-8D19-4D79-30267C032FC0}"/>
              </a:ext>
            </a:extLst>
          </p:cNvPr>
          <p:cNvSpPr/>
          <p:nvPr/>
        </p:nvSpPr>
        <p:spPr>
          <a:xfrm>
            <a:off x="3220901" y="5234099"/>
            <a:ext cx="4572729" cy="4557601"/>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10"/>
            <a:stretch>
              <a:fillRect/>
            </a:stretch>
          </a:blipFill>
        </p:spPr>
        <p:txBody>
          <a:bodyPr/>
          <a:lstStyle/>
          <a:p>
            <a:endParaRPr lang="en-US"/>
          </a:p>
        </p:txBody>
      </p:sp>
      <p:grpSp>
        <p:nvGrpSpPr>
          <p:cNvPr id="7" name="Group 6">
            <a:extLst>
              <a:ext uri="{FF2B5EF4-FFF2-40B4-BE49-F238E27FC236}">
                <a16:creationId xmlns:a16="http://schemas.microsoft.com/office/drawing/2014/main" id="{B63CFA43-A58B-145E-260A-95A36232ADAF}"/>
              </a:ext>
            </a:extLst>
          </p:cNvPr>
          <p:cNvGrpSpPr/>
          <p:nvPr/>
        </p:nvGrpSpPr>
        <p:grpSpPr>
          <a:xfrm>
            <a:off x="1127765" y="2730749"/>
            <a:ext cx="8631829" cy="1347806"/>
            <a:chOff x="2534222" y="2694402"/>
            <a:chExt cx="9332613" cy="1221125"/>
          </a:xfrm>
          <a:solidFill>
            <a:srgbClr val="0070C0"/>
          </a:solidFill>
          <a:effectLst>
            <a:glow rad="228600">
              <a:schemeClr val="accent2">
                <a:satMod val="175000"/>
                <a:alpha val="40000"/>
              </a:schemeClr>
            </a:glow>
          </a:effectLst>
        </p:grpSpPr>
        <p:sp>
          <p:nvSpPr>
            <p:cNvPr id="8" name="Speech Bubble: Oval 7">
              <a:extLst>
                <a:ext uri="{FF2B5EF4-FFF2-40B4-BE49-F238E27FC236}">
                  <a16:creationId xmlns:a16="http://schemas.microsoft.com/office/drawing/2014/main" id="{B1899E56-7AEF-4ACC-EB68-642C69B2DAE1}"/>
                </a:ext>
              </a:extLst>
            </p:cNvPr>
            <p:cNvSpPr/>
            <p:nvPr/>
          </p:nvSpPr>
          <p:spPr>
            <a:xfrm>
              <a:off x="2534222" y="2694402"/>
              <a:ext cx="9296399" cy="1221125"/>
            </a:xfrm>
            <a:prstGeom prst="wedgeEllipseCallout">
              <a:avLst>
                <a:gd name="adj1" fmla="val -12579"/>
                <a:gd name="adj2" fmla="val 119734"/>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1BA4BC57-025D-E8AE-54B0-24E978F93CDB}"/>
                </a:ext>
              </a:extLst>
            </p:cNvPr>
            <p:cNvSpPr txBox="1"/>
            <p:nvPr/>
          </p:nvSpPr>
          <p:spPr>
            <a:xfrm>
              <a:off x="2570436" y="3061364"/>
              <a:ext cx="9296399" cy="640507"/>
            </a:xfrm>
            <a:prstGeom prst="rect">
              <a:avLst/>
            </a:prstGeom>
            <a:noFill/>
          </p:spPr>
          <p:txBody>
            <a:bodyPr wrap="square" lIns="0" tIns="0" rIns="0" bIns="0" rtlCol="0" anchor="t">
              <a:spAutoFit/>
            </a:bodyPr>
            <a:lstStyle/>
            <a:p>
              <a:pPr algn="ctr">
                <a:lnSpc>
                  <a:spcPts val="6551"/>
                </a:lnSpc>
              </a:pPr>
              <a:r>
                <a:rPr lang="en-US" sz="6600" dirty="0">
                  <a:solidFill>
                    <a:schemeClr val="bg1"/>
                  </a:solidFill>
                  <a:latin typeface="Dreaming Outloud Pro" panose="03050502040302030504" pitchFamily="66" charset="0"/>
                  <a:cs typeface="Dreaming Outloud Pro" panose="03050502040302030504" pitchFamily="66" charset="0"/>
                </a:rPr>
                <a:t>What’s she like?</a:t>
              </a:r>
            </a:p>
          </p:txBody>
        </p:sp>
      </p:grpSp>
      <p:grpSp>
        <p:nvGrpSpPr>
          <p:cNvPr id="10" name="Group 9">
            <a:extLst>
              <a:ext uri="{FF2B5EF4-FFF2-40B4-BE49-F238E27FC236}">
                <a16:creationId xmlns:a16="http://schemas.microsoft.com/office/drawing/2014/main" id="{3D298E42-17C0-FB6B-F41E-AC7B1445B840}"/>
              </a:ext>
            </a:extLst>
          </p:cNvPr>
          <p:cNvGrpSpPr/>
          <p:nvPr/>
        </p:nvGrpSpPr>
        <p:grpSpPr>
          <a:xfrm>
            <a:off x="8905411" y="7069134"/>
            <a:ext cx="5804963" cy="1361849"/>
            <a:chOff x="2492270" y="2491121"/>
            <a:chExt cx="9357630" cy="1625492"/>
          </a:xfrm>
          <a:solidFill>
            <a:srgbClr val="00B050"/>
          </a:solidFill>
          <a:effectLst>
            <a:glow rad="228600">
              <a:srgbClr val="FFC000">
                <a:alpha val="40000"/>
              </a:srgbClr>
            </a:glow>
          </a:effectLst>
        </p:grpSpPr>
        <p:sp>
          <p:nvSpPr>
            <p:cNvPr id="11" name="Speech Bubble: Oval 10">
              <a:extLst>
                <a:ext uri="{FF2B5EF4-FFF2-40B4-BE49-F238E27FC236}">
                  <a16:creationId xmlns:a16="http://schemas.microsoft.com/office/drawing/2014/main" id="{28B03F6A-EFF1-2F78-A8E1-9D8AE2DE411A}"/>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36">
              <a:extLst>
                <a:ext uri="{FF2B5EF4-FFF2-40B4-BE49-F238E27FC236}">
                  <a16:creationId xmlns:a16="http://schemas.microsoft.com/office/drawing/2014/main" id="{EE7C647A-6681-CBE3-484E-D9A3C7985361}"/>
                </a:ext>
              </a:extLst>
            </p:cNvPr>
            <p:cNvSpPr txBox="1"/>
            <p:nvPr/>
          </p:nvSpPr>
          <p:spPr>
            <a:xfrm>
              <a:off x="2553500" y="2751984"/>
              <a:ext cx="9296400" cy="1033199"/>
            </a:xfrm>
            <a:prstGeom prst="rect">
              <a:avLst/>
            </a:prstGeom>
            <a:noFill/>
            <a:effectLst>
              <a:glow rad="228600">
                <a:schemeClr val="accent6">
                  <a:satMod val="175000"/>
                  <a:alpha val="40000"/>
                </a:schemeClr>
              </a:glow>
            </a:effectLst>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She’s friendly.</a:t>
              </a:r>
            </a:p>
          </p:txBody>
        </p:sp>
      </p:grpSp>
      <p:pic>
        <p:nvPicPr>
          <p:cNvPr id="13" name="Track 29">
            <a:hlinkClick r:id="" action="ppaction://media"/>
            <a:extLst>
              <a:ext uri="{FF2B5EF4-FFF2-40B4-BE49-F238E27FC236}">
                <a16:creationId xmlns:a16="http://schemas.microsoft.com/office/drawing/2014/main" id="{B79F13FA-F8DD-F9C5-40F1-263D84DC88DB}"/>
              </a:ext>
            </a:extLst>
          </p:cNvPr>
          <p:cNvPicPr>
            <a:picLocks noChangeAspect="1"/>
          </p:cNvPicPr>
          <p:nvPr>
            <a:audioFile r:link="rId1"/>
            <p:extLst>
              <p:ext uri="{DAA4B4D4-6D71-4841-9C94-3DE7FCFB9230}">
                <p14:media xmlns:p14="http://schemas.microsoft.com/office/powerpoint/2010/main" r:embed="rId2">
                  <p14:trim st="28062" end="5401.5312"/>
                </p14:media>
              </p:ext>
            </p:extLst>
          </p:nvPr>
        </p:nvPicPr>
        <p:blipFill>
          <a:blip r:embed="rId11">
            <a:duotone>
              <a:prstClr val="black"/>
              <a:schemeClr val="accent1">
                <a:tint val="45000"/>
                <a:satMod val="400000"/>
              </a:schemeClr>
            </a:duotone>
          </a:blip>
          <a:stretch>
            <a:fillRect/>
          </a:stretch>
        </p:blipFill>
        <p:spPr>
          <a:xfrm>
            <a:off x="18569418" y="2968113"/>
            <a:ext cx="1325498" cy="1325498"/>
          </a:xfrm>
          <a:prstGeom prst="rect">
            <a:avLst/>
          </a:prstGeom>
          <a:effectLst>
            <a:glow rad="228600">
              <a:schemeClr val="accent2">
                <a:satMod val="175000"/>
                <a:alpha val="40000"/>
              </a:schemeClr>
            </a:glow>
          </a:effectLst>
        </p:spPr>
      </p:pic>
      <p:pic>
        <p:nvPicPr>
          <p:cNvPr id="18" name="Track 29">
            <a:hlinkClick r:id="" action="ppaction://media"/>
            <a:extLst>
              <a:ext uri="{FF2B5EF4-FFF2-40B4-BE49-F238E27FC236}">
                <a16:creationId xmlns:a16="http://schemas.microsoft.com/office/drawing/2014/main" id="{6A9A7FBC-8EA7-6FC1-B449-53C9591270E3}"/>
              </a:ext>
            </a:extLst>
          </p:cNvPr>
          <p:cNvPicPr>
            <a:picLocks noChangeAspect="1"/>
          </p:cNvPicPr>
          <p:nvPr>
            <a:audioFile r:link="rId1"/>
            <p:extLst>
              <p:ext uri="{DAA4B4D4-6D71-4841-9C94-3DE7FCFB9230}">
                <p14:media xmlns:p14="http://schemas.microsoft.com/office/powerpoint/2010/main" r:embed="rId2">
                  <p14:trim st="30422" end="2588.5312"/>
                </p14:media>
              </p:ext>
            </p:extLst>
          </p:nvPr>
        </p:nvPicPr>
        <p:blipFill>
          <a:blip r:embed="rId11">
            <a:duotone>
              <a:prstClr val="black"/>
              <a:schemeClr val="accent1">
                <a:tint val="45000"/>
                <a:satMod val="400000"/>
              </a:schemeClr>
            </a:duotone>
          </a:blip>
          <a:stretch>
            <a:fillRect/>
          </a:stretch>
        </p:blipFill>
        <p:spPr>
          <a:xfrm>
            <a:off x="18669000" y="6680073"/>
            <a:ext cx="1325498" cy="1325498"/>
          </a:xfrm>
          <a:prstGeom prst="rect">
            <a:avLst/>
          </a:prstGeom>
          <a:effectLst>
            <a:glow rad="228600">
              <a:schemeClr val="accent2">
                <a:satMod val="175000"/>
                <a:alpha val="40000"/>
              </a:schemeClr>
            </a:glow>
          </a:effectLst>
        </p:spPr>
      </p:pic>
      <p:pic>
        <p:nvPicPr>
          <p:cNvPr id="22" name="Picture 21">
            <a:extLst>
              <a:ext uri="{FF2B5EF4-FFF2-40B4-BE49-F238E27FC236}">
                <a16:creationId xmlns:a16="http://schemas.microsoft.com/office/drawing/2014/main" id="{C2B1174A-EAB7-4FD6-7C39-DEAF31E68C82}"/>
              </a:ext>
            </a:extLst>
          </p:cNvPr>
          <p:cNvPicPr>
            <a:picLocks noChangeAspect="1"/>
          </p:cNvPicPr>
          <p:nvPr/>
        </p:nvPicPr>
        <p:blipFill rotWithShape="1">
          <a:blip r:embed="rId12">
            <a:extLst>
              <a:ext uri="{28A0092B-C50C-407E-A947-70E740481C1C}">
                <a14:useLocalDpi xmlns:a14="http://schemas.microsoft.com/office/drawing/2010/main" val="0"/>
              </a:ext>
            </a:extLst>
          </a:blip>
          <a:srcRect t="9402" b="9402"/>
          <a:stretch/>
        </p:blipFill>
        <p:spPr>
          <a:xfrm>
            <a:off x="10662953" y="1328092"/>
            <a:ext cx="6375397" cy="4875241"/>
          </a:xfrm>
          <a:prstGeom prst="ellipse">
            <a:avLst/>
          </a:prstGeom>
          <a:ln w="190500" cap="rnd">
            <a:solidFill>
              <a:srgbClr val="FF000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0925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 presetClass="mediacall" presetSubtype="0" fill="hold" nodeType="withEffect">
                                  <p:stCondLst>
                                    <p:cond delay="0"/>
                                  </p:stCondLst>
                                  <p:childTnLst>
                                    <p:cmd type="call" cmd="playFrom(0.0)">
                                      <p:cBhvr>
                                        <p:cTn id="12" dur="2074"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1" presetClass="mediacall" presetSubtype="0" fill="hold" nodeType="withEffect">
                                  <p:stCondLst>
                                    <p:cond delay="0"/>
                                  </p:stCondLst>
                                  <p:childTnLst>
                                    <p:cmd type="call" cmd="playFrom(0.0)">
                                      <p:cBhvr>
                                        <p:cTn id="22" dur="252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3"/>
                </p:tgtEl>
              </p:cMediaNode>
            </p:audio>
            <p:audio>
              <p:cMediaNode vol="80000">
                <p:cTn id="24"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7"/>
          <a:stretch>
            <a:fillRect/>
          </a:stretch>
        </p:blipFill>
        <p:spPr>
          <a:xfrm>
            <a:off x="-55888" y="-53667"/>
            <a:ext cx="18343888" cy="11038790"/>
          </a:xfrm>
          <a:prstGeom prst="rect">
            <a:avLst/>
          </a:prstGeom>
        </p:spPr>
      </p:pic>
      <p:grpSp>
        <p:nvGrpSpPr>
          <p:cNvPr id="2" name="Group 2"/>
          <p:cNvGrpSpPr/>
          <p:nvPr/>
        </p:nvGrpSpPr>
        <p:grpSpPr>
          <a:xfrm>
            <a:off x="804796" y="1163495"/>
            <a:ext cx="16505649" cy="8211153"/>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399547" y="-92232"/>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498113" y="160248"/>
            <a:ext cx="2529063" cy="1679078"/>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8"/>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10"/>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1"/>
            <a:stretch>
              <a:fillRect/>
            </a:stretch>
          </a:blipFill>
        </p:spPr>
        <p:txBody>
          <a:bodyPr/>
          <a:lstStyle/>
          <a:p>
            <a:endParaRPr lang="en-US"/>
          </a:p>
        </p:txBody>
      </p:sp>
      <p:sp>
        <p:nvSpPr>
          <p:cNvPr id="5" name="Freeform 2">
            <a:extLst>
              <a:ext uri="{FF2B5EF4-FFF2-40B4-BE49-F238E27FC236}">
                <a16:creationId xmlns:a16="http://schemas.microsoft.com/office/drawing/2014/main" id="{BB02EEC0-45A3-8D19-4D79-30267C032FC0}"/>
              </a:ext>
            </a:extLst>
          </p:cNvPr>
          <p:cNvSpPr/>
          <p:nvPr/>
        </p:nvSpPr>
        <p:spPr>
          <a:xfrm>
            <a:off x="3032694" y="4817760"/>
            <a:ext cx="4768922" cy="4259575"/>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12"/>
            <a:stretch>
              <a:fillRect/>
            </a:stretch>
          </a:blipFill>
        </p:spPr>
        <p:txBody>
          <a:bodyPr/>
          <a:lstStyle/>
          <a:p>
            <a:endParaRPr lang="en-US"/>
          </a:p>
        </p:txBody>
      </p:sp>
      <p:grpSp>
        <p:nvGrpSpPr>
          <p:cNvPr id="7" name="Group 6">
            <a:extLst>
              <a:ext uri="{FF2B5EF4-FFF2-40B4-BE49-F238E27FC236}">
                <a16:creationId xmlns:a16="http://schemas.microsoft.com/office/drawing/2014/main" id="{B63CFA43-A58B-145E-260A-95A36232ADAF}"/>
              </a:ext>
            </a:extLst>
          </p:cNvPr>
          <p:cNvGrpSpPr/>
          <p:nvPr/>
        </p:nvGrpSpPr>
        <p:grpSpPr>
          <a:xfrm>
            <a:off x="831690" y="2335775"/>
            <a:ext cx="8631829" cy="1347806"/>
            <a:chOff x="2534222" y="2694402"/>
            <a:chExt cx="9332613" cy="1221125"/>
          </a:xfrm>
          <a:solidFill>
            <a:srgbClr val="0070C0"/>
          </a:solidFill>
          <a:effectLst>
            <a:glow rad="228600">
              <a:schemeClr val="accent2">
                <a:satMod val="175000"/>
                <a:alpha val="40000"/>
              </a:schemeClr>
            </a:glow>
          </a:effectLst>
        </p:grpSpPr>
        <p:sp>
          <p:nvSpPr>
            <p:cNvPr id="8" name="Speech Bubble: Oval 7">
              <a:extLst>
                <a:ext uri="{FF2B5EF4-FFF2-40B4-BE49-F238E27FC236}">
                  <a16:creationId xmlns:a16="http://schemas.microsoft.com/office/drawing/2014/main" id="{B1899E56-7AEF-4ACC-EB68-642C69B2DAE1}"/>
                </a:ext>
              </a:extLst>
            </p:cNvPr>
            <p:cNvSpPr/>
            <p:nvPr/>
          </p:nvSpPr>
          <p:spPr>
            <a:xfrm>
              <a:off x="2534222" y="2694402"/>
              <a:ext cx="9296399" cy="1221125"/>
            </a:xfrm>
            <a:prstGeom prst="wedgeEllipseCallout">
              <a:avLst>
                <a:gd name="adj1" fmla="val -8618"/>
                <a:gd name="adj2" fmla="val 110423"/>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1BA4BC57-025D-E8AE-54B0-24E978F93CDB}"/>
                </a:ext>
              </a:extLst>
            </p:cNvPr>
            <p:cNvSpPr txBox="1"/>
            <p:nvPr/>
          </p:nvSpPr>
          <p:spPr>
            <a:xfrm>
              <a:off x="2570436" y="3061364"/>
              <a:ext cx="9296399" cy="640507"/>
            </a:xfrm>
            <a:prstGeom prst="rect">
              <a:avLst/>
            </a:prstGeom>
            <a:noFill/>
          </p:spPr>
          <p:txBody>
            <a:bodyPr wrap="square" lIns="0" tIns="0" rIns="0" bIns="0" rtlCol="0" anchor="t">
              <a:spAutoFit/>
            </a:bodyPr>
            <a:lstStyle/>
            <a:p>
              <a:pPr algn="ctr">
                <a:lnSpc>
                  <a:spcPts val="6551"/>
                </a:lnSpc>
              </a:pPr>
              <a:r>
                <a:rPr lang="en-US" sz="6600" dirty="0">
                  <a:solidFill>
                    <a:schemeClr val="bg1"/>
                  </a:solidFill>
                  <a:latin typeface="Dreaming Outloud Pro" panose="03050502040302030504" pitchFamily="66" charset="0"/>
                  <a:cs typeface="Dreaming Outloud Pro" panose="03050502040302030504" pitchFamily="66" charset="0"/>
                </a:rPr>
                <a:t>What’s she like?</a:t>
              </a:r>
            </a:p>
          </p:txBody>
        </p:sp>
      </p:grpSp>
      <p:grpSp>
        <p:nvGrpSpPr>
          <p:cNvPr id="10" name="Group 9">
            <a:extLst>
              <a:ext uri="{FF2B5EF4-FFF2-40B4-BE49-F238E27FC236}">
                <a16:creationId xmlns:a16="http://schemas.microsoft.com/office/drawing/2014/main" id="{3D298E42-17C0-FB6B-F41E-AC7B1445B840}"/>
              </a:ext>
            </a:extLst>
          </p:cNvPr>
          <p:cNvGrpSpPr/>
          <p:nvPr/>
        </p:nvGrpSpPr>
        <p:grpSpPr>
          <a:xfrm>
            <a:off x="8596365" y="7184619"/>
            <a:ext cx="5804963" cy="1361849"/>
            <a:chOff x="2492270" y="2491121"/>
            <a:chExt cx="9357630" cy="1625492"/>
          </a:xfrm>
          <a:solidFill>
            <a:srgbClr val="00B050"/>
          </a:solidFill>
          <a:effectLst>
            <a:glow rad="228600">
              <a:srgbClr val="FFC000">
                <a:alpha val="40000"/>
              </a:srgbClr>
            </a:glow>
          </a:effectLst>
        </p:grpSpPr>
        <p:sp>
          <p:nvSpPr>
            <p:cNvPr id="11" name="Speech Bubble: Oval 10">
              <a:extLst>
                <a:ext uri="{FF2B5EF4-FFF2-40B4-BE49-F238E27FC236}">
                  <a16:creationId xmlns:a16="http://schemas.microsoft.com/office/drawing/2014/main" id="{28B03F6A-EFF1-2F78-A8E1-9D8AE2DE411A}"/>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36">
              <a:extLst>
                <a:ext uri="{FF2B5EF4-FFF2-40B4-BE49-F238E27FC236}">
                  <a16:creationId xmlns:a16="http://schemas.microsoft.com/office/drawing/2014/main" id="{EE7C647A-6681-CBE3-484E-D9A3C7985361}"/>
                </a:ext>
              </a:extLst>
            </p:cNvPr>
            <p:cNvSpPr txBox="1"/>
            <p:nvPr/>
          </p:nvSpPr>
          <p:spPr>
            <a:xfrm>
              <a:off x="2553500" y="2751984"/>
              <a:ext cx="9296400" cy="1033199"/>
            </a:xfrm>
            <a:prstGeom prst="rect">
              <a:avLst/>
            </a:prstGeom>
            <a:noFill/>
            <a:effectLst>
              <a:glow rad="228600">
                <a:schemeClr val="accent6">
                  <a:satMod val="175000"/>
                  <a:alpha val="40000"/>
                </a:schemeClr>
              </a:glow>
            </a:effectLst>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She’s helpful.</a:t>
              </a:r>
            </a:p>
          </p:txBody>
        </p:sp>
      </p:grpSp>
      <p:pic>
        <p:nvPicPr>
          <p:cNvPr id="13" name="Track 29">
            <a:hlinkClick r:id="" action="ppaction://media"/>
            <a:extLst>
              <a:ext uri="{FF2B5EF4-FFF2-40B4-BE49-F238E27FC236}">
                <a16:creationId xmlns:a16="http://schemas.microsoft.com/office/drawing/2014/main" id="{B79F13FA-F8DD-F9C5-40F1-263D84DC88DB}"/>
              </a:ext>
            </a:extLst>
          </p:cNvPr>
          <p:cNvPicPr>
            <a:picLocks noChangeAspect="1"/>
          </p:cNvPicPr>
          <p:nvPr>
            <a:audioFile r:link="rId1"/>
            <p:extLst>
              <p:ext uri="{DAA4B4D4-6D71-4841-9C94-3DE7FCFB9230}">
                <p14:media xmlns:p14="http://schemas.microsoft.com/office/powerpoint/2010/main" r:embed="rId2">
                  <p14:trim st="28062" end="5401.5312"/>
                </p14:media>
              </p:ext>
            </p:extLst>
          </p:nvPr>
        </p:nvPicPr>
        <p:blipFill>
          <a:blip r:embed="rId13">
            <a:duotone>
              <a:prstClr val="black"/>
              <a:schemeClr val="accent1">
                <a:tint val="45000"/>
                <a:satMod val="400000"/>
              </a:schemeClr>
            </a:duotone>
          </a:blip>
          <a:stretch>
            <a:fillRect/>
          </a:stretch>
        </p:blipFill>
        <p:spPr>
          <a:xfrm>
            <a:off x="18569418" y="2968113"/>
            <a:ext cx="1325498" cy="1325498"/>
          </a:xfrm>
          <a:prstGeom prst="rect">
            <a:avLst/>
          </a:prstGeom>
          <a:effectLst>
            <a:glow rad="228600">
              <a:schemeClr val="accent2">
                <a:satMod val="175000"/>
                <a:alpha val="40000"/>
              </a:schemeClr>
            </a:glow>
          </a:effectLst>
        </p:spPr>
      </p:pic>
      <p:pic>
        <p:nvPicPr>
          <p:cNvPr id="19" name="Picture 18">
            <a:extLst>
              <a:ext uri="{FF2B5EF4-FFF2-40B4-BE49-F238E27FC236}">
                <a16:creationId xmlns:a16="http://schemas.microsoft.com/office/drawing/2014/main" id="{558765CB-D3A3-23ED-C1ED-59AC733EA1F4}"/>
              </a:ext>
            </a:extLst>
          </p:cNvPr>
          <p:cNvPicPr>
            <a:picLocks noChangeAspect="1"/>
          </p:cNvPicPr>
          <p:nvPr/>
        </p:nvPicPr>
        <p:blipFill rotWithShape="1">
          <a:blip r:embed="rId14">
            <a:extLst>
              <a:ext uri="{28A0092B-C50C-407E-A947-70E740481C1C}">
                <a14:useLocalDpi xmlns:a14="http://schemas.microsoft.com/office/drawing/2010/main" val="0"/>
              </a:ext>
            </a:extLst>
          </a:blip>
          <a:srcRect t="5478" b="5478"/>
          <a:stretch/>
        </p:blipFill>
        <p:spPr>
          <a:xfrm>
            <a:off x="10499833" y="1397203"/>
            <a:ext cx="6293459" cy="4959236"/>
          </a:xfrm>
          <a:prstGeom prst="ellipse">
            <a:avLst/>
          </a:prstGeom>
          <a:solidFill>
            <a:schemeClr val="accent2"/>
          </a:solidFill>
          <a:ln w="190500" cap="rnd">
            <a:solidFill>
              <a:srgbClr val="FF000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Track 30">
            <a:hlinkClick r:id="" action="ppaction://media"/>
            <a:extLst>
              <a:ext uri="{FF2B5EF4-FFF2-40B4-BE49-F238E27FC236}">
                <a16:creationId xmlns:a16="http://schemas.microsoft.com/office/drawing/2014/main" id="{8398F9AC-1D93-0495-A7E8-7BDBA1FCB8A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69661" y="5600700"/>
            <a:ext cx="1525011" cy="1525011"/>
          </a:xfrm>
          <a:prstGeom prst="rect">
            <a:avLst/>
          </a:prstGeom>
        </p:spPr>
      </p:pic>
    </p:spTree>
    <p:extLst>
      <p:ext uri="{BB962C8B-B14F-4D97-AF65-F5344CB8AC3E}">
        <p14:creationId xmlns:p14="http://schemas.microsoft.com/office/powerpoint/2010/main" val="316682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 presetClass="mediacall" presetSubtype="0" fill="hold" nodeType="withEffect">
                                  <p:stCondLst>
                                    <p:cond delay="0"/>
                                  </p:stCondLst>
                                  <p:childTnLst>
                                    <p:cmd type="call" cmd="playFrom(0.0)">
                                      <p:cBhvr>
                                        <p:cTn id="12" dur="2074"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1" presetClass="mediacall" presetSubtype="0" fill="hold" nodeType="withEffect">
                                  <p:stCondLst>
                                    <p:cond delay="0"/>
                                  </p:stCondLst>
                                  <p:childTnLst>
                                    <p:cmd type="call" cmd="playFrom(0.0)">
                                      <p:cBhvr>
                                        <p:cTn id="22" dur="348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3"/>
                </p:tgtEl>
              </p:cMediaNode>
            </p:audio>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7"/>
          <a:stretch>
            <a:fillRect/>
          </a:stretch>
        </p:blipFill>
        <p:spPr>
          <a:xfrm>
            <a:off x="-55888" y="-53667"/>
            <a:ext cx="18343888" cy="11038790"/>
          </a:xfrm>
          <a:prstGeom prst="rect">
            <a:avLst/>
          </a:prstGeom>
        </p:spPr>
      </p:pic>
      <p:grpSp>
        <p:nvGrpSpPr>
          <p:cNvPr id="2" name="Group 2"/>
          <p:cNvGrpSpPr/>
          <p:nvPr/>
        </p:nvGrpSpPr>
        <p:grpSpPr>
          <a:xfrm>
            <a:off x="804796" y="1073849"/>
            <a:ext cx="16505649" cy="83008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300223" y="-181879"/>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913154" y="63983"/>
            <a:ext cx="2288292" cy="1536769"/>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8"/>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10"/>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1"/>
            <a:stretch>
              <a:fillRect/>
            </a:stretch>
          </a:blipFill>
        </p:spPr>
        <p:txBody>
          <a:bodyPr/>
          <a:lstStyle/>
          <a:p>
            <a:endParaRPr lang="en-US"/>
          </a:p>
        </p:txBody>
      </p:sp>
      <p:sp>
        <p:nvSpPr>
          <p:cNvPr id="5" name="Freeform 2">
            <a:extLst>
              <a:ext uri="{FF2B5EF4-FFF2-40B4-BE49-F238E27FC236}">
                <a16:creationId xmlns:a16="http://schemas.microsoft.com/office/drawing/2014/main" id="{BB02EEC0-45A3-8D19-4D79-30267C032FC0}"/>
              </a:ext>
            </a:extLst>
          </p:cNvPr>
          <p:cNvSpPr/>
          <p:nvPr/>
        </p:nvSpPr>
        <p:spPr>
          <a:xfrm>
            <a:off x="3560427" y="4782251"/>
            <a:ext cx="4490141" cy="4430900"/>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12"/>
            <a:stretch>
              <a:fillRect/>
            </a:stretch>
          </a:blipFill>
        </p:spPr>
        <p:txBody>
          <a:bodyPr/>
          <a:lstStyle/>
          <a:p>
            <a:endParaRPr lang="en-US"/>
          </a:p>
        </p:txBody>
      </p:sp>
      <p:grpSp>
        <p:nvGrpSpPr>
          <p:cNvPr id="7" name="Group 6">
            <a:extLst>
              <a:ext uri="{FF2B5EF4-FFF2-40B4-BE49-F238E27FC236}">
                <a16:creationId xmlns:a16="http://schemas.microsoft.com/office/drawing/2014/main" id="{B63CFA43-A58B-145E-260A-95A36232ADAF}"/>
              </a:ext>
            </a:extLst>
          </p:cNvPr>
          <p:cNvGrpSpPr/>
          <p:nvPr/>
        </p:nvGrpSpPr>
        <p:grpSpPr>
          <a:xfrm>
            <a:off x="977555" y="2254147"/>
            <a:ext cx="8631829" cy="1347806"/>
            <a:chOff x="2534222" y="2694402"/>
            <a:chExt cx="9332613" cy="1221125"/>
          </a:xfrm>
          <a:solidFill>
            <a:srgbClr val="0070C0"/>
          </a:solidFill>
          <a:effectLst>
            <a:glow rad="228600">
              <a:schemeClr val="accent2">
                <a:satMod val="175000"/>
                <a:alpha val="40000"/>
              </a:schemeClr>
            </a:glow>
          </a:effectLst>
        </p:grpSpPr>
        <p:sp>
          <p:nvSpPr>
            <p:cNvPr id="8" name="Speech Bubble: Oval 7">
              <a:extLst>
                <a:ext uri="{FF2B5EF4-FFF2-40B4-BE49-F238E27FC236}">
                  <a16:creationId xmlns:a16="http://schemas.microsoft.com/office/drawing/2014/main" id="{B1899E56-7AEF-4ACC-EB68-642C69B2DAE1}"/>
                </a:ext>
              </a:extLst>
            </p:cNvPr>
            <p:cNvSpPr/>
            <p:nvPr/>
          </p:nvSpPr>
          <p:spPr>
            <a:xfrm>
              <a:off x="2534222" y="2694402"/>
              <a:ext cx="9296399" cy="1221125"/>
            </a:xfrm>
            <a:prstGeom prst="wedgeEllipseCallout">
              <a:avLst>
                <a:gd name="adj1" fmla="val -6532"/>
                <a:gd name="adj2" fmla="val 117074"/>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1BA4BC57-025D-E8AE-54B0-24E978F93CDB}"/>
                </a:ext>
              </a:extLst>
            </p:cNvPr>
            <p:cNvSpPr txBox="1"/>
            <p:nvPr/>
          </p:nvSpPr>
          <p:spPr>
            <a:xfrm>
              <a:off x="2570436" y="3061364"/>
              <a:ext cx="9296399" cy="805175"/>
            </a:xfrm>
            <a:prstGeom prst="rect">
              <a:avLst/>
            </a:prstGeom>
            <a:noFill/>
          </p:spPr>
          <p:txBody>
            <a:bodyPr wrap="square" lIns="0" tIns="0" rIns="0" bIns="0" rtlCol="0" anchor="t">
              <a:spAutoFit/>
            </a:bodyPr>
            <a:lstStyle/>
            <a:p>
              <a:pPr algn="ctr">
                <a:lnSpc>
                  <a:spcPts val="6551"/>
                </a:lnSpc>
              </a:pPr>
              <a:r>
                <a:rPr lang="en-US" sz="6600" dirty="0">
                  <a:solidFill>
                    <a:schemeClr val="bg1"/>
                  </a:solidFill>
                  <a:latin typeface="Dreaming Outloud Pro" panose="03050502040302030504" pitchFamily="66" charset="0"/>
                  <a:cs typeface="Dreaming Outloud Pro" panose="03050502040302030504" pitchFamily="66" charset="0"/>
                </a:rPr>
                <a:t>What’s he like?</a:t>
              </a:r>
            </a:p>
          </p:txBody>
        </p:sp>
      </p:grpSp>
      <p:grpSp>
        <p:nvGrpSpPr>
          <p:cNvPr id="10" name="Group 9">
            <a:extLst>
              <a:ext uri="{FF2B5EF4-FFF2-40B4-BE49-F238E27FC236}">
                <a16:creationId xmlns:a16="http://schemas.microsoft.com/office/drawing/2014/main" id="{3D298E42-17C0-FB6B-F41E-AC7B1445B840}"/>
              </a:ext>
            </a:extLst>
          </p:cNvPr>
          <p:cNvGrpSpPr/>
          <p:nvPr/>
        </p:nvGrpSpPr>
        <p:grpSpPr>
          <a:xfrm>
            <a:off x="8764485" y="6942927"/>
            <a:ext cx="5804963" cy="1361849"/>
            <a:chOff x="2492270" y="2491121"/>
            <a:chExt cx="9357630" cy="1625492"/>
          </a:xfrm>
          <a:solidFill>
            <a:srgbClr val="00B050"/>
          </a:solidFill>
          <a:effectLst>
            <a:glow rad="228600">
              <a:srgbClr val="FFC000">
                <a:alpha val="40000"/>
              </a:srgbClr>
            </a:glow>
          </a:effectLst>
        </p:grpSpPr>
        <p:sp>
          <p:nvSpPr>
            <p:cNvPr id="11" name="Speech Bubble: Oval 10">
              <a:extLst>
                <a:ext uri="{FF2B5EF4-FFF2-40B4-BE49-F238E27FC236}">
                  <a16:creationId xmlns:a16="http://schemas.microsoft.com/office/drawing/2014/main" id="{28B03F6A-EFF1-2F78-A8E1-9D8AE2DE411A}"/>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36">
              <a:extLst>
                <a:ext uri="{FF2B5EF4-FFF2-40B4-BE49-F238E27FC236}">
                  <a16:creationId xmlns:a16="http://schemas.microsoft.com/office/drawing/2014/main" id="{EE7C647A-6681-CBE3-484E-D9A3C7985361}"/>
                </a:ext>
              </a:extLst>
            </p:cNvPr>
            <p:cNvSpPr txBox="1"/>
            <p:nvPr/>
          </p:nvSpPr>
          <p:spPr>
            <a:xfrm>
              <a:off x="2553500" y="2751984"/>
              <a:ext cx="9296400" cy="1033199"/>
            </a:xfrm>
            <a:prstGeom prst="rect">
              <a:avLst/>
            </a:prstGeom>
            <a:noFill/>
            <a:effectLst>
              <a:glow rad="228600">
                <a:schemeClr val="accent6">
                  <a:satMod val="175000"/>
                  <a:alpha val="40000"/>
                </a:schemeClr>
              </a:glow>
            </a:effectLst>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He’s clever.</a:t>
              </a:r>
            </a:p>
          </p:txBody>
        </p:sp>
      </p:grpSp>
      <p:pic>
        <p:nvPicPr>
          <p:cNvPr id="19" name="Picture 18">
            <a:extLst>
              <a:ext uri="{FF2B5EF4-FFF2-40B4-BE49-F238E27FC236}">
                <a16:creationId xmlns:a16="http://schemas.microsoft.com/office/drawing/2014/main" id="{72BAF1FF-DD3F-3F2D-8EB5-54EFEB768EB9}"/>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t="7739" b="7739"/>
          <a:stretch/>
        </p:blipFill>
        <p:spPr>
          <a:xfrm>
            <a:off x="10587125" y="1479966"/>
            <a:ext cx="6494857" cy="4377057"/>
          </a:xfrm>
          <a:prstGeom prst="ellipse">
            <a:avLst/>
          </a:prstGeom>
          <a:ln w="190500" cap="rnd">
            <a:solidFill>
              <a:srgbClr val="FF000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Track 30">
            <a:hlinkClick r:id="" action="ppaction://media"/>
            <a:extLst>
              <a:ext uri="{FF2B5EF4-FFF2-40B4-BE49-F238E27FC236}">
                <a16:creationId xmlns:a16="http://schemas.microsoft.com/office/drawing/2014/main" id="{7CB5BCB7-35EF-0DA6-9E9F-DC23FFE9E4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10969" y="3410185"/>
            <a:ext cx="1525011" cy="1525011"/>
          </a:xfrm>
          <a:prstGeom prst="rect">
            <a:avLst/>
          </a:prstGeom>
        </p:spPr>
      </p:pic>
      <p:pic>
        <p:nvPicPr>
          <p:cNvPr id="21" name="Track 30">
            <a:hlinkClick r:id="" action="ppaction://media"/>
            <a:extLst>
              <a:ext uri="{FF2B5EF4-FFF2-40B4-BE49-F238E27FC236}">
                <a16:creationId xmlns:a16="http://schemas.microsoft.com/office/drawing/2014/main" id="{F141EA7C-929C-253B-8D3C-E260A3F8E95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10969" y="5366897"/>
            <a:ext cx="1525011" cy="1525011"/>
          </a:xfrm>
          <a:prstGeom prst="rect">
            <a:avLst/>
          </a:prstGeom>
        </p:spPr>
      </p:pic>
    </p:spTree>
    <p:extLst>
      <p:ext uri="{BB962C8B-B14F-4D97-AF65-F5344CB8AC3E}">
        <p14:creationId xmlns:p14="http://schemas.microsoft.com/office/powerpoint/2010/main" val="248039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 presetClass="mediacall" presetSubtype="0" fill="hold" nodeType="withEffect">
                                  <p:stCondLst>
                                    <p:cond delay="0"/>
                                  </p:stCondLst>
                                  <p:childTnLst>
                                    <p:cmd type="call" cmd="playFrom(0.0)">
                                      <p:cBhvr>
                                        <p:cTn id="12" dur="2832"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1" presetClass="mediacall" presetSubtype="0" fill="hold" nodeType="withEffect">
                                  <p:stCondLst>
                                    <p:cond delay="0"/>
                                  </p:stCondLst>
                                  <p:childTnLst>
                                    <p:cmd type="call" cmd="playFrom(0.0)">
                                      <p:cBhvr>
                                        <p:cTn id="22" dur="248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7"/>
          <a:stretch>
            <a:fillRect/>
          </a:stretch>
        </p:blipFill>
        <p:spPr>
          <a:xfrm>
            <a:off x="-55888" y="-53667"/>
            <a:ext cx="18343888" cy="11038790"/>
          </a:xfrm>
          <a:prstGeom prst="rect">
            <a:avLst/>
          </a:prstGeom>
        </p:spPr>
      </p:pic>
      <p:grpSp>
        <p:nvGrpSpPr>
          <p:cNvPr id="2" name="Group 2"/>
          <p:cNvGrpSpPr/>
          <p:nvPr/>
        </p:nvGrpSpPr>
        <p:grpSpPr>
          <a:xfrm>
            <a:off x="1012191" y="1020321"/>
            <a:ext cx="16505649" cy="892377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376229" y="-127436"/>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689508" y="-16303"/>
            <a:ext cx="2402558" cy="1999481"/>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8"/>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10"/>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58908" y="-10584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1"/>
            <a:stretch>
              <a:fillRect/>
            </a:stretch>
          </a:blipFill>
        </p:spPr>
        <p:txBody>
          <a:bodyPr/>
          <a:lstStyle/>
          <a:p>
            <a:endParaRPr lang="en-US"/>
          </a:p>
        </p:txBody>
      </p:sp>
      <p:sp>
        <p:nvSpPr>
          <p:cNvPr id="5" name="Freeform 2">
            <a:extLst>
              <a:ext uri="{FF2B5EF4-FFF2-40B4-BE49-F238E27FC236}">
                <a16:creationId xmlns:a16="http://schemas.microsoft.com/office/drawing/2014/main" id="{BB02EEC0-45A3-8D19-4D79-30267C032FC0}"/>
              </a:ext>
            </a:extLst>
          </p:cNvPr>
          <p:cNvSpPr/>
          <p:nvPr/>
        </p:nvSpPr>
        <p:spPr>
          <a:xfrm>
            <a:off x="3037537" y="5123114"/>
            <a:ext cx="4344129" cy="4592386"/>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12"/>
            <a:stretch>
              <a:fillRect/>
            </a:stretch>
          </a:blipFill>
        </p:spPr>
        <p:txBody>
          <a:bodyPr/>
          <a:lstStyle/>
          <a:p>
            <a:endParaRPr lang="en-US"/>
          </a:p>
        </p:txBody>
      </p:sp>
      <p:grpSp>
        <p:nvGrpSpPr>
          <p:cNvPr id="7" name="Group 6">
            <a:extLst>
              <a:ext uri="{FF2B5EF4-FFF2-40B4-BE49-F238E27FC236}">
                <a16:creationId xmlns:a16="http://schemas.microsoft.com/office/drawing/2014/main" id="{B63CFA43-A58B-145E-260A-95A36232ADAF}"/>
              </a:ext>
            </a:extLst>
          </p:cNvPr>
          <p:cNvGrpSpPr/>
          <p:nvPr/>
        </p:nvGrpSpPr>
        <p:grpSpPr>
          <a:xfrm>
            <a:off x="1060314" y="2214119"/>
            <a:ext cx="8631829" cy="1347806"/>
            <a:chOff x="2534222" y="2694402"/>
            <a:chExt cx="9332613" cy="1221125"/>
          </a:xfrm>
          <a:solidFill>
            <a:srgbClr val="0070C0"/>
          </a:solidFill>
          <a:effectLst>
            <a:glow rad="228600">
              <a:schemeClr val="accent2">
                <a:satMod val="175000"/>
                <a:alpha val="40000"/>
              </a:schemeClr>
            </a:glow>
          </a:effectLst>
        </p:grpSpPr>
        <p:sp>
          <p:nvSpPr>
            <p:cNvPr id="8" name="Speech Bubble: Oval 7">
              <a:extLst>
                <a:ext uri="{FF2B5EF4-FFF2-40B4-BE49-F238E27FC236}">
                  <a16:creationId xmlns:a16="http://schemas.microsoft.com/office/drawing/2014/main" id="{B1899E56-7AEF-4ACC-EB68-642C69B2DAE1}"/>
                </a:ext>
              </a:extLst>
            </p:cNvPr>
            <p:cNvSpPr/>
            <p:nvPr/>
          </p:nvSpPr>
          <p:spPr>
            <a:xfrm>
              <a:off x="2534222" y="2694402"/>
              <a:ext cx="9296399" cy="1221125"/>
            </a:xfrm>
            <a:prstGeom prst="wedgeEllipseCallout">
              <a:avLst>
                <a:gd name="adj1" fmla="val -10286"/>
                <a:gd name="adj2" fmla="val 14101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1BA4BC57-025D-E8AE-54B0-24E978F93CDB}"/>
                </a:ext>
              </a:extLst>
            </p:cNvPr>
            <p:cNvSpPr txBox="1"/>
            <p:nvPr/>
          </p:nvSpPr>
          <p:spPr>
            <a:xfrm>
              <a:off x="2570436" y="3061364"/>
              <a:ext cx="9296399" cy="805175"/>
            </a:xfrm>
            <a:prstGeom prst="rect">
              <a:avLst/>
            </a:prstGeom>
            <a:noFill/>
          </p:spPr>
          <p:txBody>
            <a:bodyPr wrap="square" lIns="0" tIns="0" rIns="0" bIns="0" rtlCol="0" anchor="t">
              <a:spAutoFit/>
            </a:bodyPr>
            <a:lstStyle/>
            <a:p>
              <a:pPr algn="ctr">
                <a:lnSpc>
                  <a:spcPts val="6551"/>
                </a:lnSpc>
              </a:pPr>
              <a:r>
                <a:rPr lang="en-US" sz="6600" dirty="0">
                  <a:solidFill>
                    <a:schemeClr val="bg1"/>
                  </a:solidFill>
                  <a:latin typeface="Dreaming Outloud Pro" panose="03050502040302030504" pitchFamily="66" charset="0"/>
                  <a:cs typeface="Dreaming Outloud Pro" panose="03050502040302030504" pitchFamily="66" charset="0"/>
                </a:rPr>
                <a:t>What’s he like?</a:t>
              </a:r>
            </a:p>
          </p:txBody>
        </p:sp>
      </p:grpSp>
      <p:grpSp>
        <p:nvGrpSpPr>
          <p:cNvPr id="10" name="Group 9">
            <a:extLst>
              <a:ext uri="{FF2B5EF4-FFF2-40B4-BE49-F238E27FC236}">
                <a16:creationId xmlns:a16="http://schemas.microsoft.com/office/drawing/2014/main" id="{3D298E42-17C0-FB6B-F41E-AC7B1445B840}"/>
              </a:ext>
            </a:extLst>
          </p:cNvPr>
          <p:cNvGrpSpPr/>
          <p:nvPr/>
        </p:nvGrpSpPr>
        <p:grpSpPr>
          <a:xfrm>
            <a:off x="8161235" y="7473100"/>
            <a:ext cx="4716565" cy="1347807"/>
            <a:chOff x="2492270" y="2491121"/>
            <a:chExt cx="9357630" cy="1625492"/>
          </a:xfrm>
          <a:solidFill>
            <a:srgbClr val="00B050"/>
          </a:solidFill>
          <a:effectLst>
            <a:glow rad="228600">
              <a:srgbClr val="FFC000">
                <a:alpha val="40000"/>
              </a:srgbClr>
            </a:glow>
          </a:effectLst>
        </p:grpSpPr>
        <p:sp>
          <p:nvSpPr>
            <p:cNvPr id="11" name="Speech Bubble: Oval 10">
              <a:extLst>
                <a:ext uri="{FF2B5EF4-FFF2-40B4-BE49-F238E27FC236}">
                  <a16:creationId xmlns:a16="http://schemas.microsoft.com/office/drawing/2014/main" id="{28B03F6A-EFF1-2F78-A8E1-9D8AE2DE411A}"/>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36">
              <a:extLst>
                <a:ext uri="{FF2B5EF4-FFF2-40B4-BE49-F238E27FC236}">
                  <a16:creationId xmlns:a16="http://schemas.microsoft.com/office/drawing/2014/main" id="{EE7C647A-6681-CBE3-484E-D9A3C7985361}"/>
                </a:ext>
              </a:extLst>
            </p:cNvPr>
            <p:cNvSpPr txBox="1"/>
            <p:nvPr/>
          </p:nvSpPr>
          <p:spPr>
            <a:xfrm>
              <a:off x="2553500" y="2751984"/>
              <a:ext cx="9296400" cy="1033199"/>
            </a:xfrm>
            <a:prstGeom prst="rect">
              <a:avLst/>
            </a:prstGeom>
            <a:noFill/>
            <a:effectLst>
              <a:glow rad="228600">
                <a:schemeClr val="accent6">
                  <a:satMod val="175000"/>
                  <a:alpha val="40000"/>
                </a:schemeClr>
              </a:glow>
            </a:effectLst>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He’s active.</a:t>
              </a:r>
            </a:p>
          </p:txBody>
        </p:sp>
      </p:grpSp>
      <p:pic>
        <p:nvPicPr>
          <p:cNvPr id="19" name="Picture 18">
            <a:extLst>
              <a:ext uri="{FF2B5EF4-FFF2-40B4-BE49-F238E27FC236}">
                <a16:creationId xmlns:a16="http://schemas.microsoft.com/office/drawing/2014/main" id="{D3C18A46-B85D-AA36-7718-1FD6923D323A}"/>
              </a:ext>
            </a:extLst>
          </p:cNvPr>
          <p:cNvPicPr>
            <a:picLocks noChangeAspect="1"/>
          </p:cNvPicPr>
          <p:nvPr/>
        </p:nvPicPr>
        <p:blipFill rotWithShape="1">
          <a:blip r:embed="rId13">
            <a:extLst>
              <a:ext uri="{28A0092B-C50C-407E-A947-70E740481C1C}">
                <a14:useLocalDpi xmlns:a14="http://schemas.microsoft.com/office/drawing/2010/main" val="0"/>
              </a:ext>
            </a:extLst>
          </a:blip>
          <a:srcRect t="6688" b="6688"/>
          <a:stretch/>
        </p:blipFill>
        <p:spPr>
          <a:xfrm>
            <a:off x="10476237" y="1521360"/>
            <a:ext cx="6283697" cy="4777158"/>
          </a:xfrm>
          <a:prstGeom prst="ellipse">
            <a:avLst/>
          </a:prstGeom>
          <a:ln w="190500" cap="rnd">
            <a:solidFill>
              <a:srgbClr val="FF000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Track 30">
            <a:hlinkClick r:id="" action="ppaction://media"/>
            <a:extLst>
              <a:ext uri="{FF2B5EF4-FFF2-40B4-BE49-F238E27FC236}">
                <a16:creationId xmlns:a16="http://schemas.microsoft.com/office/drawing/2014/main" id="{23B1CAF8-3FFC-0CBE-B786-11BF563B1D5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10969" y="3410185"/>
            <a:ext cx="1525011" cy="1525011"/>
          </a:xfrm>
          <a:prstGeom prst="rect">
            <a:avLst/>
          </a:prstGeom>
        </p:spPr>
      </p:pic>
      <p:pic>
        <p:nvPicPr>
          <p:cNvPr id="21" name="Track 30">
            <a:hlinkClick r:id="" action="ppaction://media"/>
            <a:extLst>
              <a:ext uri="{FF2B5EF4-FFF2-40B4-BE49-F238E27FC236}">
                <a16:creationId xmlns:a16="http://schemas.microsoft.com/office/drawing/2014/main" id="{56814B84-5AB5-44FC-75C3-F3D535F4D25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10969" y="5366897"/>
            <a:ext cx="1525011" cy="1525011"/>
          </a:xfrm>
          <a:prstGeom prst="rect">
            <a:avLst/>
          </a:prstGeom>
        </p:spPr>
      </p:pic>
    </p:spTree>
    <p:extLst>
      <p:ext uri="{BB962C8B-B14F-4D97-AF65-F5344CB8AC3E}">
        <p14:creationId xmlns:p14="http://schemas.microsoft.com/office/powerpoint/2010/main" val="687423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 presetClass="mediacall" presetSubtype="0" fill="hold" nodeType="withEffect">
                                  <p:stCondLst>
                                    <p:cond delay="0"/>
                                  </p:stCondLst>
                                  <p:childTnLst>
                                    <p:cmd type="call" cmd="playFrom(0.0)">
                                      <p:cBhvr>
                                        <p:cTn id="12" dur="2832"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1" presetClass="mediacall" presetSubtype="0" fill="hold" nodeType="withEffect">
                                  <p:stCondLst>
                                    <p:cond delay="0"/>
                                  </p:stCondLst>
                                  <p:childTnLst>
                                    <p:cmd type="call" cmd="playFrom(0.0)">
                                      <p:cBhvr>
                                        <p:cTn id="22" dur="325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304800" y="1097886"/>
            <a:ext cx="17602201" cy="8922414"/>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069043">
            <a:off x="16970736" y="8917320"/>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6"/>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7"/>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755704" y="-157842"/>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ASK and ANSWER.</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8"/>
            <a:stretch>
              <a:fillRect/>
            </a:stretch>
          </a:blipFill>
        </p:spPr>
        <p:txBody>
          <a:bodyPr/>
          <a:lstStyle/>
          <a:p>
            <a:endParaRPr lang="en-US"/>
          </a:p>
        </p:txBody>
      </p:sp>
      <p:pic>
        <p:nvPicPr>
          <p:cNvPr id="32" name="happy-cooking-show-111370">
            <a:hlinkClick r:id="" action="ppaction://media"/>
            <a:extLst>
              <a:ext uri="{FF2B5EF4-FFF2-40B4-BE49-F238E27FC236}">
                <a16:creationId xmlns:a16="http://schemas.microsoft.com/office/drawing/2014/main" id="{15856853-CEFF-4A74-76A2-2E552BAC7B3F}"/>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12928582" y="-62295"/>
            <a:ext cx="1305955" cy="1305955"/>
          </a:xfrm>
          <a:prstGeom prst="rect">
            <a:avLst/>
          </a:prstGeom>
          <a:effectLst>
            <a:glow rad="228600">
              <a:schemeClr val="accent5">
                <a:satMod val="175000"/>
                <a:alpha val="40000"/>
              </a:schemeClr>
            </a:glow>
          </a:effectLst>
        </p:spPr>
      </p:pic>
      <p:sp>
        <p:nvSpPr>
          <p:cNvPr id="8" name="Freeform 2">
            <a:extLst>
              <a:ext uri="{FF2B5EF4-FFF2-40B4-BE49-F238E27FC236}">
                <a16:creationId xmlns:a16="http://schemas.microsoft.com/office/drawing/2014/main" id="{0E468728-55AF-870D-C17A-4036563A5205}"/>
              </a:ext>
            </a:extLst>
          </p:cNvPr>
          <p:cNvSpPr/>
          <p:nvPr/>
        </p:nvSpPr>
        <p:spPr>
          <a:xfrm>
            <a:off x="1411566" y="2889660"/>
            <a:ext cx="3790154" cy="5338865"/>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10"/>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DC0AEFBB-5298-D1C2-47BB-21951D5F3396}"/>
              </a:ext>
            </a:extLst>
          </p:cNvPr>
          <p:cNvSpPr/>
          <p:nvPr/>
        </p:nvSpPr>
        <p:spPr>
          <a:xfrm>
            <a:off x="6493034" y="1580933"/>
            <a:ext cx="5289527" cy="3736396"/>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9FA0CAD-67FB-97FD-CF13-D84E5DBCE7E8}"/>
              </a:ext>
            </a:extLst>
          </p:cNvPr>
          <p:cNvSpPr/>
          <p:nvPr/>
        </p:nvSpPr>
        <p:spPr>
          <a:xfrm>
            <a:off x="12298257" y="1604798"/>
            <a:ext cx="5289526" cy="3754658"/>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D8992A86-F8FF-1538-AFA5-A568AF605976}"/>
              </a:ext>
            </a:extLst>
          </p:cNvPr>
          <p:cNvSpPr/>
          <p:nvPr/>
        </p:nvSpPr>
        <p:spPr>
          <a:xfrm>
            <a:off x="6535673" y="5846094"/>
            <a:ext cx="5246888" cy="3736396"/>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D39DA413-660D-BDDD-D70A-122B9F82EF82}"/>
              </a:ext>
            </a:extLst>
          </p:cNvPr>
          <p:cNvSpPr/>
          <p:nvPr/>
        </p:nvSpPr>
        <p:spPr>
          <a:xfrm>
            <a:off x="12175633" y="5858918"/>
            <a:ext cx="5412149" cy="3754658"/>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30F08B2-E1D0-C70E-A0F1-B360D5354AC3}"/>
              </a:ext>
            </a:extLst>
          </p:cNvPr>
          <p:cNvPicPr>
            <a:picLocks noChangeAspect="1"/>
          </p:cNvPicPr>
          <p:nvPr/>
        </p:nvPicPr>
        <p:blipFill>
          <a:blip r:embed="rId11" cstate="email">
            <a:extLst>
              <a:ext uri="{28A0092B-C50C-407E-A947-70E740481C1C}">
                <a14:useLocalDpi xmlns:a14="http://schemas.microsoft.com/office/drawing/2010/main" val="0"/>
              </a:ext>
            </a:extLst>
          </a:blip>
          <a:srcRect t="4460" b="4460"/>
          <a:stretch/>
        </p:blipFill>
        <p:spPr>
          <a:xfrm>
            <a:off x="6535673" y="1682673"/>
            <a:ext cx="5217272" cy="3676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35EDF02A-8C8B-DF39-D127-AA7E4030D0D0}"/>
              </a:ext>
            </a:extLst>
          </p:cNvPr>
          <p:cNvPicPr>
            <a:picLocks noChangeAspect="1"/>
          </p:cNvPicPr>
          <p:nvPr/>
        </p:nvPicPr>
        <p:blipFill>
          <a:blip r:embed="rId12" cstate="email">
            <a:extLst>
              <a:ext uri="{28A0092B-C50C-407E-A947-70E740481C1C}">
                <a14:useLocalDpi xmlns:a14="http://schemas.microsoft.com/office/drawing/2010/main" val="0"/>
              </a:ext>
            </a:extLst>
          </a:blip>
          <a:srcRect t="5709" b="5709"/>
          <a:stretch/>
        </p:blipFill>
        <p:spPr>
          <a:xfrm>
            <a:off x="12337768" y="1729814"/>
            <a:ext cx="5260230" cy="3629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a:extLst>
              <a:ext uri="{FF2B5EF4-FFF2-40B4-BE49-F238E27FC236}">
                <a16:creationId xmlns:a16="http://schemas.microsoft.com/office/drawing/2014/main" id="{B06F154B-6FF2-EC2B-E61E-6D05E5609257}"/>
              </a:ext>
            </a:extLst>
          </p:cNvPr>
          <p:cNvPicPr>
            <a:picLocks noChangeAspect="1"/>
          </p:cNvPicPr>
          <p:nvPr/>
        </p:nvPicPr>
        <p:blipFill>
          <a:blip r:embed="rId13" cstate="email">
            <a:extLst>
              <a:ext uri="{28A0092B-C50C-407E-A947-70E740481C1C}">
                <a14:useLocalDpi xmlns:a14="http://schemas.microsoft.com/office/drawing/2010/main" val="0"/>
              </a:ext>
            </a:extLst>
          </a:blip>
          <a:srcRect t="4506" b="4506"/>
          <a:stretch/>
        </p:blipFill>
        <p:spPr>
          <a:xfrm>
            <a:off x="6501998" y="5926959"/>
            <a:ext cx="5145363" cy="3686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a:extLst>
              <a:ext uri="{FF2B5EF4-FFF2-40B4-BE49-F238E27FC236}">
                <a16:creationId xmlns:a16="http://schemas.microsoft.com/office/drawing/2014/main" id="{513D7E88-04D8-5BB3-D5EB-4893D8D8FE59}"/>
              </a:ext>
            </a:extLst>
          </p:cNvPr>
          <p:cNvPicPr>
            <a:picLocks noChangeAspect="1"/>
          </p:cNvPicPr>
          <p:nvPr/>
        </p:nvPicPr>
        <p:blipFill>
          <a:blip r:embed="rId14" cstate="email">
            <a:extLst>
              <a:ext uri="{28A0092B-C50C-407E-A947-70E740481C1C}">
                <a14:useLocalDpi xmlns:a14="http://schemas.microsoft.com/office/drawing/2010/main" val="0"/>
              </a:ext>
            </a:extLst>
          </a:blip>
          <a:srcRect t="5847" b="5847"/>
          <a:stretch/>
        </p:blipFill>
        <p:spPr>
          <a:xfrm>
            <a:off x="12213484" y="5953018"/>
            <a:ext cx="5236316" cy="3660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898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53298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3"/>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4"/>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6"/>
            <a:stretch>
              <a:fillRect/>
            </a:stretch>
          </a:blipFill>
        </p:spPr>
        <p:txBody>
          <a:bodyPr/>
          <a:lstStyle/>
          <a:p>
            <a:endParaRPr lang="en-US"/>
          </a:p>
        </p:txBody>
      </p:sp>
      <p:grpSp>
        <p:nvGrpSpPr>
          <p:cNvPr id="19" name="Group 18">
            <a:extLst>
              <a:ext uri="{FF2B5EF4-FFF2-40B4-BE49-F238E27FC236}">
                <a16:creationId xmlns:a16="http://schemas.microsoft.com/office/drawing/2014/main" id="{BEF77BAB-547F-CB3A-9F1D-A48112CCF271}"/>
              </a:ext>
            </a:extLst>
          </p:cNvPr>
          <p:cNvGrpSpPr/>
          <p:nvPr/>
        </p:nvGrpSpPr>
        <p:grpSpPr>
          <a:xfrm>
            <a:off x="338895" y="276281"/>
            <a:ext cx="15321163" cy="8739354"/>
            <a:chOff x="-95067" y="348359"/>
            <a:chExt cx="15487467" cy="8683120"/>
          </a:xfrm>
        </p:grpSpPr>
        <p:grpSp>
          <p:nvGrpSpPr>
            <p:cNvPr id="9" name="Group 8">
              <a:extLst>
                <a:ext uri="{FF2B5EF4-FFF2-40B4-BE49-F238E27FC236}">
                  <a16:creationId xmlns:a16="http://schemas.microsoft.com/office/drawing/2014/main" id="{EB855724-97E1-116D-2E5C-863529517795}"/>
                </a:ext>
              </a:extLst>
            </p:cNvPr>
            <p:cNvGrpSpPr/>
            <p:nvPr/>
          </p:nvGrpSpPr>
          <p:grpSpPr>
            <a:xfrm>
              <a:off x="1960041" y="2264318"/>
              <a:ext cx="13432359" cy="6767161"/>
              <a:chOff x="1960041" y="2476500"/>
              <a:chExt cx="13432359" cy="6554979"/>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1960041" y="2476500"/>
                <a:ext cx="13432359"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5A573AC-11BB-96B1-0F3F-74DFD085941D}"/>
                  </a:ext>
                </a:extLst>
              </p:cNvPr>
              <p:cNvPicPr>
                <a:picLocks noChangeAspect="1"/>
              </p:cNvPicPr>
              <p:nvPr/>
            </p:nvPicPr>
            <p:blipFill>
              <a:blip r:embed="rId8">
                <a:extLst>
                  <a:ext uri="{28A0092B-C50C-407E-A947-70E740481C1C}">
                    <a14:useLocalDpi xmlns:a14="http://schemas.microsoft.com/office/drawing/2010/main" val="0"/>
                  </a:ext>
                </a:extLst>
              </a:blip>
              <a:srcRect t="8577" b="8577"/>
              <a:stretch/>
            </p:blipFill>
            <p:spPr>
              <a:xfrm>
                <a:off x="2218826" y="2533927"/>
                <a:ext cx="12903011" cy="6317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4" name="Freeform 9">
              <a:extLst>
                <a:ext uri="{FF2B5EF4-FFF2-40B4-BE49-F238E27FC236}">
                  <a16:creationId xmlns:a16="http://schemas.microsoft.com/office/drawing/2014/main" id="{AC03EBA1-DC70-629A-4454-B971B3942FED}"/>
                </a:ext>
              </a:extLst>
            </p:cNvPr>
            <p:cNvSpPr/>
            <p:nvPr/>
          </p:nvSpPr>
          <p:spPr>
            <a:xfrm rot="21187019">
              <a:off x="-95067" y="34835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dirty="0"/>
            </a:p>
          </p:txBody>
        </p:sp>
      </p:grpSp>
    </p:spTree>
    <p:extLst>
      <p:ext uri="{BB962C8B-B14F-4D97-AF65-F5344CB8AC3E}">
        <p14:creationId xmlns:p14="http://schemas.microsoft.com/office/powerpoint/2010/main" val="106860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26875" y="1984090"/>
            <a:ext cx="16505649" cy="739055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10298" y="141125"/>
            <a:ext cx="5867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5" name="Group 14">
            <a:extLst>
              <a:ext uri="{FF2B5EF4-FFF2-40B4-BE49-F238E27FC236}">
                <a16:creationId xmlns:a16="http://schemas.microsoft.com/office/drawing/2014/main" id="{B694E220-256B-6892-FE5B-DED4026ED1BE}"/>
              </a:ext>
            </a:extLst>
          </p:cNvPr>
          <p:cNvGrpSpPr/>
          <p:nvPr/>
        </p:nvGrpSpPr>
        <p:grpSpPr>
          <a:xfrm>
            <a:off x="855315" y="2091807"/>
            <a:ext cx="16505649" cy="7336701"/>
            <a:chOff x="1847321" y="2037949"/>
            <a:chExt cx="14805658" cy="6508857"/>
          </a:xfrm>
        </p:grpSpPr>
        <p:pic>
          <p:nvPicPr>
            <p:cNvPr id="7" name="Picture 6">
              <a:extLst>
                <a:ext uri="{FF2B5EF4-FFF2-40B4-BE49-F238E27FC236}">
                  <a16:creationId xmlns:a16="http://schemas.microsoft.com/office/drawing/2014/main" id="{DBFD7656-3CEF-BFFD-1D30-CC8EFA79180D}"/>
                </a:ext>
              </a:extLst>
            </p:cNvPr>
            <p:cNvPicPr>
              <a:picLocks noChangeAspect="1"/>
            </p:cNvPicPr>
            <p:nvPr/>
          </p:nvPicPr>
          <p:blipFill>
            <a:blip r:embed="rId9">
              <a:extLst>
                <a:ext uri="{28A0092B-C50C-407E-A947-70E740481C1C}">
                  <a14:useLocalDpi xmlns:a14="http://schemas.microsoft.com/office/drawing/2010/main" val="0"/>
                </a:ext>
              </a:extLst>
            </a:blip>
            <a:srcRect t="1448" b="1448"/>
            <a:stretch/>
          </p:blipFill>
          <p:spPr>
            <a:xfrm>
              <a:off x="1847321" y="2037949"/>
              <a:ext cx="14805658" cy="6508857"/>
            </a:xfrm>
            <a:prstGeom prst="roundRect">
              <a:avLst>
                <a:gd name="adj" fmla="val 4167"/>
              </a:avLst>
            </a:prstGeom>
            <a:solidFill>
              <a:srgbClr val="FFFFFF"/>
            </a:solidFill>
            <a:ln w="76200" cap="sq">
              <a:solidFill>
                <a:srgbClr val="C00000"/>
              </a:solidFill>
              <a:miter lim="800000"/>
            </a:ln>
            <a:effectLst>
              <a:glow rad="381000">
                <a:schemeClr val="accent3">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Rectangle: Rounded Corners 13">
              <a:extLst>
                <a:ext uri="{FF2B5EF4-FFF2-40B4-BE49-F238E27FC236}">
                  <a16:creationId xmlns:a16="http://schemas.microsoft.com/office/drawing/2014/main" id="{4CAEF7A7-FBF4-5FF8-76C8-125781A8D3D8}"/>
                </a:ext>
              </a:extLst>
            </p:cNvPr>
            <p:cNvSpPr/>
            <p:nvPr/>
          </p:nvSpPr>
          <p:spPr>
            <a:xfrm>
              <a:off x="1905000" y="7208773"/>
              <a:ext cx="5181600" cy="6858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55E4FE41-5B3E-6BEC-C460-7AE8DD5EC2C1}"/>
              </a:ext>
            </a:extLst>
          </p:cNvPr>
          <p:cNvSpPr/>
          <p:nvPr/>
        </p:nvSpPr>
        <p:spPr>
          <a:xfrm>
            <a:off x="1447800" y="5225093"/>
            <a:ext cx="2951838" cy="1015663"/>
          </a:xfrm>
          <a:prstGeom prst="rect">
            <a:avLst/>
          </a:prstGeom>
          <a:solidFill>
            <a:srgbClr val="0070C0"/>
          </a:solidFill>
        </p:spPr>
        <p:txBody>
          <a:bodyPr wrap="square" lIns="91440" tIns="45720" rIns="91440" bIns="45720">
            <a:spAutoFit/>
          </a:bodyPr>
          <a:lstStyle/>
          <a:p>
            <a:pPr algn="ctr"/>
            <a:r>
              <a:rPr lang="en-US" sz="6000" b="1" cap="none" spc="0" dirty="0">
                <a:ln w="0"/>
                <a:solidFill>
                  <a:schemeClr val="bg1"/>
                </a:solidFill>
              </a:rPr>
              <a:t>helpful</a:t>
            </a:r>
          </a:p>
        </p:txBody>
      </p:sp>
      <p:sp>
        <p:nvSpPr>
          <p:cNvPr id="17" name="Rectangle 16">
            <a:extLst>
              <a:ext uri="{FF2B5EF4-FFF2-40B4-BE49-F238E27FC236}">
                <a16:creationId xmlns:a16="http://schemas.microsoft.com/office/drawing/2014/main" id="{EF7A25CF-B767-8FFF-A131-47450F26DFFB}"/>
              </a:ext>
            </a:extLst>
          </p:cNvPr>
          <p:cNvSpPr/>
          <p:nvPr/>
        </p:nvSpPr>
        <p:spPr>
          <a:xfrm>
            <a:off x="11887200" y="2235368"/>
            <a:ext cx="2743200" cy="1015663"/>
          </a:xfrm>
          <a:prstGeom prst="rect">
            <a:avLst/>
          </a:prstGeom>
          <a:solidFill>
            <a:srgbClr val="0070C0"/>
          </a:solidFill>
        </p:spPr>
        <p:txBody>
          <a:bodyPr wrap="square" lIns="91440" tIns="45720" rIns="91440" bIns="45720">
            <a:spAutoFit/>
          </a:bodyPr>
          <a:lstStyle/>
          <a:p>
            <a:pPr algn="ctr"/>
            <a:r>
              <a:rPr lang="en-US" sz="6000" b="1" cap="none" spc="0" dirty="0">
                <a:ln w="0"/>
                <a:solidFill>
                  <a:schemeClr val="bg1"/>
                </a:solidFill>
              </a:rPr>
              <a:t>clever</a:t>
            </a:r>
          </a:p>
        </p:txBody>
      </p:sp>
      <p:sp>
        <p:nvSpPr>
          <p:cNvPr id="18" name="Rectangle 17">
            <a:extLst>
              <a:ext uri="{FF2B5EF4-FFF2-40B4-BE49-F238E27FC236}">
                <a16:creationId xmlns:a16="http://schemas.microsoft.com/office/drawing/2014/main" id="{38649DDB-CFFC-97D7-E886-98A6B6D392F4}"/>
              </a:ext>
            </a:extLst>
          </p:cNvPr>
          <p:cNvSpPr/>
          <p:nvPr/>
        </p:nvSpPr>
        <p:spPr>
          <a:xfrm>
            <a:off x="13488841" y="7386741"/>
            <a:ext cx="2951838" cy="1015663"/>
          </a:xfrm>
          <a:prstGeom prst="rect">
            <a:avLst/>
          </a:prstGeom>
          <a:solidFill>
            <a:srgbClr val="0070C0"/>
          </a:solidFill>
        </p:spPr>
        <p:txBody>
          <a:bodyPr wrap="square" lIns="91440" tIns="45720" rIns="91440" bIns="45720">
            <a:spAutoFit/>
          </a:bodyPr>
          <a:lstStyle/>
          <a:p>
            <a:pPr algn="ctr"/>
            <a:r>
              <a:rPr lang="en-US" sz="6000" b="1" cap="none" spc="0" dirty="0">
                <a:ln w="0"/>
                <a:solidFill>
                  <a:schemeClr val="bg1"/>
                </a:solidFill>
              </a:rPr>
              <a:t>active</a:t>
            </a:r>
          </a:p>
        </p:txBody>
      </p:sp>
      <p:sp>
        <p:nvSpPr>
          <p:cNvPr id="19" name="Rectangle 18">
            <a:extLst>
              <a:ext uri="{FF2B5EF4-FFF2-40B4-BE49-F238E27FC236}">
                <a16:creationId xmlns:a16="http://schemas.microsoft.com/office/drawing/2014/main" id="{4EB6AC24-DAAF-5653-E495-C3E240C0B117}"/>
              </a:ext>
            </a:extLst>
          </p:cNvPr>
          <p:cNvSpPr/>
          <p:nvPr/>
        </p:nvSpPr>
        <p:spPr>
          <a:xfrm>
            <a:off x="8610600" y="5981700"/>
            <a:ext cx="2951838" cy="1015663"/>
          </a:xfrm>
          <a:prstGeom prst="rect">
            <a:avLst/>
          </a:prstGeom>
          <a:solidFill>
            <a:srgbClr val="0070C0"/>
          </a:solidFill>
        </p:spPr>
        <p:txBody>
          <a:bodyPr wrap="square" lIns="91440" tIns="45720" rIns="91440" bIns="45720">
            <a:spAutoFit/>
          </a:bodyPr>
          <a:lstStyle/>
          <a:p>
            <a:pPr algn="ctr"/>
            <a:r>
              <a:rPr lang="en-US" sz="6000" b="1" cap="none" spc="0" dirty="0">
                <a:ln w="0"/>
                <a:solidFill>
                  <a:schemeClr val="bg1"/>
                </a:solidFill>
              </a:rPr>
              <a:t>friendly</a:t>
            </a:r>
          </a:p>
        </p:txBody>
      </p:sp>
      <p:pic>
        <p:nvPicPr>
          <p:cNvPr id="23" name="Dance Villageoise - Various Artists - Hòa Tấu Của Bé - Various Artists - Album">
            <a:hlinkClick r:id="" action="ppaction://media"/>
            <a:extLst>
              <a:ext uri="{FF2B5EF4-FFF2-40B4-BE49-F238E27FC236}">
                <a16:creationId xmlns:a16="http://schemas.microsoft.com/office/drawing/2014/main" id="{7B2E0647-1522-E30D-5576-11710C4A0B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470356" y="3599862"/>
            <a:ext cx="1417637" cy="1417637"/>
          </a:xfrm>
          <a:prstGeom prst="rect">
            <a:avLst/>
          </a:prstGeom>
        </p:spPr>
      </p:pic>
      <p:pic>
        <p:nvPicPr>
          <p:cNvPr id="31" name="Picture 30" descr="A couple of girls holding books&#10;&#10;Description automatically generated">
            <a:extLst>
              <a:ext uri="{FF2B5EF4-FFF2-40B4-BE49-F238E27FC236}">
                <a16:creationId xmlns:a16="http://schemas.microsoft.com/office/drawing/2014/main" id="{268CAAFF-E4F6-E054-6660-8DC6D1AEBAF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4230801" y="-281110"/>
            <a:ext cx="2906625" cy="2319059"/>
          </a:xfrm>
          <a:prstGeom prst="rect">
            <a:avLst/>
          </a:prstGeom>
        </p:spPr>
      </p:pic>
    </p:spTree>
    <p:extLst>
      <p:ext uri="{BB962C8B-B14F-4D97-AF65-F5344CB8AC3E}">
        <p14:creationId xmlns:p14="http://schemas.microsoft.com/office/powerpoint/2010/main" val="305126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618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40873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310174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9910" y="1044957"/>
            <a:ext cx="10273929" cy="8197086"/>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71075" y="3762715"/>
            <a:ext cx="1493837" cy="1493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9259" b="-38518"/>
            </a:stretch>
          </a:blipFill>
        </p:spPr>
        <p:txBody>
          <a:bodyPr/>
          <a:lstStyle/>
          <a:p>
            <a:endParaRPr lang="en-US"/>
          </a:p>
        </p:txBody>
      </p:sp>
      <p:grpSp>
        <p:nvGrpSpPr>
          <p:cNvPr id="3" name="Group 3"/>
          <p:cNvGrpSpPr>
            <a:grpSpLocks noChangeAspect="1"/>
          </p:cNvGrpSpPr>
          <p:nvPr/>
        </p:nvGrpSpPr>
        <p:grpSpPr>
          <a:xfrm>
            <a:off x="2488386" y="3447867"/>
            <a:ext cx="13311227" cy="4463260"/>
            <a:chOff x="0" y="0"/>
            <a:chExt cx="18938240" cy="6350000"/>
          </a:xfrm>
        </p:grpSpPr>
        <p:sp>
          <p:nvSpPr>
            <p:cNvPr id="4" name="Freeform 4"/>
            <p:cNvSpPr/>
            <p:nvPr/>
          </p:nvSpPr>
          <p:spPr>
            <a:xfrm>
              <a:off x="27940" y="27940"/>
              <a:ext cx="18882360" cy="918210"/>
            </a:xfrm>
            <a:custGeom>
              <a:avLst/>
              <a:gdLst/>
              <a:ahLst/>
              <a:cxnLst/>
              <a:rect l="l" t="t" r="r" b="b"/>
              <a:pathLst>
                <a:path w="18882360" h="918210">
                  <a:moveTo>
                    <a:pt x="18882360" y="918210"/>
                  </a:moveTo>
                  <a:lnTo>
                    <a:pt x="12447270" y="918210"/>
                  </a:lnTo>
                  <a:moveTo>
                    <a:pt x="12447270" y="918210"/>
                  </a:moveTo>
                  <a:lnTo>
                    <a:pt x="0" y="918210"/>
                  </a:lnTo>
                  <a:lnTo>
                    <a:pt x="0" y="445770"/>
                  </a:lnTo>
                  <a:cubicBezTo>
                    <a:pt x="0" y="200660"/>
                    <a:pt x="199390" y="0"/>
                    <a:pt x="445770" y="0"/>
                  </a:cubicBezTo>
                  <a:lnTo>
                    <a:pt x="18437860" y="0"/>
                  </a:lnTo>
                  <a:cubicBezTo>
                    <a:pt x="18682971" y="0"/>
                    <a:pt x="18882360" y="199390"/>
                    <a:pt x="18882360" y="445770"/>
                  </a:cubicBezTo>
                  <a:lnTo>
                    <a:pt x="18882360" y="918210"/>
                  </a:lnTo>
                </a:path>
              </a:pathLst>
            </a:custGeom>
            <a:solidFill>
              <a:srgbClr val="FF9EFF"/>
            </a:solidFill>
          </p:spPr>
          <p:txBody>
            <a:bodyPr/>
            <a:lstStyle/>
            <a:p>
              <a:endParaRPr lang="en-US"/>
            </a:p>
          </p:txBody>
        </p:sp>
        <p:sp>
          <p:nvSpPr>
            <p:cNvPr id="5" name="Freeform 5"/>
            <p:cNvSpPr/>
            <p:nvPr/>
          </p:nvSpPr>
          <p:spPr>
            <a:xfrm>
              <a:off x="27940" y="944880"/>
              <a:ext cx="18882360" cy="5377180"/>
            </a:xfrm>
            <a:custGeom>
              <a:avLst/>
              <a:gdLst/>
              <a:ahLst/>
              <a:cxnLst/>
              <a:rect l="l" t="t" r="r" b="b"/>
              <a:pathLst>
                <a:path w="18882360" h="5377180">
                  <a:moveTo>
                    <a:pt x="9331960" y="0"/>
                  </a:moveTo>
                  <a:lnTo>
                    <a:pt x="18882360" y="0"/>
                  </a:lnTo>
                  <a:lnTo>
                    <a:pt x="18882360" y="4931410"/>
                  </a:lnTo>
                  <a:cubicBezTo>
                    <a:pt x="18882360" y="5176520"/>
                    <a:pt x="18682971" y="5377180"/>
                    <a:pt x="18436590" y="5377180"/>
                  </a:cubicBezTo>
                  <a:lnTo>
                    <a:pt x="445770" y="5377180"/>
                  </a:lnTo>
                  <a:cubicBezTo>
                    <a:pt x="200660" y="5377180"/>
                    <a:pt x="0" y="5177790"/>
                    <a:pt x="0" y="4931410"/>
                  </a:cubicBezTo>
                  <a:lnTo>
                    <a:pt x="0" y="0"/>
                  </a:lnTo>
                  <a:lnTo>
                    <a:pt x="9014460" y="0"/>
                  </a:lnTo>
                  <a:moveTo>
                    <a:pt x="9014460" y="0"/>
                  </a:moveTo>
                  <a:lnTo>
                    <a:pt x="9331960" y="0"/>
                  </a:lnTo>
                </a:path>
              </a:pathLst>
            </a:custGeom>
            <a:solidFill>
              <a:srgbClr val="FFFFFF"/>
            </a:solidFill>
            <a:ln w="12700">
              <a:solidFill>
                <a:srgbClr val="000000"/>
              </a:solidFill>
            </a:ln>
          </p:spPr>
          <p:txBody>
            <a:bodyPr/>
            <a:lstStyle/>
            <a:p>
              <a:endParaRPr lang="en-US"/>
            </a:p>
          </p:txBody>
        </p:sp>
        <p:sp>
          <p:nvSpPr>
            <p:cNvPr id="6" name="Freeform 6"/>
            <p:cNvSpPr/>
            <p:nvPr/>
          </p:nvSpPr>
          <p:spPr>
            <a:xfrm>
              <a:off x="499110" y="299720"/>
              <a:ext cx="1515110" cy="368300"/>
            </a:xfrm>
            <a:custGeom>
              <a:avLst/>
              <a:gdLst/>
              <a:ahLst/>
              <a:cxnLst/>
              <a:rect l="l" t="t" r="r" b="b"/>
              <a:pathLst>
                <a:path w="1515110" h="368300">
                  <a:moveTo>
                    <a:pt x="184150" y="0"/>
                  </a:moveTo>
                  <a:cubicBezTo>
                    <a:pt x="82550" y="0"/>
                    <a:pt x="0" y="82550"/>
                    <a:pt x="0" y="184150"/>
                  </a:cubicBezTo>
                  <a:cubicBezTo>
                    <a:pt x="0" y="285750"/>
                    <a:pt x="82550" y="368300"/>
                    <a:pt x="184150" y="368300"/>
                  </a:cubicBezTo>
                  <a:cubicBezTo>
                    <a:pt x="285750" y="368300"/>
                    <a:pt x="368300" y="285750"/>
                    <a:pt x="368300" y="184150"/>
                  </a:cubicBezTo>
                  <a:cubicBezTo>
                    <a:pt x="368300" y="82550"/>
                    <a:pt x="285750" y="0"/>
                    <a:pt x="184150" y="0"/>
                  </a:cubicBezTo>
                  <a:close/>
                  <a:moveTo>
                    <a:pt x="756920" y="0"/>
                  </a:moveTo>
                  <a:cubicBezTo>
                    <a:pt x="655320" y="0"/>
                    <a:pt x="572770" y="82550"/>
                    <a:pt x="572770" y="184150"/>
                  </a:cubicBezTo>
                  <a:cubicBezTo>
                    <a:pt x="572770" y="285750"/>
                    <a:pt x="655320" y="368300"/>
                    <a:pt x="756920" y="368300"/>
                  </a:cubicBezTo>
                  <a:cubicBezTo>
                    <a:pt x="858520" y="368300"/>
                    <a:pt x="941070" y="285750"/>
                    <a:pt x="941070" y="184150"/>
                  </a:cubicBezTo>
                  <a:cubicBezTo>
                    <a:pt x="941070" y="82550"/>
                    <a:pt x="858520" y="0"/>
                    <a:pt x="756920" y="0"/>
                  </a:cubicBezTo>
                  <a:close/>
                  <a:moveTo>
                    <a:pt x="1330960" y="0"/>
                  </a:moveTo>
                  <a:cubicBezTo>
                    <a:pt x="1229360" y="0"/>
                    <a:pt x="1146810" y="82550"/>
                    <a:pt x="1146810" y="184150"/>
                  </a:cubicBezTo>
                  <a:cubicBezTo>
                    <a:pt x="1146810" y="285750"/>
                    <a:pt x="1229360" y="368300"/>
                    <a:pt x="1330960" y="368300"/>
                  </a:cubicBezTo>
                  <a:cubicBezTo>
                    <a:pt x="1432560" y="368300"/>
                    <a:pt x="1515110" y="285750"/>
                    <a:pt x="1515110" y="184150"/>
                  </a:cubicBezTo>
                  <a:cubicBezTo>
                    <a:pt x="1515110" y="82550"/>
                    <a:pt x="1432560" y="0"/>
                    <a:pt x="1330960" y="0"/>
                  </a:cubicBezTo>
                  <a:close/>
                </a:path>
              </a:pathLst>
            </a:custGeom>
            <a:solidFill>
              <a:srgbClr val="FFFFFF"/>
            </a:solidFill>
          </p:spPr>
          <p:txBody>
            <a:bodyPr/>
            <a:lstStyle/>
            <a:p>
              <a:endParaRPr lang="en-US"/>
            </a:p>
          </p:txBody>
        </p:sp>
        <p:sp>
          <p:nvSpPr>
            <p:cNvPr id="7" name="Freeform 7"/>
            <p:cNvSpPr/>
            <p:nvPr/>
          </p:nvSpPr>
          <p:spPr>
            <a:xfrm>
              <a:off x="0" y="0"/>
              <a:ext cx="18939511" cy="6350000"/>
            </a:xfrm>
            <a:custGeom>
              <a:avLst/>
              <a:gdLst/>
              <a:ahLst/>
              <a:cxnLst/>
              <a:rect l="l" t="t" r="r" b="b"/>
              <a:pathLst>
                <a:path w="18939511" h="6350000">
                  <a:moveTo>
                    <a:pt x="18464530" y="0"/>
                  </a:moveTo>
                  <a:lnTo>
                    <a:pt x="473710" y="0"/>
                  </a:lnTo>
                  <a:cubicBezTo>
                    <a:pt x="212090" y="0"/>
                    <a:pt x="0" y="212090"/>
                    <a:pt x="0" y="473710"/>
                  </a:cubicBezTo>
                  <a:lnTo>
                    <a:pt x="0" y="946150"/>
                  </a:lnTo>
                  <a:lnTo>
                    <a:pt x="0" y="5877560"/>
                  </a:lnTo>
                  <a:cubicBezTo>
                    <a:pt x="0" y="6137910"/>
                    <a:pt x="212090" y="6350000"/>
                    <a:pt x="473710" y="6350000"/>
                  </a:cubicBezTo>
                  <a:lnTo>
                    <a:pt x="18465800" y="6350000"/>
                  </a:lnTo>
                  <a:cubicBezTo>
                    <a:pt x="18727420" y="6350000"/>
                    <a:pt x="18939511" y="6137910"/>
                    <a:pt x="18939511" y="5876290"/>
                  </a:cubicBezTo>
                  <a:lnTo>
                    <a:pt x="18939511" y="944880"/>
                  </a:lnTo>
                  <a:lnTo>
                    <a:pt x="18939511" y="473710"/>
                  </a:lnTo>
                  <a:cubicBezTo>
                    <a:pt x="18938239" y="212090"/>
                    <a:pt x="18726150" y="0"/>
                    <a:pt x="18464530" y="0"/>
                  </a:cubicBezTo>
                  <a:close/>
                  <a:moveTo>
                    <a:pt x="55880" y="473710"/>
                  </a:moveTo>
                  <a:cubicBezTo>
                    <a:pt x="55880" y="243840"/>
                    <a:pt x="242570" y="55880"/>
                    <a:pt x="473710" y="55880"/>
                  </a:cubicBezTo>
                  <a:lnTo>
                    <a:pt x="18465800" y="55880"/>
                  </a:lnTo>
                  <a:cubicBezTo>
                    <a:pt x="18695670" y="55880"/>
                    <a:pt x="18883630" y="242570"/>
                    <a:pt x="18883630" y="473710"/>
                  </a:cubicBezTo>
                  <a:lnTo>
                    <a:pt x="18883630" y="918210"/>
                  </a:lnTo>
                  <a:lnTo>
                    <a:pt x="55880" y="918210"/>
                  </a:lnTo>
                  <a:lnTo>
                    <a:pt x="55880" y="473710"/>
                  </a:lnTo>
                  <a:close/>
                  <a:moveTo>
                    <a:pt x="18464530" y="6294120"/>
                  </a:moveTo>
                  <a:lnTo>
                    <a:pt x="473710" y="6294120"/>
                  </a:lnTo>
                  <a:cubicBezTo>
                    <a:pt x="243840" y="6294120"/>
                    <a:pt x="55880" y="6107430"/>
                    <a:pt x="55880" y="5876290"/>
                  </a:cubicBezTo>
                  <a:lnTo>
                    <a:pt x="55880" y="972820"/>
                  </a:lnTo>
                  <a:lnTo>
                    <a:pt x="18882361" y="972820"/>
                  </a:lnTo>
                  <a:lnTo>
                    <a:pt x="18882361" y="5876290"/>
                  </a:lnTo>
                  <a:cubicBezTo>
                    <a:pt x="18882361" y="6107430"/>
                    <a:pt x="18695670" y="6294120"/>
                    <a:pt x="18464530" y="6294120"/>
                  </a:cubicBezTo>
                  <a:close/>
                  <a:moveTo>
                    <a:pt x="683260" y="273050"/>
                  </a:moveTo>
                  <a:cubicBezTo>
                    <a:pt x="566420" y="273050"/>
                    <a:pt x="471170" y="368300"/>
                    <a:pt x="471170" y="485140"/>
                  </a:cubicBezTo>
                  <a:cubicBezTo>
                    <a:pt x="471170" y="601980"/>
                    <a:pt x="566420" y="697230"/>
                    <a:pt x="683260" y="697230"/>
                  </a:cubicBezTo>
                  <a:cubicBezTo>
                    <a:pt x="800100" y="697230"/>
                    <a:pt x="895350" y="601980"/>
                    <a:pt x="895350" y="485140"/>
                  </a:cubicBezTo>
                  <a:cubicBezTo>
                    <a:pt x="895350" y="368300"/>
                    <a:pt x="800100" y="273050"/>
                    <a:pt x="683260" y="273050"/>
                  </a:cubicBezTo>
                  <a:close/>
                  <a:moveTo>
                    <a:pt x="683260" y="641350"/>
                  </a:moveTo>
                  <a:cubicBezTo>
                    <a:pt x="596900" y="641350"/>
                    <a:pt x="527050" y="571500"/>
                    <a:pt x="527050" y="485140"/>
                  </a:cubicBezTo>
                  <a:cubicBezTo>
                    <a:pt x="527050" y="398780"/>
                    <a:pt x="596900" y="328930"/>
                    <a:pt x="683260" y="328930"/>
                  </a:cubicBezTo>
                  <a:cubicBezTo>
                    <a:pt x="769620" y="328930"/>
                    <a:pt x="839470" y="398780"/>
                    <a:pt x="839470" y="485140"/>
                  </a:cubicBezTo>
                  <a:cubicBezTo>
                    <a:pt x="839470" y="571500"/>
                    <a:pt x="769620" y="641350"/>
                    <a:pt x="683260" y="641350"/>
                  </a:cubicBezTo>
                  <a:close/>
                  <a:moveTo>
                    <a:pt x="1256030" y="273050"/>
                  </a:moveTo>
                  <a:cubicBezTo>
                    <a:pt x="1139190" y="273050"/>
                    <a:pt x="1043940" y="368300"/>
                    <a:pt x="1043940" y="485140"/>
                  </a:cubicBezTo>
                  <a:cubicBezTo>
                    <a:pt x="1043940" y="601980"/>
                    <a:pt x="1139190" y="697230"/>
                    <a:pt x="1256030" y="697230"/>
                  </a:cubicBezTo>
                  <a:cubicBezTo>
                    <a:pt x="1372870" y="697230"/>
                    <a:pt x="1468120" y="601980"/>
                    <a:pt x="1468120" y="485140"/>
                  </a:cubicBezTo>
                  <a:cubicBezTo>
                    <a:pt x="1468120" y="368300"/>
                    <a:pt x="1372870" y="273050"/>
                    <a:pt x="1256030" y="273050"/>
                  </a:cubicBezTo>
                  <a:close/>
                  <a:moveTo>
                    <a:pt x="1256030" y="641350"/>
                  </a:moveTo>
                  <a:cubicBezTo>
                    <a:pt x="1169670" y="641350"/>
                    <a:pt x="1099820" y="571500"/>
                    <a:pt x="1099820" y="485140"/>
                  </a:cubicBezTo>
                  <a:cubicBezTo>
                    <a:pt x="1099820" y="398780"/>
                    <a:pt x="1169670" y="328930"/>
                    <a:pt x="1256030" y="328930"/>
                  </a:cubicBezTo>
                  <a:cubicBezTo>
                    <a:pt x="1342390" y="328930"/>
                    <a:pt x="1412240" y="398780"/>
                    <a:pt x="1412240" y="485140"/>
                  </a:cubicBezTo>
                  <a:cubicBezTo>
                    <a:pt x="1412240" y="571500"/>
                    <a:pt x="1342390" y="641350"/>
                    <a:pt x="1256030" y="641350"/>
                  </a:cubicBezTo>
                  <a:close/>
                  <a:moveTo>
                    <a:pt x="1830070" y="273050"/>
                  </a:moveTo>
                  <a:cubicBezTo>
                    <a:pt x="1713230" y="273050"/>
                    <a:pt x="1617980" y="368300"/>
                    <a:pt x="1617980" y="485140"/>
                  </a:cubicBezTo>
                  <a:cubicBezTo>
                    <a:pt x="1617980" y="601980"/>
                    <a:pt x="1713230" y="697230"/>
                    <a:pt x="1830070" y="697230"/>
                  </a:cubicBezTo>
                  <a:cubicBezTo>
                    <a:pt x="1946910" y="697230"/>
                    <a:pt x="2042160" y="601980"/>
                    <a:pt x="2042160" y="485140"/>
                  </a:cubicBezTo>
                  <a:cubicBezTo>
                    <a:pt x="2042160" y="368300"/>
                    <a:pt x="1946910" y="273050"/>
                    <a:pt x="1830070" y="273050"/>
                  </a:cubicBezTo>
                  <a:close/>
                  <a:moveTo>
                    <a:pt x="1830070" y="641350"/>
                  </a:moveTo>
                  <a:cubicBezTo>
                    <a:pt x="1743710" y="641350"/>
                    <a:pt x="1673860" y="571500"/>
                    <a:pt x="1673860" y="485140"/>
                  </a:cubicBezTo>
                  <a:cubicBezTo>
                    <a:pt x="1673860" y="398780"/>
                    <a:pt x="1743710" y="328930"/>
                    <a:pt x="1830070" y="328930"/>
                  </a:cubicBezTo>
                  <a:cubicBezTo>
                    <a:pt x="1916430" y="328930"/>
                    <a:pt x="1986280" y="398780"/>
                    <a:pt x="1986280" y="485140"/>
                  </a:cubicBezTo>
                  <a:cubicBezTo>
                    <a:pt x="1986280" y="571500"/>
                    <a:pt x="1915160" y="641350"/>
                    <a:pt x="1830070" y="641350"/>
                  </a:cubicBezTo>
                  <a:close/>
                  <a:moveTo>
                    <a:pt x="18502630" y="488950"/>
                  </a:moveTo>
                  <a:cubicBezTo>
                    <a:pt x="18502630" y="504190"/>
                    <a:pt x="18489930" y="516890"/>
                    <a:pt x="18474691" y="516890"/>
                  </a:cubicBezTo>
                  <a:lnTo>
                    <a:pt x="18474691" y="516890"/>
                  </a:lnTo>
                  <a:lnTo>
                    <a:pt x="18318480" y="515620"/>
                  </a:lnTo>
                  <a:lnTo>
                    <a:pt x="18318480" y="670560"/>
                  </a:lnTo>
                  <a:cubicBezTo>
                    <a:pt x="18318480" y="685800"/>
                    <a:pt x="18305780" y="698500"/>
                    <a:pt x="18290541" y="698500"/>
                  </a:cubicBezTo>
                  <a:cubicBezTo>
                    <a:pt x="18275302" y="698500"/>
                    <a:pt x="18262602" y="685800"/>
                    <a:pt x="18262602" y="670560"/>
                  </a:cubicBezTo>
                  <a:lnTo>
                    <a:pt x="18262602" y="515620"/>
                  </a:lnTo>
                  <a:lnTo>
                    <a:pt x="18106391" y="514350"/>
                  </a:lnTo>
                  <a:cubicBezTo>
                    <a:pt x="18091152" y="514350"/>
                    <a:pt x="18078452" y="501650"/>
                    <a:pt x="18078452" y="486410"/>
                  </a:cubicBezTo>
                  <a:cubicBezTo>
                    <a:pt x="18078452" y="471170"/>
                    <a:pt x="18091152" y="458470"/>
                    <a:pt x="18106391" y="458470"/>
                  </a:cubicBezTo>
                  <a:lnTo>
                    <a:pt x="18106391" y="458470"/>
                  </a:lnTo>
                  <a:lnTo>
                    <a:pt x="18262602" y="459740"/>
                  </a:lnTo>
                  <a:lnTo>
                    <a:pt x="18262602" y="302260"/>
                  </a:lnTo>
                  <a:cubicBezTo>
                    <a:pt x="18262602" y="287020"/>
                    <a:pt x="18275302" y="274320"/>
                    <a:pt x="18290541" y="274320"/>
                  </a:cubicBezTo>
                  <a:cubicBezTo>
                    <a:pt x="18305780" y="274320"/>
                    <a:pt x="18318480" y="287020"/>
                    <a:pt x="18318480" y="302260"/>
                  </a:cubicBezTo>
                  <a:lnTo>
                    <a:pt x="18318480" y="459740"/>
                  </a:lnTo>
                  <a:lnTo>
                    <a:pt x="18474691" y="461010"/>
                  </a:lnTo>
                  <a:cubicBezTo>
                    <a:pt x="18491200" y="461010"/>
                    <a:pt x="18502630" y="473710"/>
                    <a:pt x="18502630" y="488950"/>
                  </a:cubicBezTo>
                  <a:close/>
                </a:path>
              </a:pathLst>
            </a:custGeom>
            <a:solidFill>
              <a:srgbClr val="171717"/>
            </a:solidFill>
          </p:spPr>
          <p:txBody>
            <a:bodyPr/>
            <a:lstStyle/>
            <a:p>
              <a:endParaRPr lang="en-US"/>
            </a:p>
          </p:txBody>
        </p:sp>
      </p:grpSp>
      <p:sp>
        <p:nvSpPr>
          <p:cNvPr id="8" name="Freeform 8"/>
          <p:cNvSpPr/>
          <p:nvPr/>
        </p:nvSpPr>
        <p:spPr>
          <a:xfrm>
            <a:off x="15424385" y="7375130"/>
            <a:ext cx="3669830" cy="3489675"/>
          </a:xfrm>
          <a:custGeom>
            <a:avLst/>
            <a:gdLst/>
            <a:ahLst/>
            <a:cxnLst/>
            <a:rect l="l" t="t" r="r" b="b"/>
            <a:pathLst>
              <a:path w="3669830" h="3489675">
                <a:moveTo>
                  <a:pt x="0" y="0"/>
                </a:moveTo>
                <a:lnTo>
                  <a:pt x="3669830" y="0"/>
                </a:lnTo>
                <a:lnTo>
                  <a:pt x="3669830" y="3489675"/>
                </a:lnTo>
                <a:lnTo>
                  <a:pt x="0" y="3489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3650086" y="5228314"/>
            <a:ext cx="10987827" cy="1692275"/>
          </a:xfrm>
          <a:prstGeom prst="rect">
            <a:avLst/>
          </a:prstGeom>
        </p:spPr>
        <p:txBody>
          <a:bodyPr lIns="0" tIns="0" rIns="0" bIns="0" rtlCol="0" anchor="t">
            <a:spAutoFit/>
          </a:bodyPr>
          <a:lstStyle/>
          <a:p>
            <a:pPr algn="ctr">
              <a:lnSpc>
                <a:spcPts val="13225"/>
              </a:lnSpc>
            </a:pPr>
            <a:r>
              <a:rPr lang="en-US" sz="11500" b="1" dirty="0">
                <a:solidFill>
                  <a:srgbClr val="171717"/>
                </a:solidFill>
                <a:latin typeface="Poppins ExtraBold" panose="00000900000000000000" pitchFamily="2" charset="0"/>
                <a:cs typeface="Poppins ExtraBold" panose="00000900000000000000" pitchFamily="2" charset="0"/>
              </a:rPr>
              <a:t>ROUND 1</a:t>
            </a:r>
          </a:p>
        </p:txBody>
      </p:sp>
      <p:sp>
        <p:nvSpPr>
          <p:cNvPr id="10" name="Freeform 10"/>
          <p:cNvSpPr/>
          <p:nvPr/>
        </p:nvSpPr>
        <p:spPr>
          <a:xfrm rot="-2700000">
            <a:off x="7795683" y="1813731"/>
            <a:ext cx="2696635" cy="2696635"/>
          </a:xfrm>
          <a:custGeom>
            <a:avLst/>
            <a:gdLst/>
            <a:ahLst/>
            <a:cxnLst/>
            <a:rect l="l" t="t" r="r" b="b"/>
            <a:pathLst>
              <a:path w="2696635" h="2696635">
                <a:moveTo>
                  <a:pt x="0" y="0"/>
                </a:moveTo>
                <a:lnTo>
                  <a:pt x="2696634" y="0"/>
                </a:lnTo>
                <a:lnTo>
                  <a:pt x="2696634" y="2696634"/>
                </a:lnTo>
                <a:lnTo>
                  <a:pt x="0" y="2696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0800000">
            <a:off x="-545489" y="-716138"/>
            <a:ext cx="3669830" cy="3489675"/>
          </a:xfrm>
          <a:custGeom>
            <a:avLst/>
            <a:gdLst/>
            <a:ahLst/>
            <a:cxnLst/>
            <a:rect l="l" t="t" r="r" b="b"/>
            <a:pathLst>
              <a:path w="3669830" h="3489675">
                <a:moveTo>
                  <a:pt x="0" y="0"/>
                </a:moveTo>
                <a:lnTo>
                  <a:pt x="3669830" y="0"/>
                </a:lnTo>
                <a:lnTo>
                  <a:pt x="3669830" y="3489676"/>
                </a:lnTo>
                <a:lnTo>
                  <a:pt x="0" y="3489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8" name="drumroll.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30000"/>
            </a:blip>
            <a:stretch>
              <a:fillRect t="-39259" b="-38518"/>
            </a:stretch>
          </a:blipFill>
        </p:spPr>
        <p:txBody>
          <a:bodyPr/>
          <a:lstStyle/>
          <a:p>
            <a:endParaRPr lang="en-US"/>
          </a:p>
        </p:txBody>
      </p:sp>
      <p:pic>
        <p:nvPicPr>
          <p:cNvPr id="59" name="Picture 58">
            <a:extLst>
              <a:ext uri="{FF2B5EF4-FFF2-40B4-BE49-F238E27FC236}">
                <a16:creationId xmlns:a16="http://schemas.microsoft.com/office/drawing/2014/main" id="{D10C309E-3569-1576-902A-58095D2A4CCF}"/>
              </a:ext>
            </a:extLst>
          </p:cNvPr>
          <p:cNvPicPr>
            <a:picLocks noChangeAspect="1"/>
          </p:cNvPicPr>
          <p:nvPr/>
        </p:nvPicPr>
        <p:blipFill>
          <a:blip r:embed="rId7"/>
          <a:stretch>
            <a:fillRect/>
          </a:stretch>
        </p:blipFill>
        <p:spPr>
          <a:xfrm>
            <a:off x="721727" y="5295900"/>
            <a:ext cx="3970781" cy="369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 name="Picture 60">
            <a:extLst>
              <a:ext uri="{FF2B5EF4-FFF2-40B4-BE49-F238E27FC236}">
                <a16:creationId xmlns:a16="http://schemas.microsoft.com/office/drawing/2014/main" id="{B4915C48-F62B-9EAF-A96F-26AE876F10BC}"/>
              </a:ext>
            </a:extLst>
          </p:cNvPr>
          <p:cNvPicPr>
            <a:picLocks noChangeAspect="1"/>
          </p:cNvPicPr>
          <p:nvPr/>
        </p:nvPicPr>
        <p:blipFill>
          <a:blip r:embed="rId8"/>
          <a:stretch>
            <a:fillRect/>
          </a:stretch>
        </p:blipFill>
        <p:spPr>
          <a:xfrm>
            <a:off x="4946957" y="3788550"/>
            <a:ext cx="3992887" cy="369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3" name="Picture 62">
            <a:extLst>
              <a:ext uri="{FF2B5EF4-FFF2-40B4-BE49-F238E27FC236}">
                <a16:creationId xmlns:a16="http://schemas.microsoft.com/office/drawing/2014/main" id="{644BE4BF-0A80-EC90-6CD8-8E8AD0E4635C}"/>
              </a:ext>
            </a:extLst>
          </p:cNvPr>
          <p:cNvPicPr>
            <a:picLocks noChangeAspect="1"/>
          </p:cNvPicPr>
          <p:nvPr/>
        </p:nvPicPr>
        <p:blipFill>
          <a:blip r:embed="rId9"/>
          <a:stretch>
            <a:fillRect/>
          </a:stretch>
        </p:blipFill>
        <p:spPr>
          <a:xfrm>
            <a:off x="9230223" y="2494461"/>
            <a:ext cx="3952925" cy="3689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5" name="Picture 64">
            <a:extLst>
              <a:ext uri="{FF2B5EF4-FFF2-40B4-BE49-F238E27FC236}">
                <a16:creationId xmlns:a16="http://schemas.microsoft.com/office/drawing/2014/main" id="{8E4626CA-4C32-7B5A-7186-D84B0C316045}"/>
              </a:ext>
            </a:extLst>
          </p:cNvPr>
          <p:cNvPicPr>
            <a:picLocks noChangeAspect="1"/>
          </p:cNvPicPr>
          <p:nvPr/>
        </p:nvPicPr>
        <p:blipFill>
          <a:blip r:embed="rId10"/>
          <a:stretch>
            <a:fillRect/>
          </a:stretch>
        </p:blipFill>
        <p:spPr>
          <a:xfrm>
            <a:off x="13497480" y="1119270"/>
            <a:ext cx="3958049" cy="3724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reeform 3"/>
          <p:cNvSpPr/>
          <p:nvPr/>
        </p:nvSpPr>
        <p:spPr>
          <a:xfrm>
            <a:off x="-1125553" y="-1055140"/>
            <a:ext cx="5386713" cy="5416256"/>
          </a:xfrm>
          <a:custGeom>
            <a:avLst/>
            <a:gdLst/>
            <a:ahLst/>
            <a:cxnLst/>
            <a:rect l="l" t="t" r="r" b="b"/>
            <a:pathLst>
              <a:path w="5386713" h="5416256">
                <a:moveTo>
                  <a:pt x="0" y="0"/>
                </a:moveTo>
                <a:lnTo>
                  <a:pt x="5386713" y="0"/>
                </a:lnTo>
                <a:lnTo>
                  <a:pt x="5386713" y="5416256"/>
                </a:lnTo>
                <a:lnTo>
                  <a:pt x="0" y="54162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5" name="Group 5"/>
          <p:cNvGrpSpPr/>
          <p:nvPr/>
        </p:nvGrpSpPr>
        <p:grpSpPr>
          <a:xfrm>
            <a:off x="670455" y="5187561"/>
            <a:ext cx="4073323" cy="3978539"/>
            <a:chOff x="0" y="0"/>
            <a:chExt cx="4939251" cy="4953842"/>
          </a:xfrm>
        </p:grpSpPr>
        <p:grpSp>
          <p:nvGrpSpPr>
            <p:cNvPr id="6" name="Group 6"/>
            <p:cNvGrpSpPr/>
            <p:nvPr/>
          </p:nvGrpSpPr>
          <p:grpSpPr>
            <a:xfrm>
              <a:off x="0" y="0"/>
              <a:ext cx="4939251" cy="4953842"/>
              <a:chOff x="0" y="0"/>
              <a:chExt cx="16145575" cy="16193272"/>
            </a:xfrm>
          </p:grpSpPr>
          <p:sp>
            <p:nvSpPr>
              <p:cNvPr id="7" name="Freeform 7"/>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solidFill>
                <a:srgbClr val="FF9EFF"/>
              </a:solidFill>
            </p:spPr>
            <p:txBody>
              <a:bodyPr/>
              <a:lstStyle/>
              <a:p>
                <a:endParaRPr lang="en-US"/>
              </a:p>
            </p:txBody>
          </p:sp>
          <p:sp>
            <p:nvSpPr>
              <p:cNvPr id="8" name="Freeform 8"/>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solidFill>
                <a:srgbClr val="171717"/>
              </a:solidFill>
            </p:spPr>
            <p:txBody>
              <a:bodyPr/>
              <a:lstStyle/>
              <a:p>
                <a:endParaRPr lang="en-US"/>
              </a:p>
            </p:txBody>
          </p:sp>
        </p:grpSp>
        <p:sp>
          <p:nvSpPr>
            <p:cNvPr id="9" name="TextBox 9"/>
            <p:cNvSpPr txBox="1"/>
            <p:nvPr/>
          </p:nvSpPr>
          <p:spPr>
            <a:xfrm>
              <a:off x="724273" y="1590819"/>
              <a:ext cx="3490703" cy="2099909"/>
            </a:xfrm>
            <a:prstGeom prst="rect">
              <a:avLst/>
            </a:prstGeom>
            <a:noFill/>
          </p:spPr>
          <p:txBody>
            <a:bodyPr lIns="0" tIns="0" rIns="0" bIns="0" rtlCol="0" anchor="t">
              <a:spAutoFit/>
            </a:bodyPr>
            <a:lstStyle/>
            <a:p>
              <a:pPr algn="ctr">
                <a:lnSpc>
                  <a:spcPts val="13225"/>
                </a:lnSpc>
              </a:pPr>
              <a:r>
                <a:rPr lang="en-US" sz="16600" dirty="0">
                  <a:solidFill>
                    <a:srgbClr val="171717"/>
                  </a:solidFill>
                  <a:latin typeface="Poppins ExtraBold" panose="00000900000000000000" pitchFamily="2" charset="0"/>
                  <a:cs typeface="Poppins ExtraBold" panose="00000900000000000000" pitchFamily="2" charset="0"/>
                </a:rPr>
                <a:t>1</a:t>
              </a:r>
            </a:p>
          </p:txBody>
        </p:sp>
      </p:grpSp>
      <p:grpSp>
        <p:nvGrpSpPr>
          <p:cNvPr id="17" name="Group 17"/>
          <p:cNvGrpSpPr/>
          <p:nvPr/>
        </p:nvGrpSpPr>
        <p:grpSpPr>
          <a:xfrm>
            <a:off x="4875605" y="3644925"/>
            <a:ext cx="4094037" cy="3978539"/>
            <a:chOff x="0" y="0"/>
            <a:chExt cx="4939251" cy="4953842"/>
          </a:xfrm>
        </p:grpSpPr>
        <p:grpSp>
          <p:nvGrpSpPr>
            <p:cNvPr id="18" name="Group 18"/>
            <p:cNvGrpSpPr/>
            <p:nvPr/>
          </p:nvGrpSpPr>
          <p:grpSpPr>
            <a:xfrm>
              <a:off x="0" y="0"/>
              <a:ext cx="4939251" cy="4953842"/>
              <a:chOff x="0" y="0"/>
              <a:chExt cx="16145575" cy="16193272"/>
            </a:xfrm>
          </p:grpSpPr>
          <p:sp>
            <p:nvSpPr>
              <p:cNvPr id="19" name="Freeform 19"/>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solidFill>
                <a:srgbClr val="F0FD71"/>
              </a:solidFill>
            </p:spPr>
            <p:txBody>
              <a:bodyPr/>
              <a:lstStyle/>
              <a:p>
                <a:endParaRPr lang="en-US"/>
              </a:p>
            </p:txBody>
          </p:sp>
          <p:sp>
            <p:nvSpPr>
              <p:cNvPr id="20" name="Freeform 20"/>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solidFill>
                <a:srgbClr val="171717"/>
              </a:solidFill>
            </p:spPr>
            <p:txBody>
              <a:bodyPr/>
              <a:lstStyle/>
              <a:p>
                <a:endParaRPr lang="en-US"/>
              </a:p>
            </p:txBody>
          </p:sp>
        </p:grpSp>
        <p:sp>
          <p:nvSpPr>
            <p:cNvPr id="21" name="TextBox 21"/>
            <p:cNvSpPr txBox="1"/>
            <p:nvPr/>
          </p:nvSpPr>
          <p:spPr>
            <a:xfrm>
              <a:off x="724273" y="1756298"/>
              <a:ext cx="3490703" cy="2099909"/>
            </a:xfrm>
            <a:prstGeom prst="rect">
              <a:avLst/>
            </a:prstGeom>
          </p:spPr>
          <p:txBody>
            <a:bodyPr lIns="0" tIns="0" rIns="0" bIns="0" rtlCol="0" anchor="t">
              <a:spAutoFit/>
            </a:bodyPr>
            <a:lstStyle/>
            <a:p>
              <a:pPr algn="ctr">
                <a:lnSpc>
                  <a:spcPts val="13225"/>
                </a:lnSpc>
              </a:pPr>
              <a:r>
                <a:rPr lang="en-US" sz="16600" dirty="0">
                  <a:solidFill>
                    <a:srgbClr val="171717"/>
                  </a:solidFill>
                  <a:latin typeface="Poppins ExtraBold" panose="00000900000000000000" pitchFamily="2" charset="0"/>
                  <a:cs typeface="Poppins ExtraBold" panose="00000900000000000000" pitchFamily="2" charset="0"/>
                </a:rPr>
                <a:t>2</a:t>
              </a:r>
            </a:p>
          </p:txBody>
        </p:sp>
      </p:grpSp>
      <p:grpSp>
        <p:nvGrpSpPr>
          <p:cNvPr id="29" name="Group 29"/>
          <p:cNvGrpSpPr/>
          <p:nvPr/>
        </p:nvGrpSpPr>
        <p:grpSpPr>
          <a:xfrm>
            <a:off x="9192755" y="2323354"/>
            <a:ext cx="4094037" cy="3978539"/>
            <a:chOff x="0" y="0"/>
            <a:chExt cx="4939251" cy="4953842"/>
          </a:xfrm>
        </p:grpSpPr>
        <p:grpSp>
          <p:nvGrpSpPr>
            <p:cNvPr id="30" name="Group 30"/>
            <p:cNvGrpSpPr/>
            <p:nvPr/>
          </p:nvGrpSpPr>
          <p:grpSpPr>
            <a:xfrm>
              <a:off x="0" y="0"/>
              <a:ext cx="4939251" cy="4953842"/>
              <a:chOff x="0" y="0"/>
              <a:chExt cx="16145575" cy="16193272"/>
            </a:xfrm>
          </p:grpSpPr>
          <p:sp>
            <p:nvSpPr>
              <p:cNvPr id="31" name="Freeform 31"/>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solidFill>
                <a:srgbClr val="93A4FF"/>
              </a:solidFill>
            </p:spPr>
            <p:txBody>
              <a:bodyPr/>
              <a:lstStyle/>
              <a:p>
                <a:endParaRPr lang="en-US" dirty="0"/>
              </a:p>
            </p:txBody>
          </p:sp>
          <p:sp>
            <p:nvSpPr>
              <p:cNvPr id="32" name="Freeform 32"/>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solidFill>
                <a:srgbClr val="171717"/>
              </a:solidFill>
            </p:spPr>
            <p:txBody>
              <a:bodyPr/>
              <a:lstStyle/>
              <a:p>
                <a:endParaRPr lang="en-US"/>
              </a:p>
            </p:txBody>
          </p:sp>
        </p:grpSp>
        <p:sp>
          <p:nvSpPr>
            <p:cNvPr id="33" name="TextBox 33"/>
            <p:cNvSpPr txBox="1"/>
            <p:nvPr/>
          </p:nvSpPr>
          <p:spPr>
            <a:xfrm>
              <a:off x="724273" y="1715370"/>
              <a:ext cx="3490703" cy="2099909"/>
            </a:xfrm>
            <a:prstGeom prst="rect">
              <a:avLst/>
            </a:prstGeom>
          </p:spPr>
          <p:txBody>
            <a:bodyPr lIns="0" tIns="0" rIns="0" bIns="0" rtlCol="0" anchor="t">
              <a:spAutoFit/>
            </a:bodyPr>
            <a:lstStyle/>
            <a:p>
              <a:pPr algn="ctr">
                <a:lnSpc>
                  <a:spcPts val="13225"/>
                </a:lnSpc>
              </a:pPr>
              <a:r>
                <a:rPr lang="en-US" sz="16600" dirty="0">
                  <a:solidFill>
                    <a:srgbClr val="171717"/>
                  </a:solidFill>
                  <a:latin typeface="Poppins ExtraBold" panose="00000900000000000000" pitchFamily="2" charset="0"/>
                  <a:cs typeface="Poppins ExtraBold" panose="00000900000000000000" pitchFamily="2" charset="0"/>
                </a:rPr>
                <a:t>3</a:t>
              </a:r>
            </a:p>
          </p:txBody>
        </p:sp>
      </p:grpSp>
      <p:sp>
        <p:nvSpPr>
          <p:cNvPr id="46" name="Freeform 46"/>
          <p:cNvSpPr/>
          <p:nvPr/>
        </p:nvSpPr>
        <p:spPr>
          <a:xfrm>
            <a:off x="14111419" y="5951623"/>
            <a:ext cx="5386713" cy="5416256"/>
          </a:xfrm>
          <a:custGeom>
            <a:avLst/>
            <a:gdLst/>
            <a:ahLst/>
            <a:cxnLst/>
            <a:rect l="l" t="t" r="r" b="b"/>
            <a:pathLst>
              <a:path w="5386713" h="5416256">
                <a:moveTo>
                  <a:pt x="0" y="0"/>
                </a:moveTo>
                <a:lnTo>
                  <a:pt x="5386713" y="0"/>
                </a:lnTo>
                <a:lnTo>
                  <a:pt x="5386713" y="5416256"/>
                </a:lnTo>
                <a:lnTo>
                  <a:pt x="0" y="54162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53" name="Group 5">
            <a:extLst>
              <a:ext uri="{FF2B5EF4-FFF2-40B4-BE49-F238E27FC236}">
                <a16:creationId xmlns:a16="http://schemas.microsoft.com/office/drawing/2014/main" id="{EDCA0515-0D8C-5206-0CCD-C4044434B770}"/>
              </a:ext>
            </a:extLst>
          </p:cNvPr>
          <p:cNvGrpSpPr/>
          <p:nvPr/>
        </p:nvGrpSpPr>
        <p:grpSpPr>
          <a:xfrm>
            <a:off x="13473149" y="1028700"/>
            <a:ext cx="4094036" cy="3842044"/>
            <a:chOff x="0" y="0"/>
            <a:chExt cx="4939251" cy="4953842"/>
          </a:xfrm>
        </p:grpSpPr>
        <p:grpSp>
          <p:nvGrpSpPr>
            <p:cNvPr id="54" name="Group 6">
              <a:extLst>
                <a:ext uri="{FF2B5EF4-FFF2-40B4-BE49-F238E27FC236}">
                  <a16:creationId xmlns:a16="http://schemas.microsoft.com/office/drawing/2014/main" id="{3EBFA45C-4D28-A9BD-67C8-D3C78FD54B30}"/>
                </a:ext>
              </a:extLst>
            </p:cNvPr>
            <p:cNvGrpSpPr/>
            <p:nvPr/>
          </p:nvGrpSpPr>
          <p:grpSpPr>
            <a:xfrm>
              <a:off x="0" y="0"/>
              <a:ext cx="4939251" cy="4953842"/>
              <a:chOff x="0" y="0"/>
              <a:chExt cx="16145575" cy="16193272"/>
            </a:xfrm>
          </p:grpSpPr>
          <p:sp>
            <p:nvSpPr>
              <p:cNvPr id="56" name="Freeform 7">
                <a:extLst>
                  <a:ext uri="{FF2B5EF4-FFF2-40B4-BE49-F238E27FC236}">
                    <a16:creationId xmlns:a16="http://schemas.microsoft.com/office/drawing/2014/main" id="{05BAD766-2E4E-B6F2-AF13-41D8281E0EE8}"/>
                  </a:ext>
                </a:extLst>
              </p:cNvPr>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solidFill>
                <a:srgbClr val="00CC00"/>
              </a:solidFill>
            </p:spPr>
            <p:txBody>
              <a:bodyPr/>
              <a:lstStyle/>
              <a:p>
                <a:endParaRPr lang="en-US"/>
              </a:p>
            </p:txBody>
          </p:sp>
          <p:sp>
            <p:nvSpPr>
              <p:cNvPr id="57" name="Freeform 8">
                <a:extLst>
                  <a:ext uri="{FF2B5EF4-FFF2-40B4-BE49-F238E27FC236}">
                    <a16:creationId xmlns:a16="http://schemas.microsoft.com/office/drawing/2014/main" id="{ECBD7BFE-312A-7890-88EC-100F080D2AE5}"/>
                  </a:ext>
                </a:extLst>
              </p:cNvPr>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solidFill>
                <a:srgbClr val="171717"/>
              </a:solidFill>
            </p:spPr>
            <p:txBody>
              <a:bodyPr/>
              <a:lstStyle/>
              <a:p>
                <a:endParaRPr lang="en-US"/>
              </a:p>
            </p:txBody>
          </p:sp>
        </p:grpSp>
        <p:sp>
          <p:nvSpPr>
            <p:cNvPr id="55" name="TextBox 9">
              <a:extLst>
                <a:ext uri="{FF2B5EF4-FFF2-40B4-BE49-F238E27FC236}">
                  <a16:creationId xmlns:a16="http://schemas.microsoft.com/office/drawing/2014/main" id="{318F4F95-0D18-88C5-7598-E967F59CBA75}"/>
                </a:ext>
              </a:extLst>
            </p:cNvPr>
            <p:cNvSpPr txBox="1"/>
            <p:nvPr/>
          </p:nvSpPr>
          <p:spPr>
            <a:xfrm>
              <a:off x="724273" y="1590819"/>
              <a:ext cx="3490703" cy="2481368"/>
            </a:xfrm>
            <a:prstGeom prst="rect">
              <a:avLst/>
            </a:prstGeom>
          </p:spPr>
          <p:txBody>
            <a:bodyPr lIns="0" tIns="0" rIns="0" bIns="0" rtlCol="0" anchor="t">
              <a:spAutoFit/>
            </a:bodyPr>
            <a:lstStyle/>
            <a:p>
              <a:pPr algn="ctr">
                <a:lnSpc>
                  <a:spcPts val="13225"/>
                </a:lnSpc>
              </a:pPr>
              <a:r>
                <a:rPr lang="en-US" sz="16600" dirty="0">
                  <a:solidFill>
                    <a:srgbClr val="171717"/>
                  </a:solidFill>
                  <a:latin typeface="Poppins ExtraBold" panose="00000900000000000000" pitchFamily="2" charset="0"/>
                  <a:cs typeface="Poppins ExtraBold" panose="00000900000000000000" pitchFamily="2" charset="0"/>
                </a:rPr>
                <a:t>4</a:t>
              </a:r>
            </a:p>
          </p:txBody>
        </p:sp>
      </p:grpSp>
      <p:pic>
        <p:nvPicPr>
          <p:cNvPr id="4" name="Track 30">
            <a:hlinkClick r:id="" action="ppaction://media"/>
            <a:extLst>
              <a:ext uri="{FF2B5EF4-FFF2-40B4-BE49-F238E27FC236}">
                <a16:creationId xmlns:a16="http://schemas.microsoft.com/office/drawing/2014/main" id="{1D5FE446-119B-756A-3190-D89E26966AF6}"/>
              </a:ext>
            </a:extLst>
          </p:cNvPr>
          <p:cNvPicPr>
            <a:picLocks noChangeAspect="1"/>
          </p:cNvPicPr>
          <p:nvPr>
            <a:audioFile r:link="rId1"/>
            <p:extLst>
              <p:ext uri="{DAA4B4D4-6D71-4841-9C94-3DE7FCFB9230}">
                <p14:media xmlns:p14="http://schemas.microsoft.com/office/powerpoint/2010/main" r:embed="rId2">
                  <p14:trim st="13158" end="46536.8437"/>
                </p14:media>
              </p:ext>
            </p:extLst>
          </p:nvPr>
        </p:nvPicPr>
        <p:blipFill>
          <a:blip r:embed="rId15"/>
          <a:stretch>
            <a:fillRect/>
          </a:stretch>
        </p:blipFill>
        <p:spPr>
          <a:xfrm>
            <a:off x="18544394" y="1362917"/>
            <a:ext cx="960437" cy="960437"/>
          </a:xfrm>
          <a:prstGeom prst="rect">
            <a:avLst/>
          </a:prstGeom>
        </p:spPr>
      </p:pic>
      <p:pic>
        <p:nvPicPr>
          <p:cNvPr id="10" name="Track 30">
            <a:hlinkClick r:id="" action="ppaction://media"/>
            <a:extLst>
              <a:ext uri="{FF2B5EF4-FFF2-40B4-BE49-F238E27FC236}">
                <a16:creationId xmlns:a16="http://schemas.microsoft.com/office/drawing/2014/main" id="{40A01A28-A368-7E62-8716-869C517C6FD4}"/>
              </a:ext>
            </a:extLst>
          </p:cNvPr>
          <p:cNvPicPr>
            <a:picLocks noChangeAspect="1"/>
          </p:cNvPicPr>
          <p:nvPr>
            <a:audioFile r:link="rId1"/>
            <p:extLst>
              <p:ext uri="{DAA4B4D4-6D71-4841-9C94-3DE7FCFB9230}">
                <p14:media xmlns:p14="http://schemas.microsoft.com/office/powerpoint/2010/main" r:embed="rId2">
                  <p14:trim st="17422" end="42432.8437"/>
                </p14:media>
              </p:ext>
            </p:extLst>
          </p:nvPr>
        </p:nvPicPr>
        <p:blipFill>
          <a:blip r:embed="rId15"/>
          <a:stretch>
            <a:fillRect/>
          </a:stretch>
        </p:blipFill>
        <p:spPr>
          <a:xfrm>
            <a:off x="18511113" y="4907269"/>
            <a:ext cx="960437" cy="960437"/>
          </a:xfrm>
          <a:prstGeom prst="rect">
            <a:avLst/>
          </a:prstGeom>
        </p:spPr>
      </p:pic>
      <p:pic>
        <p:nvPicPr>
          <p:cNvPr id="11" name="Track 30">
            <a:hlinkClick r:id="" action="ppaction://media"/>
            <a:extLst>
              <a:ext uri="{FF2B5EF4-FFF2-40B4-BE49-F238E27FC236}">
                <a16:creationId xmlns:a16="http://schemas.microsoft.com/office/drawing/2014/main" id="{F7D5A528-5EEF-2125-64DB-F28C1563FCA5}"/>
              </a:ext>
            </a:extLst>
          </p:cNvPr>
          <p:cNvPicPr>
            <a:picLocks noChangeAspect="1"/>
          </p:cNvPicPr>
          <p:nvPr>
            <a:audioFile r:link="rId1"/>
            <p:extLst>
              <p:ext uri="{DAA4B4D4-6D71-4841-9C94-3DE7FCFB9230}">
                <p14:media xmlns:p14="http://schemas.microsoft.com/office/powerpoint/2010/main" r:embed="rId2">
                  <p14:trim st="26650" end="33053.8437"/>
                </p14:media>
              </p:ext>
            </p:extLst>
          </p:nvPr>
        </p:nvPicPr>
        <p:blipFill>
          <a:blip r:embed="rId15"/>
          <a:stretch>
            <a:fillRect/>
          </a:stretch>
        </p:blipFill>
        <p:spPr>
          <a:xfrm>
            <a:off x="18522621" y="2570755"/>
            <a:ext cx="960437" cy="960437"/>
          </a:xfrm>
          <a:prstGeom prst="rect">
            <a:avLst/>
          </a:prstGeom>
        </p:spPr>
      </p:pic>
      <p:pic>
        <p:nvPicPr>
          <p:cNvPr id="12" name="Track 30">
            <a:hlinkClick r:id="" action="ppaction://media"/>
            <a:extLst>
              <a:ext uri="{FF2B5EF4-FFF2-40B4-BE49-F238E27FC236}">
                <a16:creationId xmlns:a16="http://schemas.microsoft.com/office/drawing/2014/main" id="{97737D3D-9404-238B-1898-FA01B5C04087}"/>
              </a:ext>
            </a:extLst>
          </p:cNvPr>
          <p:cNvPicPr>
            <a:picLocks noChangeAspect="1"/>
          </p:cNvPicPr>
          <p:nvPr>
            <a:audioFile r:link="rId1"/>
            <p:extLst>
              <p:ext uri="{DAA4B4D4-6D71-4841-9C94-3DE7FCFB9230}">
                <p14:media xmlns:p14="http://schemas.microsoft.com/office/powerpoint/2010/main" r:embed="rId2">
                  <p14:trim st="22474" end="37539.8437"/>
                </p14:media>
              </p:ext>
            </p:extLst>
          </p:nvPr>
        </p:nvPicPr>
        <p:blipFill>
          <a:blip r:embed="rId15"/>
          <a:stretch>
            <a:fillRect/>
          </a:stretch>
        </p:blipFill>
        <p:spPr>
          <a:xfrm>
            <a:off x="18494716" y="3745114"/>
            <a:ext cx="960437" cy="960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5" name="chimes.wav"/>
          </p:stSnd>
        </p:sndAc>
      </p:transition>
    </mc:Choice>
    <mc:Fallback xmlns="">
      <p:transition spd="slow">
        <p:random/>
        <p:sndAc>
          <p:stSnd>
            <p:snd r:embed="rId16"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11" fill="hold">
                            <p:stCondLst>
                              <p:cond delay="1000"/>
                            </p:stCondLst>
                            <p:childTnLst>
                              <p:par>
                                <p:cTn id="12" presetID="1" presetClass="mediacall" presetSubtype="0" fill="hold" nodeType="afterEffect">
                                  <p:stCondLst>
                                    <p:cond delay="500"/>
                                  </p:stCondLst>
                                  <p:childTnLst>
                                    <p:cmd type="call" cmd="playFrom(0.0)">
                                      <p:cBhvr>
                                        <p:cTn id="13" dur="2346" fill="hold"/>
                                        <p:tgtEl>
                                          <p:spTgt spid="4"/>
                                        </p:tgtEl>
                                      </p:cBhvr>
                                    </p:cmd>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29"/>
                                        </p:tgtEl>
                                        <p:attrNameLst>
                                          <p:attrName>ppt_w</p:attrName>
                                        </p:attrNameLst>
                                      </p:cBhvr>
                                      <p:tavLst>
                                        <p:tav tm="0">
                                          <p:val>
                                            <p:strVal val="ppt_w"/>
                                          </p:val>
                                        </p:tav>
                                        <p:tav tm="100000">
                                          <p:val>
                                            <p:fltVal val="0"/>
                                          </p:val>
                                        </p:tav>
                                      </p:tavLst>
                                    </p:anim>
                                    <p:anim calcmode="lin" valueType="num">
                                      <p:cBhvr>
                                        <p:cTn id="19" dur="1000"/>
                                        <p:tgtEl>
                                          <p:spTgt spid="29"/>
                                        </p:tgtEl>
                                        <p:attrNameLst>
                                          <p:attrName>ppt_h</p:attrName>
                                        </p:attrNameLst>
                                      </p:cBhvr>
                                      <p:tavLst>
                                        <p:tav tm="0">
                                          <p:val>
                                            <p:strVal val="ppt_h"/>
                                          </p:val>
                                        </p:tav>
                                        <p:tav tm="100000">
                                          <p:val>
                                            <p:fltVal val="0"/>
                                          </p:val>
                                        </p:tav>
                                      </p:tavLst>
                                    </p:anim>
                                    <p:anim calcmode="lin" valueType="num">
                                      <p:cBhvr>
                                        <p:cTn id="20" dur="1000"/>
                                        <p:tgtEl>
                                          <p:spTgt spid="29"/>
                                        </p:tgtEl>
                                        <p:attrNameLst>
                                          <p:attrName>style.rotation</p:attrName>
                                        </p:attrNameLst>
                                      </p:cBhvr>
                                      <p:tavLst>
                                        <p:tav tm="0">
                                          <p:val>
                                            <p:fltVal val="0"/>
                                          </p:val>
                                        </p:tav>
                                        <p:tav tm="100000">
                                          <p:val>
                                            <p:fltVal val="90"/>
                                          </p:val>
                                        </p:tav>
                                      </p:tavLst>
                                    </p:anim>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337" fill="hold"/>
                                        <p:tgtEl>
                                          <p:spTgt spid="11"/>
                                        </p:tgtEl>
                                      </p:cBhvr>
                                    </p:cmd>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3"/>
                                        </p:tgtEl>
                                        <p:attrNameLst>
                                          <p:attrName>ppt_w</p:attrName>
                                        </p:attrNameLst>
                                      </p:cBhvr>
                                      <p:tavLst>
                                        <p:tav tm="0">
                                          <p:val>
                                            <p:strVal val="ppt_w"/>
                                          </p:val>
                                        </p:tav>
                                        <p:tav tm="100000">
                                          <p:val>
                                            <p:fltVal val="0"/>
                                          </p:val>
                                        </p:tav>
                                      </p:tavLst>
                                    </p:anim>
                                    <p:anim calcmode="lin" valueType="num">
                                      <p:cBhvr>
                                        <p:cTn id="31" dur="1000"/>
                                        <p:tgtEl>
                                          <p:spTgt spid="53"/>
                                        </p:tgtEl>
                                        <p:attrNameLst>
                                          <p:attrName>ppt_h</p:attrName>
                                        </p:attrNameLst>
                                      </p:cBhvr>
                                      <p:tavLst>
                                        <p:tav tm="0">
                                          <p:val>
                                            <p:strVal val="ppt_h"/>
                                          </p:val>
                                        </p:tav>
                                        <p:tav tm="100000">
                                          <p:val>
                                            <p:fltVal val="0"/>
                                          </p:val>
                                        </p:tav>
                                      </p:tavLst>
                                    </p:anim>
                                    <p:anim calcmode="lin" valueType="num">
                                      <p:cBhvr>
                                        <p:cTn id="32" dur="1000"/>
                                        <p:tgtEl>
                                          <p:spTgt spid="53"/>
                                        </p:tgtEl>
                                        <p:attrNameLst>
                                          <p:attrName>style.rotation</p:attrName>
                                        </p:attrNameLst>
                                      </p:cBhvr>
                                      <p:tavLst>
                                        <p:tav tm="0">
                                          <p:val>
                                            <p:fltVal val="0"/>
                                          </p:val>
                                        </p:tav>
                                        <p:tav tm="100000">
                                          <p:val>
                                            <p:fltVal val="90"/>
                                          </p:val>
                                        </p:tav>
                                      </p:tavLst>
                                    </p:anim>
                                    <p:animEffect transition="out" filter="fade">
                                      <p:cBhvr>
                                        <p:cTn id="33" dur="1000"/>
                                        <p:tgtEl>
                                          <p:spTgt spid="53"/>
                                        </p:tgtEl>
                                      </p:cBhvr>
                                    </p:animEffect>
                                    <p:set>
                                      <p:cBhvr>
                                        <p:cTn id="34"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5" fill="hold">
                            <p:stCondLst>
                              <p:cond delay="1000"/>
                            </p:stCondLst>
                            <p:childTnLst>
                              <p:par>
                                <p:cTn id="36" presetID="1" presetClass="mediacall" presetSubtype="0" fill="hold" nodeType="afterEffect">
                                  <p:stCondLst>
                                    <p:cond delay="0"/>
                                  </p:stCondLst>
                                  <p:childTnLst>
                                    <p:cmd type="call" cmd="playFrom(0.0)">
                                      <p:cBhvr>
                                        <p:cTn id="37" dur="2027" fill="hold"/>
                                        <p:tgtEl>
                                          <p:spTgt spid="12"/>
                                        </p:tgtEl>
                                      </p:cBhvr>
                                    </p:cmd>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7"/>
                                        </p:tgtEl>
                                        <p:attrNameLst>
                                          <p:attrName>ppt_w</p:attrName>
                                        </p:attrNameLst>
                                      </p:cBhvr>
                                      <p:tavLst>
                                        <p:tav tm="0">
                                          <p:val>
                                            <p:strVal val="ppt_w"/>
                                          </p:val>
                                        </p:tav>
                                        <p:tav tm="100000">
                                          <p:val>
                                            <p:fltVal val="0"/>
                                          </p:val>
                                        </p:tav>
                                      </p:tavLst>
                                    </p:anim>
                                    <p:anim calcmode="lin" valueType="num">
                                      <p:cBhvr>
                                        <p:cTn id="43" dur="1000"/>
                                        <p:tgtEl>
                                          <p:spTgt spid="17"/>
                                        </p:tgtEl>
                                        <p:attrNameLst>
                                          <p:attrName>ppt_h</p:attrName>
                                        </p:attrNameLst>
                                      </p:cBhvr>
                                      <p:tavLst>
                                        <p:tav tm="0">
                                          <p:val>
                                            <p:strVal val="ppt_h"/>
                                          </p:val>
                                        </p:tav>
                                        <p:tav tm="100000">
                                          <p:val>
                                            <p:fltVal val="0"/>
                                          </p:val>
                                        </p:tav>
                                      </p:tavLst>
                                    </p:anim>
                                    <p:anim calcmode="lin" valueType="num">
                                      <p:cBhvr>
                                        <p:cTn id="44" dur="1000"/>
                                        <p:tgtEl>
                                          <p:spTgt spid="17"/>
                                        </p:tgtEl>
                                        <p:attrNameLst>
                                          <p:attrName>style.rotation</p:attrName>
                                        </p:attrNameLst>
                                      </p:cBhvr>
                                      <p:tavLst>
                                        <p:tav tm="0">
                                          <p:val>
                                            <p:fltVal val="0"/>
                                          </p:val>
                                        </p:tav>
                                        <p:tav tm="100000">
                                          <p:val>
                                            <p:fltVal val="90"/>
                                          </p:val>
                                        </p:tav>
                                      </p:tavLst>
                                    </p:anim>
                                    <p:animEffect transition="out" filter="fade">
                                      <p:cBhvr>
                                        <p:cTn id="45" dur="1000"/>
                                        <p:tgtEl>
                                          <p:spTgt spid="17"/>
                                        </p:tgtEl>
                                      </p:cBhvr>
                                    </p:animEffect>
                                    <p:set>
                                      <p:cBhvr>
                                        <p:cTn id="4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2186" fill="hold"/>
                                        <p:tgtEl>
                                          <p:spTgt spid="10"/>
                                        </p:tgtEl>
                                      </p:cBhvr>
                                    </p:cmd>
                                  </p:childTnLst>
                                </p:cTn>
                              </p:par>
                            </p:childTnLst>
                          </p:cTn>
                        </p:par>
                      </p:childTnLst>
                    </p:cTn>
                  </p:par>
                </p:childTnLst>
              </p:cTn>
              <p:nextCondLst>
                <p:cond evt="onClick" delay="0">
                  <p:tgtEl>
                    <p:spTgt spid="1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100000">
                <p:cTn id="51" fill="hold" display="0">
                  <p:stCondLst>
                    <p:cond delay="indefinite"/>
                  </p:stCondLst>
                  <p:endCondLst>
                    <p:cond evt="onStopAudio" delay="0">
                      <p:tgtEl>
                        <p:sldTgt/>
                      </p:tgtEl>
                    </p:cond>
                  </p:endCondLst>
                </p:cTn>
                <p:tgtEl>
                  <p:spTgt spid="10"/>
                </p:tgtEl>
              </p:cMediaNode>
            </p:audio>
            <p:audio>
              <p:cMediaNode vol="80000">
                <p:cTn id="52" fill="hold" display="0">
                  <p:stCondLst>
                    <p:cond delay="indefinite"/>
                  </p:stCondLst>
                  <p:endCondLst>
                    <p:cond evt="onStopAudio" delay="0">
                      <p:tgtEl>
                        <p:sldTgt/>
                      </p:tgtEl>
                    </p:cond>
                  </p:endCondLst>
                </p:cTn>
                <p:tgtEl>
                  <p:spTgt spid="11"/>
                </p:tgtEl>
              </p:cMediaNode>
            </p:audio>
            <p:audio>
              <p:cMediaNode vol="100000">
                <p:cTn id="5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9259" b="-38518"/>
            </a:stretch>
          </a:blipFill>
        </p:spPr>
        <p:txBody>
          <a:bodyPr/>
          <a:lstStyle/>
          <a:p>
            <a:endParaRPr lang="en-US"/>
          </a:p>
        </p:txBody>
      </p:sp>
      <p:sp>
        <p:nvSpPr>
          <p:cNvPr id="3" name="Freeform 3"/>
          <p:cNvSpPr/>
          <p:nvPr/>
        </p:nvSpPr>
        <p:spPr>
          <a:xfrm>
            <a:off x="2448577" y="2072343"/>
            <a:ext cx="4203623" cy="2208813"/>
          </a:xfrm>
          <a:custGeom>
            <a:avLst/>
            <a:gdLst/>
            <a:ahLst/>
            <a:cxnLst/>
            <a:rect l="l" t="t" r="r" b="b"/>
            <a:pathLst>
              <a:path w="4203623" h="2208813">
                <a:moveTo>
                  <a:pt x="0" y="0"/>
                </a:moveTo>
                <a:lnTo>
                  <a:pt x="4203623" y="0"/>
                </a:lnTo>
                <a:lnTo>
                  <a:pt x="4203623" y="2208813"/>
                </a:lnTo>
                <a:lnTo>
                  <a:pt x="0" y="2208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1758543" y="3774851"/>
            <a:ext cx="14770914" cy="3809293"/>
            <a:chOff x="0" y="0"/>
            <a:chExt cx="12311380" cy="3175000"/>
          </a:xfrm>
        </p:grpSpPr>
        <p:sp>
          <p:nvSpPr>
            <p:cNvPr id="5" name="Freeform 5"/>
            <p:cNvSpPr/>
            <p:nvPr/>
          </p:nvSpPr>
          <p:spPr>
            <a:xfrm>
              <a:off x="0" y="0"/>
              <a:ext cx="12311380" cy="3175000"/>
            </a:xfrm>
            <a:custGeom>
              <a:avLst/>
              <a:gdLst/>
              <a:ahLst/>
              <a:cxnLst/>
              <a:rect l="l" t="t" r="r" b="b"/>
              <a:pathLst>
                <a:path w="12311380" h="3175000">
                  <a:moveTo>
                    <a:pt x="12311380" y="414020"/>
                  </a:moveTo>
                  <a:lnTo>
                    <a:pt x="12311380" y="2760980"/>
                  </a:lnTo>
                  <a:cubicBezTo>
                    <a:pt x="12311380" y="2989580"/>
                    <a:pt x="12124690" y="3175000"/>
                    <a:pt x="11897361" y="3175000"/>
                  </a:cubicBezTo>
                  <a:lnTo>
                    <a:pt x="414020" y="3175000"/>
                  </a:lnTo>
                  <a:cubicBezTo>
                    <a:pt x="185420" y="3175000"/>
                    <a:pt x="0" y="2989580"/>
                    <a:pt x="0" y="2762250"/>
                  </a:cubicBezTo>
                  <a:lnTo>
                    <a:pt x="0" y="414020"/>
                  </a:lnTo>
                  <a:cubicBezTo>
                    <a:pt x="0" y="185420"/>
                    <a:pt x="185420" y="0"/>
                    <a:pt x="414020" y="0"/>
                  </a:cubicBezTo>
                  <a:lnTo>
                    <a:pt x="11897360" y="0"/>
                  </a:lnTo>
                  <a:cubicBezTo>
                    <a:pt x="12125960" y="0"/>
                    <a:pt x="12311380" y="185420"/>
                    <a:pt x="12311380" y="414020"/>
                  </a:cubicBezTo>
                  <a:close/>
                </a:path>
              </a:pathLst>
            </a:custGeom>
            <a:solidFill>
              <a:srgbClr val="171717"/>
            </a:solidFill>
          </p:spPr>
          <p:txBody>
            <a:bodyPr/>
            <a:lstStyle/>
            <a:p>
              <a:endParaRPr lang="en-US"/>
            </a:p>
          </p:txBody>
        </p:sp>
        <p:sp>
          <p:nvSpPr>
            <p:cNvPr id="6" name="Freeform 6"/>
            <p:cNvSpPr/>
            <p:nvPr/>
          </p:nvSpPr>
          <p:spPr>
            <a:xfrm>
              <a:off x="22860" y="548640"/>
              <a:ext cx="12265660" cy="2603500"/>
            </a:xfrm>
            <a:custGeom>
              <a:avLst/>
              <a:gdLst/>
              <a:ahLst/>
              <a:cxnLst/>
              <a:rect l="l" t="t" r="r" b="b"/>
              <a:pathLst>
                <a:path w="12265660" h="2603500">
                  <a:moveTo>
                    <a:pt x="12265660" y="2212340"/>
                  </a:moveTo>
                  <a:cubicBezTo>
                    <a:pt x="12265660" y="2428240"/>
                    <a:pt x="12090400" y="2603500"/>
                    <a:pt x="11874500" y="2603500"/>
                  </a:cubicBezTo>
                  <a:lnTo>
                    <a:pt x="391160" y="2603500"/>
                  </a:lnTo>
                  <a:cubicBezTo>
                    <a:pt x="175260" y="2603500"/>
                    <a:pt x="0" y="2428240"/>
                    <a:pt x="0" y="2212340"/>
                  </a:cubicBezTo>
                  <a:lnTo>
                    <a:pt x="0" y="0"/>
                  </a:lnTo>
                  <a:lnTo>
                    <a:pt x="12265660" y="0"/>
                  </a:lnTo>
                  <a:lnTo>
                    <a:pt x="12265660" y="2212340"/>
                  </a:lnTo>
                  <a:close/>
                </a:path>
              </a:pathLst>
            </a:custGeom>
            <a:solidFill>
              <a:srgbClr val="FFFFFF"/>
            </a:solidFill>
            <a:ln w="12700">
              <a:solidFill>
                <a:srgbClr val="000000"/>
              </a:solidFill>
            </a:ln>
          </p:spPr>
          <p:txBody>
            <a:bodyPr/>
            <a:lstStyle/>
            <a:p>
              <a:endParaRPr lang="en-US"/>
            </a:p>
          </p:txBody>
        </p:sp>
        <p:sp>
          <p:nvSpPr>
            <p:cNvPr id="7" name="Freeform 7"/>
            <p:cNvSpPr/>
            <p:nvPr/>
          </p:nvSpPr>
          <p:spPr>
            <a:xfrm>
              <a:off x="22860" y="22860"/>
              <a:ext cx="12265660" cy="502920"/>
            </a:xfrm>
            <a:custGeom>
              <a:avLst/>
              <a:gdLst/>
              <a:ahLst/>
              <a:cxnLst/>
              <a:rect l="l" t="t" r="r" b="b"/>
              <a:pathLst>
                <a:path w="12265660" h="502920">
                  <a:moveTo>
                    <a:pt x="11874500" y="0"/>
                  </a:moveTo>
                  <a:lnTo>
                    <a:pt x="391160" y="0"/>
                  </a:lnTo>
                  <a:cubicBezTo>
                    <a:pt x="175260" y="0"/>
                    <a:pt x="0" y="175260"/>
                    <a:pt x="0" y="391160"/>
                  </a:cubicBezTo>
                  <a:lnTo>
                    <a:pt x="0" y="502920"/>
                  </a:lnTo>
                  <a:lnTo>
                    <a:pt x="12265660" y="502920"/>
                  </a:lnTo>
                  <a:lnTo>
                    <a:pt x="12265660" y="391160"/>
                  </a:lnTo>
                  <a:cubicBezTo>
                    <a:pt x="12265660" y="175260"/>
                    <a:pt x="12090400" y="0"/>
                    <a:pt x="11874500" y="0"/>
                  </a:cubicBezTo>
                  <a:close/>
                  <a:moveTo>
                    <a:pt x="560070" y="361950"/>
                  </a:moveTo>
                  <a:cubicBezTo>
                    <a:pt x="560070" y="368300"/>
                    <a:pt x="554990" y="373380"/>
                    <a:pt x="548640" y="373380"/>
                  </a:cubicBezTo>
                  <a:lnTo>
                    <a:pt x="321310" y="373380"/>
                  </a:lnTo>
                  <a:cubicBezTo>
                    <a:pt x="314960" y="373380"/>
                    <a:pt x="309880" y="368300"/>
                    <a:pt x="309880" y="361950"/>
                  </a:cubicBezTo>
                  <a:lnTo>
                    <a:pt x="309880" y="135890"/>
                  </a:lnTo>
                  <a:cubicBezTo>
                    <a:pt x="309880" y="129540"/>
                    <a:pt x="314960" y="124460"/>
                    <a:pt x="321310" y="124460"/>
                  </a:cubicBezTo>
                  <a:lnTo>
                    <a:pt x="548640" y="124460"/>
                  </a:lnTo>
                  <a:cubicBezTo>
                    <a:pt x="554990" y="124460"/>
                    <a:pt x="560070" y="129540"/>
                    <a:pt x="560070" y="135890"/>
                  </a:cubicBezTo>
                  <a:lnTo>
                    <a:pt x="560070" y="361950"/>
                  </a:lnTo>
                  <a:close/>
                  <a:moveTo>
                    <a:pt x="905510" y="361950"/>
                  </a:moveTo>
                  <a:cubicBezTo>
                    <a:pt x="905510" y="368300"/>
                    <a:pt x="900430" y="373380"/>
                    <a:pt x="894080" y="373380"/>
                  </a:cubicBezTo>
                  <a:lnTo>
                    <a:pt x="666750" y="373380"/>
                  </a:lnTo>
                  <a:cubicBezTo>
                    <a:pt x="660400" y="373380"/>
                    <a:pt x="655320" y="368300"/>
                    <a:pt x="655320" y="361950"/>
                  </a:cubicBezTo>
                  <a:lnTo>
                    <a:pt x="655320" y="135890"/>
                  </a:lnTo>
                  <a:cubicBezTo>
                    <a:pt x="655320" y="129540"/>
                    <a:pt x="660400" y="124460"/>
                    <a:pt x="666750" y="124460"/>
                  </a:cubicBezTo>
                  <a:lnTo>
                    <a:pt x="894080" y="124460"/>
                  </a:lnTo>
                  <a:cubicBezTo>
                    <a:pt x="900430" y="124460"/>
                    <a:pt x="905510" y="129540"/>
                    <a:pt x="905510" y="135890"/>
                  </a:cubicBezTo>
                  <a:lnTo>
                    <a:pt x="905510" y="361950"/>
                  </a:lnTo>
                  <a:close/>
                  <a:moveTo>
                    <a:pt x="1250950" y="361950"/>
                  </a:moveTo>
                  <a:cubicBezTo>
                    <a:pt x="1250950" y="368300"/>
                    <a:pt x="1245870" y="373380"/>
                    <a:pt x="1239520" y="373380"/>
                  </a:cubicBezTo>
                  <a:lnTo>
                    <a:pt x="1013460" y="373380"/>
                  </a:lnTo>
                  <a:cubicBezTo>
                    <a:pt x="1007110" y="373380"/>
                    <a:pt x="1002030" y="368300"/>
                    <a:pt x="1002030" y="361950"/>
                  </a:cubicBezTo>
                  <a:lnTo>
                    <a:pt x="1002030" y="135890"/>
                  </a:lnTo>
                  <a:cubicBezTo>
                    <a:pt x="1002030" y="129540"/>
                    <a:pt x="1007110" y="124460"/>
                    <a:pt x="1013460" y="124460"/>
                  </a:cubicBezTo>
                  <a:lnTo>
                    <a:pt x="1240790" y="124460"/>
                  </a:lnTo>
                  <a:cubicBezTo>
                    <a:pt x="1245870" y="124460"/>
                    <a:pt x="1250950" y="129540"/>
                    <a:pt x="1252220" y="135890"/>
                  </a:cubicBezTo>
                  <a:lnTo>
                    <a:pt x="1252220" y="361950"/>
                  </a:lnTo>
                  <a:close/>
                  <a:moveTo>
                    <a:pt x="11926570" y="228600"/>
                  </a:moveTo>
                  <a:lnTo>
                    <a:pt x="11866880" y="285750"/>
                  </a:lnTo>
                  <a:lnTo>
                    <a:pt x="11880850" y="367030"/>
                  </a:lnTo>
                  <a:cubicBezTo>
                    <a:pt x="11882120" y="370840"/>
                    <a:pt x="11879580" y="375920"/>
                    <a:pt x="11877040" y="377190"/>
                  </a:cubicBezTo>
                  <a:cubicBezTo>
                    <a:pt x="11874500" y="378460"/>
                    <a:pt x="11873230" y="379730"/>
                    <a:pt x="11870690" y="379730"/>
                  </a:cubicBezTo>
                  <a:cubicBezTo>
                    <a:pt x="11868150" y="379730"/>
                    <a:pt x="11868150" y="379730"/>
                    <a:pt x="11865610" y="378460"/>
                  </a:cubicBezTo>
                  <a:lnTo>
                    <a:pt x="11791950" y="340360"/>
                  </a:lnTo>
                  <a:lnTo>
                    <a:pt x="11718290" y="378460"/>
                  </a:lnTo>
                  <a:cubicBezTo>
                    <a:pt x="11714480" y="379730"/>
                    <a:pt x="11709400" y="379730"/>
                    <a:pt x="11706860" y="377190"/>
                  </a:cubicBezTo>
                  <a:cubicBezTo>
                    <a:pt x="11704320" y="374650"/>
                    <a:pt x="11701779" y="370840"/>
                    <a:pt x="11701779" y="367030"/>
                  </a:cubicBezTo>
                  <a:lnTo>
                    <a:pt x="11715749" y="285750"/>
                  </a:lnTo>
                  <a:lnTo>
                    <a:pt x="11656059" y="228600"/>
                  </a:lnTo>
                  <a:cubicBezTo>
                    <a:pt x="11653519" y="226060"/>
                    <a:pt x="11652249" y="220980"/>
                    <a:pt x="11653519" y="217170"/>
                  </a:cubicBezTo>
                  <a:cubicBezTo>
                    <a:pt x="11654788" y="213360"/>
                    <a:pt x="11657329" y="209550"/>
                    <a:pt x="11662409" y="209550"/>
                  </a:cubicBezTo>
                  <a:lnTo>
                    <a:pt x="11743689" y="196850"/>
                  </a:lnTo>
                  <a:lnTo>
                    <a:pt x="11779249" y="123190"/>
                  </a:lnTo>
                  <a:cubicBezTo>
                    <a:pt x="11783059" y="115570"/>
                    <a:pt x="11795759" y="115570"/>
                    <a:pt x="11799569" y="123190"/>
                  </a:cubicBezTo>
                  <a:lnTo>
                    <a:pt x="11836399" y="196850"/>
                  </a:lnTo>
                  <a:lnTo>
                    <a:pt x="11917679" y="209550"/>
                  </a:lnTo>
                  <a:cubicBezTo>
                    <a:pt x="11922760" y="209550"/>
                    <a:pt x="11925299" y="212090"/>
                    <a:pt x="11929110" y="217170"/>
                  </a:cubicBezTo>
                  <a:cubicBezTo>
                    <a:pt x="11930380" y="220980"/>
                    <a:pt x="11929110" y="224790"/>
                    <a:pt x="11926570" y="228600"/>
                  </a:cubicBezTo>
                  <a:close/>
                </a:path>
              </a:pathLst>
            </a:custGeom>
            <a:solidFill>
              <a:srgbClr val="F0FD71"/>
            </a:solidFill>
          </p:spPr>
          <p:txBody>
            <a:bodyPr/>
            <a:lstStyle/>
            <a:p>
              <a:endParaRPr lang="en-US"/>
            </a:p>
          </p:txBody>
        </p:sp>
        <p:sp>
          <p:nvSpPr>
            <p:cNvPr id="8" name="Freeform 8"/>
            <p:cNvSpPr/>
            <p:nvPr/>
          </p:nvSpPr>
          <p:spPr>
            <a:xfrm>
              <a:off x="355600" y="170180"/>
              <a:ext cx="11562079" cy="204470"/>
            </a:xfrm>
            <a:custGeom>
              <a:avLst/>
              <a:gdLst/>
              <a:ahLst/>
              <a:cxnLst/>
              <a:rect l="l" t="t" r="r" b="b"/>
              <a:pathLst>
                <a:path w="11562079" h="204470">
                  <a:moveTo>
                    <a:pt x="346710" y="0"/>
                  </a:moveTo>
                  <a:lnTo>
                    <a:pt x="346710" y="204470"/>
                  </a:lnTo>
                  <a:lnTo>
                    <a:pt x="551180" y="204470"/>
                  </a:lnTo>
                  <a:lnTo>
                    <a:pt x="551180" y="0"/>
                  </a:lnTo>
                  <a:lnTo>
                    <a:pt x="346710" y="0"/>
                  </a:lnTo>
                  <a:close/>
                  <a:moveTo>
                    <a:pt x="521970" y="165100"/>
                  </a:moveTo>
                  <a:cubicBezTo>
                    <a:pt x="521970" y="171450"/>
                    <a:pt x="516890" y="176530"/>
                    <a:pt x="510540" y="176530"/>
                  </a:cubicBezTo>
                  <a:lnTo>
                    <a:pt x="384810" y="176530"/>
                  </a:lnTo>
                  <a:cubicBezTo>
                    <a:pt x="378460" y="176530"/>
                    <a:pt x="373380" y="171450"/>
                    <a:pt x="373380" y="165100"/>
                  </a:cubicBezTo>
                  <a:lnTo>
                    <a:pt x="373380" y="39370"/>
                  </a:lnTo>
                  <a:cubicBezTo>
                    <a:pt x="373380" y="33020"/>
                    <a:pt x="378460" y="27940"/>
                    <a:pt x="384810" y="27940"/>
                  </a:cubicBezTo>
                  <a:lnTo>
                    <a:pt x="510540" y="27940"/>
                  </a:lnTo>
                  <a:cubicBezTo>
                    <a:pt x="516890" y="27940"/>
                    <a:pt x="521970" y="33020"/>
                    <a:pt x="521970" y="39370"/>
                  </a:cubicBezTo>
                  <a:lnTo>
                    <a:pt x="521970" y="165100"/>
                  </a:lnTo>
                  <a:close/>
                  <a:moveTo>
                    <a:pt x="396240" y="50800"/>
                  </a:moveTo>
                  <a:lnTo>
                    <a:pt x="499110" y="50800"/>
                  </a:lnTo>
                  <a:lnTo>
                    <a:pt x="499110" y="73660"/>
                  </a:lnTo>
                  <a:lnTo>
                    <a:pt x="396240" y="73660"/>
                  </a:lnTo>
                  <a:lnTo>
                    <a:pt x="396240" y="50800"/>
                  </a:lnTo>
                  <a:close/>
                  <a:moveTo>
                    <a:pt x="0" y="0"/>
                  </a:moveTo>
                  <a:lnTo>
                    <a:pt x="0" y="204470"/>
                  </a:lnTo>
                  <a:lnTo>
                    <a:pt x="204470" y="204470"/>
                  </a:lnTo>
                  <a:lnTo>
                    <a:pt x="204470" y="0"/>
                  </a:lnTo>
                  <a:lnTo>
                    <a:pt x="0" y="0"/>
                  </a:lnTo>
                  <a:close/>
                  <a:moveTo>
                    <a:pt x="170180" y="152400"/>
                  </a:moveTo>
                  <a:cubicBezTo>
                    <a:pt x="175260" y="157480"/>
                    <a:pt x="175260" y="163830"/>
                    <a:pt x="170180" y="167640"/>
                  </a:cubicBezTo>
                  <a:cubicBezTo>
                    <a:pt x="168910" y="168910"/>
                    <a:pt x="165100" y="170180"/>
                    <a:pt x="162560" y="170180"/>
                  </a:cubicBezTo>
                  <a:cubicBezTo>
                    <a:pt x="160020" y="170180"/>
                    <a:pt x="156210" y="168910"/>
                    <a:pt x="154940" y="167640"/>
                  </a:cubicBezTo>
                  <a:lnTo>
                    <a:pt x="102870" y="116840"/>
                  </a:lnTo>
                  <a:lnTo>
                    <a:pt x="52070" y="167640"/>
                  </a:lnTo>
                  <a:cubicBezTo>
                    <a:pt x="50800" y="168910"/>
                    <a:pt x="46990" y="170180"/>
                    <a:pt x="44450" y="170180"/>
                  </a:cubicBezTo>
                  <a:cubicBezTo>
                    <a:pt x="41910" y="170180"/>
                    <a:pt x="38100" y="168910"/>
                    <a:pt x="36830" y="167640"/>
                  </a:cubicBezTo>
                  <a:cubicBezTo>
                    <a:pt x="34290" y="163830"/>
                    <a:pt x="34290" y="156210"/>
                    <a:pt x="38100" y="152400"/>
                  </a:cubicBezTo>
                  <a:lnTo>
                    <a:pt x="90170" y="101600"/>
                  </a:lnTo>
                  <a:lnTo>
                    <a:pt x="38100" y="49530"/>
                  </a:lnTo>
                  <a:cubicBezTo>
                    <a:pt x="34290" y="45720"/>
                    <a:pt x="34290" y="38100"/>
                    <a:pt x="38100" y="34290"/>
                  </a:cubicBezTo>
                  <a:cubicBezTo>
                    <a:pt x="43180" y="30480"/>
                    <a:pt x="49530" y="30480"/>
                    <a:pt x="53340" y="34290"/>
                  </a:cubicBezTo>
                  <a:lnTo>
                    <a:pt x="105410" y="86360"/>
                  </a:lnTo>
                  <a:lnTo>
                    <a:pt x="156210" y="34290"/>
                  </a:lnTo>
                  <a:cubicBezTo>
                    <a:pt x="161290" y="30480"/>
                    <a:pt x="167640" y="30480"/>
                    <a:pt x="171450" y="34290"/>
                  </a:cubicBezTo>
                  <a:cubicBezTo>
                    <a:pt x="176530" y="39370"/>
                    <a:pt x="176530" y="45720"/>
                    <a:pt x="171450" y="49530"/>
                  </a:cubicBezTo>
                  <a:lnTo>
                    <a:pt x="120650" y="101600"/>
                  </a:lnTo>
                  <a:lnTo>
                    <a:pt x="170180" y="152400"/>
                  </a:lnTo>
                  <a:close/>
                  <a:moveTo>
                    <a:pt x="396240" y="95250"/>
                  </a:moveTo>
                  <a:lnTo>
                    <a:pt x="499110" y="95250"/>
                  </a:lnTo>
                  <a:lnTo>
                    <a:pt x="499110" y="153670"/>
                  </a:lnTo>
                  <a:lnTo>
                    <a:pt x="396240" y="153670"/>
                  </a:lnTo>
                  <a:lnTo>
                    <a:pt x="396240" y="95250"/>
                  </a:lnTo>
                  <a:close/>
                  <a:moveTo>
                    <a:pt x="11512550" y="127000"/>
                  </a:moveTo>
                  <a:cubicBezTo>
                    <a:pt x="11510010" y="129540"/>
                    <a:pt x="11508740" y="133350"/>
                    <a:pt x="11510010" y="137160"/>
                  </a:cubicBezTo>
                  <a:lnTo>
                    <a:pt x="11520170" y="201930"/>
                  </a:lnTo>
                  <a:lnTo>
                    <a:pt x="11463020" y="171450"/>
                  </a:lnTo>
                  <a:cubicBezTo>
                    <a:pt x="11460480" y="170180"/>
                    <a:pt x="11456670" y="170180"/>
                    <a:pt x="11452860" y="171450"/>
                  </a:cubicBezTo>
                  <a:lnTo>
                    <a:pt x="11395710" y="201930"/>
                  </a:lnTo>
                  <a:lnTo>
                    <a:pt x="11405870" y="137160"/>
                  </a:lnTo>
                  <a:cubicBezTo>
                    <a:pt x="11405870" y="133350"/>
                    <a:pt x="11405870" y="129540"/>
                    <a:pt x="11403330" y="127000"/>
                  </a:cubicBezTo>
                  <a:lnTo>
                    <a:pt x="11356339" y="81280"/>
                  </a:lnTo>
                  <a:lnTo>
                    <a:pt x="11421109" y="71120"/>
                  </a:lnTo>
                  <a:cubicBezTo>
                    <a:pt x="11424919" y="71120"/>
                    <a:pt x="11427459" y="68580"/>
                    <a:pt x="11429999" y="64770"/>
                  </a:cubicBezTo>
                  <a:lnTo>
                    <a:pt x="11459209" y="6350"/>
                  </a:lnTo>
                  <a:lnTo>
                    <a:pt x="11488419" y="64770"/>
                  </a:lnTo>
                  <a:cubicBezTo>
                    <a:pt x="11490959" y="67310"/>
                    <a:pt x="11493499" y="71120"/>
                    <a:pt x="11497309" y="71120"/>
                  </a:cubicBezTo>
                  <a:lnTo>
                    <a:pt x="11562079" y="81280"/>
                  </a:lnTo>
                  <a:lnTo>
                    <a:pt x="11512550" y="127000"/>
                  </a:lnTo>
                  <a:close/>
                  <a:moveTo>
                    <a:pt x="692150" y="0"/>
                  </a:moveTo>
                  <a:lnTo>
                    <a:pt x="692150" y="204470"/>
                  </a:lnTo>
                  <a:lnTo>
                    <a:pt x="896620" y="204470"/>
                  </a:lnTo>
                  <a:lnTo>
                    <a:pt x="896620" y="0"/>
                  </a:lnTo>
                  <a:lnTo>
                    <a:pt x="692150" y="0"/>
                  </a:lnTo>
                  <a:close/>
                  <a:moveTo>
                    <a:pt x="868680" y="172720"/>
                  </a:moveTo>
                  <a:lnTo>
                    <a:pt x="720090" y="172720"/>
                  </a:lnTo>
                  <a:cubicBezTo>
                    <a:pt x="713740" y="172720"/>
                    <a:pt x="708660" y="167640"/>
                    <a:pt x="708660" y="161290"/>
                  </a:cubicBezTo>
                  <a:cubicBezTo>
                    <a:pt x="708660" y="154940"/>
                    <a:pt x="713740" y="149860"/>
                    <a:pt x="720090" y="149860"/>
                  </a:cubicBezTo>
                  <a:lnTo>
                    <a:pt x="867410" y="149860"/>
                  </a:lnTo>
                  <a:cubicBezTo>
                    <a:pt x="873760" y="149860"/>
                    <a:pt x="878840" y="154940"/>
                    <a:pt x="878840" y="161290"/>
                  </a:cubicBezTo>
                  <a:cubicBezTo>
                    <a:pt x="878840" y="167640"/>
                    <a:pt x="875030" y="172720"/>
                    <a:pt x="868680" y="172720"/>
                  </a:cubicBezTo>
                  <a:close/>
                </a:path>
              </a:pathLst>
            </a:custGeom>
            <a:solidFill>
              <a:srgbClr val="FFFFFF"/>
            </a:solidFill>
          </p:spPr>
          <p:txBody>
            <a:bodyPr/>
            <a:lstStyle/>
            <a:p>
              <a:endParaRPr lang="en-US"/>
            </a:p>
          </p:txBody>
        </p:sp>
      </p:grpSp>
      <p:sp>
        <p:nvSpPr>
          <p:cNvPr id="9" name="Freeform 9"/>
          <p:cNvSpPr/>
          <p:nvPr/>
        </p:nvSpPr>
        <p:spPr>
          <a:xfrm>
            <a:off x="14637914" y="6341022"/>
            <a:ext cx="2927925" cy="2917278"/>
          </a:xfrm>
          <a:custGeom>
            <a:avLst/>
            <a:gdLst/>
            <a:ahLst/>
            <a:cxnLst/>
            <a:rect l="l" t="t" r="r" b="b"/>
            <a:pathLst>
              <a:path w="2927925" h="2917278">
                <a:moveTo>
                  <a:pt x="0" y="0"/>
                </a:moveTo>
                <a:lnTo>
                  <a:pt x="2927925" y="0"/>
                </a:lnTo>
                <a:lnTo>
                  <a:pt x="2927925" y="2917278"/>
                </a:lnTo>
                <a:lnTo>
                  <a:pt x="0" y="29172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34307" y="-806215"/>
            <a:ext cx="3669830" cy="3489675"/>
          </a:xfrm>
          <a:custGeom>
            <a:avLst/>
            <a:gdLst/>
            <a:ahLst/>
            <a:cxnLst/>
            <a:rect l="l" t="t" r="r" b="b"/>
            <a:pathLst>
              <a:path w="3669830" h="3489675">
                <a:moveTo>
                  <a:pt x="0" y="0"/>
                </a:moveTo>
                <a:lnTo>
                  <a:pt x="3669831" y="0"/>
                </a:lnTo>
                <a:lnTo>
                  <a:pt x="3669831" y="3489675"/>
                </a:lnTo>
                <a:lnTo>
                  <a:pt x="0" y="3489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545489" y="7375130"/>
            <a:ext cx="3669830" cy="3489675"/>
          </a:xfrm>
          <a:custGeom>
            <a:avLst/>
            <a:gdLst/>
            <a:ahLst/>
            <a:cxnLst/>
            <a:rect l="l" t="t" r="r" b="b"/>
            <a:pathLst>
              <a:path w="3669830" h="3489675">
                <a:moveTo>
                  <a:pt x="0" y="0"/>
                </a:moveTo>
                <a:lnTo>
                  <a:pt x="3669830" y="0"/>
                </a:lnTo>
                <a:lnTo>
                  <a:pt x="3669830" y="3489675"/>
                </a:lnTo>
                <a:lnTo>
                  <a:pt x="0" y="3489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3650086" y="5228314"/>
            <a:ext cx="10987827" cy="1692275"/>
          </a:xfrm>
          <a:prstGeom prst="rect">
            <a:avLst/>
          </a:prstGeom>
        </p:spPr>
        <p:txBody>
          <a:bodyPr lIns="0" tIns="0" rIns="0" bIns="0" rtlCol="0" anchor="t">
            <a:spAutoFit/>
          </a:bodyPr>
          <a:lstStyle/>
          <a:p>
            <a:pPr algn="ctr">
              <a:lnSpc>
                <a:spcPts val="13225"/>
              </a:lnSpc>
            </a:pPr>
            <a:r>
              <a:rPr lang="en-US" sz="11500" dirty="0">
                <a:solidFill>
                  <a:srgbClr val="171717"/>
                </a:solidFill>
                <a:latin typeface="Poppins ExtraBold" panose="00000900000000000000" pitchFamily="2" charset="0"/>
                <a:cs typeface="Poppins ExtraBold" panose="00000900000000000000" pitchFamily="2" charset="0"/>
              </a:rPr>
              <a:t>ROUND 2</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0"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30000"/>
            </a:blip>
            <a:stretch>
              <a:fillRect t="-39259" b="-38518"/>
            </a:stretch>
          </a:blipFill>
        </p:spPr>
        <p:txBody>
          <a:bodyPr/>
          <a:lstStyle/>
          <a:p>
            <a:endParaRPr lang="en-US" dirty="0"/>
          </a:p>
        </p:txBody>
      </p:sp>
      <p:sp>
        <p:nvSpPr>
          <p:cNvPr id="63" name="Freeform 3">
            <a:extLst>
              <a:ext uri="{FF2B5EF4-FFF2-40B4-BE49-F238E27FC236}">
                <a16:creationId xmlns:a16="http://schemas.microsoft.com/office/drawing/2014/main" id="{894A4FA9-3C0D-586C-B438-187C8BEF6902}"/>
              </a:ext>
            </a:extLst>
          </p:cNvPr>
          <p:cNvSpPr/>
          <p:nvPr/>
        </p:nvSpPr>
        <p:spPr>
          <a:xfrm>
            <a:off x="-1125553" y="-1055140"/>
            <a:ext cx="5386713" cy="5416256"/>
          </a:xfrm>
          <a:custGeom>
            <a:avLst/>
            <a:gdLst/>
            <a:ahLst/>
            <a:cxnLst/>
            <a:rect l="l" t="t" r="r" b="b"/>
            <a:pathLst>
              <a:path w="5386713" h="5416256">
                <a:moveTo>
                  <a:pt x="0" y="0"/>
                </a:moveTo>
                <a:lnTo>
                  <a:pt x="5386713" y="0"/>
                </a:lnTo>
                <a:lnTo>
                  <a:pt x="5386713" y="5416256"/>
                </a:lnTo>
                <a:lnTo>
                  <a:pt x="0" y="5416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4" name="Freeform 46">
            <a:extLst>
              <a:ext uri="{FF2B5EF4-FFF2-40B4-BE49-F238E27FC236}">
                <a16:creationId xmlns:a16="http://schemas.microsoft.com/office/drawing/2014/main" id="{BB4EFD04-2A43-F5D0-8B5B-746CEEFDA798}"/>
              </a:ext>
            </a:extLst>
          </p:cNvPr>
          <p:cNvSpPr/>
          <p:nvPr/>
        </p:nvSpPr>
        <p:spPr>
          <a:xfrm>
            <a:off x="14111419" y="5951623"/>
            <a:ext cx="5386713" cy="5416256"/>
          </a:xfrm>
          <a:custGeom>
            <a:avLst/>
            <a:gdLst/>
            <a:ahLst/>
            <a:cxnLst/>
            <a:rect l="l" t="t" r="r" b="b"/>
            <a:pathLst>
              <a:path w="5386713" h="5416256">
                <a:moveTo>
                  <a:pt x="0" y="0"/>
                </a:moveTo>
                <a:lnTo>
                  <a:pt x="5386713" y="0"/>
                </a:lnTo>
                <a:lnTo>
                  <a:pt x="5386713" y="5416256"/>
                </a:lnTo>
                <a:lnTo>
                  <a:pt x="0" y="5416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5" name="Rectangle 84">
            <a:extLst>
              <a:ext uri="{FF2B5EF4-FFF2-40B4-BE49-F238E27FC236}">
                <a16:creationId xmlns:a16="http://schemas.microsoft.com/office/drawing/2014/main" id="{C6D08430-A152-E462-F7E5-B8CD6AB8675B}"/>
              </a:ext>
            </a:extLst>
          </p:cNvPr>
          <p:cNvSpPr/>
          <p:nvPr/>
        </p:nvSpPr>
        <p:spPr>
          <a:xfrm>
            <a:off x="5179386" y="5054026"/>
            <a:ext cx="3541429" cy="1107996"/>
          </a:xfrm>
          <a:prstGeom prst="rect">
            <a:avLst/>
          </a:prstGeom>
          <a:solidFill>
            <a:srgbClr val="C00000"/>
          </a:solidFill>
          <a:ln w="76200">
            <a:solidFill>
              <a:schemeClr val="bg1"/>
            </a:solidFill>
          </a:ln>
        </p:spPr>
        <p:txBody>
          <a:bodyPr wrap="square" lIns="91440" tIns="45720" rIns="91440" bIns="45720">
            <a:spAutoFit/>
          </a:bodyPr>
          <a:lstStyle/>
          <a:p>
            <a:pPr algn="ctr"/>
            <a:r>
              <a:rPr lang="en-US" sz="6600" cap="none" spc="0" dirty="0">
                <a:ln w="9525">
                  <a:solidFill>
                    <a:schemeClr val="bg1"/>
                  </a:solidFill>
                  <a:prstDash val="solid"/>
                </a:ln>
                <a:solidFill>
                  <a:srgbClr val="FFFF00"/>
                </a:solidFill>
                <a:latin typeface="Congenial Black" panose="02000503040000020004" pitchFamily="2" charset="0"/>
                <a:cs typeface="Poppins ExtraBold" panose="00000900000000000000" pitchFamily="2" charset="0"/>
              </a:rPr>
              <a:t>clever</a:t>
            </a:r>
          </a:p>
        </p:txBody>
      </p:sp>
      <p:sp>
        <p:nvSpPr>
          <p:cNvPr id="86" name="Rectangle 85">
            <a:extLst>
              <a:ext uri="{FF2B5EF4-FFF2-40B4-BE49-F238E27FC236}">
                <a16:creationId xmlns:a16="http://schemas.microsoft.com/office/drawing/2014/main" id="{54027295-160B-FBB5-3548-3D605B4535C6}"/>
              </a:ext>
            </a:extLst>
          </p:cNvPr>
          <p:cNvSpPr/>
          <p:nvPr/>
        </p:nvSpPr>
        <p:spPr>
          <a:xfrm>
            <a:off x="9452739" y="3671777"/>
            <a:ext cx="3541429" cy="1107996"/>
          </a:xfrm>
          <a:prstGeom prst="rect">
            <a:avLst/>
          </a:prstGeom>
          <a:solidFill>
            <a:srgbClr val="0070C0"/>
          </a:solidFill>
          <a:ln w="76200">
            <a:solidFill>
              <a:schemeClr val="bg1"/>
            </a:solidFill>
          </a:ln>
        </p:spPr>
        <p:txBody>
          <a:bodyPr wrap="square" lIns="91440" tIns="45720" rIns="91440" bIns="45720">
            <a:spAutoFit/>
          </a:bodyPr>
          <a:lstStyle/>
          <a:p>
            <a:pPr algn="ctr"/>
            <a:r>
              <a:rPr lang="en-US" sz="6600" cap="none" spc="0" dirty="0">
                <a:ln w="9525">
                  <a:solidFill>
                    <a:schemeClr val="bg1"/>
                  </a:solidFill>
                  <a:prstDash val="solid"/>
                </a:ln>
                <a:solidFill>
                  <a:srgbClr val="FFFF00"/>
                </a:solidFill>
                <a:latin typeface="Congenial Black" panose="02000503040000020004" pitchFamily="2" charset="0"/>
                <a:cs typeface="Poppins ExtraBold" panose="00000900000000000000" pitchFamily="2" charset="0"/>
              </a:rPr>
              <a:t>friendly</a:t>
            </a:r>
          </a:p>
        </p:txBody>
      </p:sp>
      <p:sp>
        <p:nvSpPr>
          <p:cNvPr id="87" name="Rectangle 86">
            <a:extLst>
              <a:ext uri="{FF2B5EF4-FFF2-40B4-BE49-F238E27FC236}">
                <a16:creationId xmlns:a16="http://schemas.microsoft.com/office/drawing/2014/main" id="{2080C1AA-BE26-8925-FD61-88445B81DDAC}"/>
              </a:ext>
            </a:extLst>
          </p:cNvPr>
          <p:cNvSpPr/>
          <p:nvPr/>
        </p:nvSpPr>
        <p:spPr>
          <a:xfrm>
            <a:off x="13749451" y="2262489"/>
            <a:ext cx="3541429" cy="1107996"/>
          </a:xfrm>
          <a:prstGeom prst="rect">
            <a:avLst/>
          </a:prstGeom>
          <a:solidFill>
            <a:srgbClr val="00B050"/>
          </a:solidFill>
          <a:ln w="76200">
            <a:solidFill>
              <a:schemeClr val="bg1"/>
            </a:solidFill>
          </a:ln>
        </p:spPr>
        <p:txBody>
          <a:bodyPr wrap="square" lIns="91440" tIns="45720" rIns="91440" bIns="45720">
            <a:spAutoFit/>
          </a:bodyPr>
          <a:lstStyle/>
          <a:p>
            <a:pPr algn="ctr"/>
            <a:r>
              <a:rPr lang="en-US" sz="6600" cap="none" spc="0" dirty="0">
                <a:ln w="9525">
                  <a:solidFill>
                    <a:schemeClr val="bg1"/>
                  </a:solidFill>
                  <a:prstDash val="solid"/>
                </a:ln>
                <a:solidFill>
                  <a:srgbClr val="FFFF00"/>
                </a:solidFill>
                <a:latin typeface="Congenial Black" panose="02000503040000020004" pitchFamily="2" charset="0"/>
                <a:cs typeface="Poppins ExtraBold" panose="00000900000000000000" pitchFamily="2" charset="0"/>
              </a:rPr>
              <a:t>active</a:t>
            </a:r>
          </a:p>
        </p:txBody>
      </p:sp>
      <p:sp>
        <p:nvSpPr>
          <p:cNvPr id="88" name="Rectangle 87">
            <a:extLst>
              <a:ext uri="{FF2B5EF4-FFF2-40B4-BE49-F238E27FC236}">
                <a16:creationId xmlns:a16="http://schemas.microsoft.com/office/drawing/2014/main" id="{1C2AE839-1CB1-92F2-BDAF-3EAEC5362648}"/>
              </a:ext>
            </a:extLst>
          </p:cNvPr>
          <p:cNvSpPr/>
          <p:nvPr/>
        </p:nvSpPr>
        <p:spPr>
          <a:xfrm>
            <a:off x="959538" y="6578771"/>
            <a:ext cx="3541429" cy="1107996"/>
          </a:xfrm>
          <a:prstGeom prst="rect">
            <a:avLst/>
          </a:prstGeom>
          <a:solidFill>
            <a:srgbClr val="FF33CC"/>
          </a:solidFill>
          <a:ln w="76200">
            <a:solidFill>
              <a:schemeClr val="bg1"/>
            </a:solidFill>
          </a:ln>
        </p:spPr>
        <p:txBody>
          <a:bodyPr wrap="square" lIns="91440" tIns="45720" rIns="91440" bIns="45720">
            <a:spAutoFit/>
          </a:bodyPr>
          <a:lstStyle/>
          <a:p>
            <a:pPr algn="ctr"/>
            <a:r>
              <a:rPr lang="en-US" sz="6600" cap="none" spc="0" dirty="0">
                <a:ln w="9525">
                  <a:solidFill>
                    <a:schemeClr val="bg1"/>
                  </a:solidFill>
                  <a:prstDash val="solid"/>
                </a:ln>
                <a:solidFill>
                  <a:srgbClr val="FFFF00"/>
                </a:solidFill>
                <a:latin typeface="Congenial Black" panose="02000503040000020004" pitchFamily="2" charset="0"/>
                <a:cs typeface="Poppins ExtraBold" panose="00000900000000000000" pitchFamily="2" charset="0"/>
              </a:rPr>
              <a:t>helpful</a:t>
            </a:r>
          </a:p>
        </p:txBody>
      </p:sp>
      <p:grpSp>
        <p:nvGrpSpPr>
          <p:cNvPr id="64" name="Group 5">
            <a:extLst>
              <a:ext uri="{FF2B5EF4-FFF2-40B4-BE49-F238E27FC236}">
                <a16:creationId xmlns:a16="http://schemas.microsoft.com/office/drawing/2014/main" id="{E2075469-FAF1-3D23-A8DC-078A4BBC7B0D}"/>
              </a:ext>
            </a:extLst>
          </p:cNvPr>
          <p:cNvGrpSpPr/>
          <p:nvPr/>
        </p:nvGrpSpPr>
        <p:grpSpPr>
          <a:xfrm>
            <a:off x="641401" y="5143500"/>
            <a:ext cx="4073323" cy="3978539"/>
            <a:chOff x="0" y="0"/>
            <a:chExt cx="4939251" cy="4953842"/>
          </a:xfrm>
          <a:solidFill>
            <a:srgbClr val="C00000"/>
          </a:solidFill>
        </p:grpSpPr>
        <p:grpSp>
          <p:nvGrpSpPr>
            <p:cNvPr id="65" name="Group 6">
              <a:extLst>
                <a:ext uri="{FF2B5EF4-FFF2-40B4-BE49-F238E27FC236}">
                  <a16:creationId xmlns:a16="http://schemas.microsoft.com/office/drawing/2014/main" id="{FCF889D5-BA12-D0AB-ADFA-C08868E94985}"/>
                </a:ext>
              </a:extLst>
            </p:cNvPr>
            <p:cNvGrpSpPr/>
            <p:nvPr/>
          </p:nvGrpSpPr>
          <p:grpSpPr>
            <a:xfrm>
              <a:off x="0" y="0"/>
              <a:ext cx="4939251" cy="4953842"/>
              <a:chOff x="0" y="0"/>
              <a:chExt cx="16145575" cy="16193272"/>
            </a:xfrm>
            <a:grpFill/>
          </p:grpSpPr>
          <p:sp>
            <p:nvSpPr>
              <p:cNvPr id="67" name="Freeform 7">
                <a:extLst>
                  <a:ext uri="{FF2B5EF4-FFF2-40B4-BE49-F238E27FC236}">
                    <a16:creationId xmlns:a16="http://schemas.microsoft.com/office/drawing/2014/main" id="{DE48F560-8C28-FF68-49CC-19832EEFFB23}"/>
                  </a:ext>
                </a:extLst>
              </p:cNvPr>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grpFill/>
              <a:ln>
                <a:solidFill>
                  <a:schemeClr val="tx1"/>
                </a:solidFill>
              </a:ln>
            </p:spPr>
            <p:txBody>
              <a:bodyPr/>
              <a:lstStyle/>
              <a:p>
                <a:endParaRPr lang="en-US"/>
              </a:p>
            </p:txBody>
          </p:sp>
          <p:sp>
            <p:nvSpPr>
              <p:cNvPr id="68" name="Freeform 8">
                <a:extLst>
                  <a:ext uri="{FF2B5EF4-FFF2-40B4-BE49-F238E27FC236}">
                    <a16:creationId xmlns:a16="http://schemas.microsoft.com/office/drawing/2014/main" id="{5CE2F0BA-556C-09A6-AB90-0AD673456FE7}"/>
                  </a:ext>
                </a:extLst>
              </p:cNvPr>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grpFill/>
              <a:ln w="19050">
                <a:solidFill>
                  <a:schemeClr val="tx1"/>
                </a:solidFill>
              </a:ln>
            </p:spPr>
            <p:txBody>
              <a:bodyPr/>
              <a:lstStyle/>
              <a:p>
                <a:endParaRPr lang="en-US" dirty="0"/>
              </a:p>
            </p:txBody>
          </p:sp>
        </p:grpSp>
        <p:sp>
          <p:nvSpPr>
            <p:cNvPr id="66" name="TextBox 9">
              <a:extLst>
                <a:ext uri="{FF2B5EF4-FFF2-40B4-BE49-F238E27FC236}">
                  <a16:creationId xmlns:a16="http://schemas.microsoft.com/office/drawing/2014/main" id="{976FA867-8191-3F0E-F23A-32C3CB2192AF}"/>
                </a:ext>
              </a:extLst>
            </p:cNvPr>
            <p:cNvSpPr txBox="1"/>
            <p:nvPr/>
          </p:nvSpPr>
          <p:spPr>
            <a:xfrm>
              <a:off x="724273" y="1590820"/>
              <a:ext cx="3490703" cy="2322984"/>
            </a:xfrm>
            <a:prstGeom prst="rect">
              <a:avLst/>
            </a:prstGeom>
            <a:noFill/>
            <a:ln>
              <a:noFill/>
            </a:ln>
          </p:spPr>
          <p:txBody>
            <a:bodyPr lIns="0" tIns="0" rIns="0" bIns="0" rtlCol="0" anchor="t">
              <a:spAutoFit/>
            </a:bodyPr>
            <a:lstStyle/>
            <a:p>
              <a:pPr algn="ctr">
                <a:lnSpc>
                  <a:spcPts val="13225"/>
                </a:lnSpc>
              </a:pPr>
              <a:r>
                <a:rPr lang="en-US" sz="16600" dirty="0">
                  <a:solidFill>
                    <a:schemeClr val="bg1"/>
                  </a:solidFill>
                  <a:latin typeface="Poppins ExtraBold" panose="00000900000000000000" pitchFamily="2" charset="0"/>
                  <a:cs typeface="Poppins ExtraBold" panose="00000900000000000000" pitchFamily="2" charset="0"/>
                </a:rPr>
                <a:t>1</a:t>
              </a:r>
            </a:p>
          </p:txBody>
        </p:sp>
      </p:grpSp>
      <p:grpSp>
        <p:nvGrpSpPr>
          <p:cNvPr id="69" name="Group 17">
            <a:extLst>
              <a:ext uri="{FF2B5EF4-FFF2-40B4-BE49-F238E27FC236}">
                <a16:creationId xmlns:a16="http://schemas.microsoft.com/office/drawing/2014/main" id="{FF9BB6CE-4F45-8D81-5674-32D9651BC8D7}"/>
              </a:ext>
            </a:extLst>
          </p:cNvPr>
          <p:cNvGrpSpPr/>
          <p:nvPr/>
        </p:nvGrpSpPr>
        <p:grpSpPr>
          <a:xfrm>
            <a:off x="4910087" y="3750138"/>
            <a:ext cx="4094037" cy="3978539"/>
            <a:chOff x="0" y="0"/>
            <a:chExt cx="4939251" cy="4953842"/>
          </a:xfrm>
          <a:solidFill>
            <a:srgbClr val="0070C0"/>
          </a:solidFill>
        </p:grpSpPr>
        <p:grpSp>
          <p:nvGrpSpPr>
            <p:cNvPr id="70" name="Group 18">
              <a:extLst>
                <a:ext uri="{FF2B5EF4-FFF2-40B4-BE49-F238E27FC236}">
                  <a16:creationId xmlns:a16="http://schemas.microsoft.com/office/drawing/2014/main" id="{B690D259-A33A-8602-ABB6-2E7B9D89D93A}"/>
                </a:ext>
              </a:extLst>
            </p:cNvPr>
            <p:cNvGrpSpPr/>
            <p:nvPr/>
          </p:nvGrpSpPr>
          <p:grpSpPr>
            <a:xfrm>
              <a:off x="0" y="0"/>
              <a:ext cx="4939251" cy="4953842"/>
              <a:chOff x="0" y="0"/>
              <a:chExt cx="16145575" cy="16193272"/>
            </a:xfrm>
            <a:grpFill/>
          </p:grpSpPr>
          <p:sp>
            <p:nvSpPr>
              <p:cNvPr id="72" name="Freeform 19">
                <a:extLst>
                  <a:ext uri="{FF2B5EF4-FFF2-40B4-BE49-F238E27FC236}">
                    <a16:creationId xmlns:a16="http://schemas.microsoft.com/office/drawing/2014/main" id="{216C8AFC-8597-25C4-173A-D7459FFD23B4}"/>
                  </a:ext>
                </a:extLst>
              </p:cNvPr>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grpFill/>
              <a:ln w="28575">
                <a:solidFill>
                  <a:schemeClr val="tx1"/>
                </a:solidFill>
              </a:ln>
            </p:spPr>
            <p:txBody>
              <a:bodyPr/>
              <a:lstStyle/>
              <a:p>
                <a:endParaRPr lang="en-US" dirty="0"/>
              </a:p>
            </p:txBody>
          </p:sp>
          <p:sp>
            <p:nvSpPr>
              <p:cNvPr id="73" name="Freeform 20">
                <a:extLst>
                  <a:ext uri="{FF2B5EF4-FFF2-40B4-BE49-F238E27FC236}">
                    <a16:creationId xmlns:a16="http://schemas.microsoft.com/office/drawing/2014/main" id="{8B2160A9-A878-F4E5-3E61-ABE5A6DE3F09}"/>
                  </a:ext>
                </a:extLst>
              </p:cNvPr>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grpFill/>
              <a:ln w="19050">
                <a:solidFill>
                  <a:schemeClr val="tx1"/>
                </a:solidFill>
              </a:ln>
            </p:spPr>
            <p:txBody>
              <a:bodyPr/>
              <a:lstStyle/>
              <a:p>
                <a:endParaRPr lang="en-US" dirty="0"/>
              </a:p>
            </p:txBody>
          </p:sp>
        </p:grpSp>
        <p:sp>
          <p:nvSpPr>
            <p:cNvPr id="71" name="TextBox 21">
              <a:extLst>
                <a:ext uri="{FF2B5EF4-FFF2-40B4-BE49-F238E27FC236}">
                  <a16:creationId xmlns:a16="http://schemas.microsoft.com/office/drawing/2014/main" id="{66178804-9F7B-2C7C-F49D-5C64E971EA8C}"/>
                </a:ext>
              </a:extLst>
            </p:cNvPr>
            <p:cNvSpPr txBox="1"/>
            <p:nvPr/>
          </p:nvSpPr>
          <p:spPr>
            <a:xfrm>
              <a:off x="724273" y="1756298"/>
              <a:ext cx="3490703" cy="2322984"/>
            </a:xfrm>
            <a:prstGeom prst="rect">
              <a:avLst/>
            </a:prstGeom>
            <a:noFill/>
          </p:spPr>
          <p:txBody>
            <a:bodyPr lIns="0" tIns="0" rIns="0" bIns="0" rtlCol="0" anchor="t">
              <a:spAutoFit/>
            </a:bodyPr>
            <a:lstStyle/>
            <a:p>
              <a:pPr algn="ctr">
                <a:lnSpc>
                  <a:spcPts val="13225"/>
                </a:lnSpc>
              </a:pPr>
              <a:r>
                <a:rPr lang="en-US" sz="16600" dirty="0">
                  <a:solidFill>
                    <a:schemeClr val="bg1"/>
                  </a:solidFill>
                  <a:latin typeface="Poppins ExtraBold" panose="00000900000000000000" pitchFamily="2" charset="0"/>
                  <a:cs typeface="Poppins ExtraBold" panose="00000900000000000000" pitchFamily="2" charset="0"/>
                </a:rPr>
                <a:t>2</a:t>
              </a:r>
            </a:p>
          </p:txBody>
        </p:sp>
      </p:grpSp>
      <p:grpSp>
        <p:nvGrpSpPr>
          <p:cNvPr id="74" name="Group 29">
            <a:extLst>
              <a:ext uri="{FF2B5EF4-FFF2-40B4-BE49-F238E27FC236}">
                <a16:creationId xmlns:a16="http://schemas.microsoft.com/office/drawing/2014/main" id="{377E7A1F-4C75-C65A-64C9-95C83912484B}"/>
              </a:ext>
            </a:extLst>
          </p:cNvPr>
          <p:cNvGrpSpPr/>
          <p:nvPr/>
        </p:nvGrpSpPr>
        <p:grpSpPr>
          <a:xfrm>
            <a:off x="9232144" y="2262489"/>
            <a:ext cx="4094037" cy="3978539"/>
            <a:chOff x="0" y="0"/>
            <a:chExt cx="4939251" cy="4953842"/>
          </a:xfrm>
          <a:solidFill>
            <a:srgbClr val="006600"/>
          </a:solidFill>
        </p:grpSpPr>
        <p:grpSp>
          <p:nvGrpSpPr>
            <p:cNvPr id="75" name="Group 30">
              <a:extLst>
                <a:ext uri="{FF2B5EF4-FFF2-40B4-BE49-F238E27FC236}">
                  <a16:creationId xmlns:a16="http://schemas.microsoft.com/office/drawing/2014/main" id="{25D8CAED-37C7-A5AB-7FF6-61FAD2433971}"/>
                </a:ext>
              </a:extLst>
            </p:cNvPr>
            <p:cNvGrpSpPr/>
            <p:nvPr/>
          </p:nvGrpSpPr>
          <p:grpSpPr>
            <a:xfrm>
              <a:off x="0" y="0"/>
              <a:ext cx="4939251" cy="4953842"/>
              <a:chOff x="0" y="0"/>
              <a:chExt cx="16145575" cy="16193272"/>
            </a:xfrm>
            <a:grpFill/>
          </p:grpSpPr>
          <p:sp>
            <p:nvSpPr>
              <p:cNvPr id="77" name="Freeform 31">
                <a:extLst>
                  <a:ext uri="{FF2B5EF4-FFF2-40B4-BE49-F238E27FC236}">
                    <a16:creationId xmlns:a16="http://schemas.microsoft.com/office/drawing/2014/main" id="{01094056-6282-B8F7-B9E6-EB76F9ED14C7}"/>
                  </a:ext>
                </a:extLst>
              </p:cNvPr>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grpFill/>
              <a:ln w="28575">
                <a:solidFill>
                  <a:schemeClr val="tx1"/>
                </a:solidFill>
              </a:ln>
            </p:spPr>
            <p:txBody>
              <a:bodyPr/>
              <a:lstStyle/>
              <a:p>
                <a:endParaRPr lang="en-US" dirty="0"/>
              </a:p>
            </p:txBody>
          </p:sp>
          <p:sp>
            <p:nvSpPr>
              <p:cNvPr id="78" name="Freeform 32">
                <a:extLst>
                  <a:ext uri="{FF2B5EF4-FFF2-40B4-BE49-F238E27FC236}">
                    <a16:creationId xmlns:a16="http://schemas.microsoft.com/office/drawing/2014/main" id="{6B702EA4-0BF8-4321-88D0-BFACF8118D5C}"/>
                  </a:ext>
                </a:extLst>
              </p:cNvPr>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grpFill/>
              <a:ln w="19050">
                <a:solidFill>
                  <a:schemeClr val="tx1"/>
                </a:solidFill>
              </a:ln>
            </p:spPr>
            <p:txBody>
              <a:bodyPr/>
              <a:lstStyle/>
              <a:p>
                <a:endParaRPr lang="en-US" dirty="0"/>
              </a:p>
            </p:txBody>
          </p:sp>
        </p:grpSp>
        <p:sp>
          <p:nvSpPr>
            <p:cNvPr id="76" name="TextBox 33">
              <a:extLst>
                <a:ext uri="{FF2B5EF4-FFF2-40B4-BE49-F238E27FC236}">
                  <a16:creationId xmlns:a16="http://schemas.microsoft.com/office/drawing/2014/main" id="{8553D66B-76B5-A124-4971-D57CBCF5A23F}"/>
                </a:ext>
              </a:extLst>
            </p:cNvPr>
            <p:cNvSpPr txBox="1"/>
            <p:nvPr/>
          </p:nvSpPr>
          <p:spPr>
            <a:xfrm>
              <a:off x="724273" y="1715370"/>
              <a:ext cx="3490703" cy="2322984"/>
            </a:xfrm>
            <a:prstGeom prst="rect">
              <a:avLst/>
            </a:prstGeom>
            <a:noFill/>
          </p:spPr>
          <p:txBody>
            <a:bodyPr lIns="0" tIns="0" rIns="0" bIns="0" rtlCol="0" anchor="t">
              <a:spAutoFit/>
            </a:bodyPr>
            <a:lstStyle/>
            <a:p>
              <a:pPr algn="ctr">
                <a:lnSpc>
                  <a:spcPts val="13225"/>
                </a:lnSpc>
              </a:pPr>
              <a:r>
                <a:rPr lang="en-US" sz="16600" dirty="0">
                  <a:solidFill>
                    <a:schemeClr val="bg1"/>
                  </a:solidFill>
                  <a:latin typeface="Poppins ExtraBold" panose="00000900000000000000" pitchFamily="2" charset="0"/>
                  <a:cs typeface="Poppins ExtraBold" panose="00000900000000000000" pitchFamily="2" charset="0"/>
                </a:rPr>
                <a:t>3</a:t>
              </a:r>
            </a:p>
          </p:txBody>
        </p:sp>
      </p:grpSp>
      <p:grpSp>
        <p:nvGrpSpPr>
          <p:cNvPr id="79" name="Group 5">
            <a:extLst>
              <a:ext uri="{FF2B5EF4-FFF2-40B4-BE49-F238E27FC236}">
                <a16:creationId xmlns:a16="http://schemas.microsoft.com/office/drawing/2014/main" id="{C308E39D-FCC6-164D-D233-F04E9B891081}"/>
              </a:ext>
            </a:extLst>
          </p:cNvPr>
          <p:cNvGrpSpPr/>
          <p:nvPr/>
        </p:nvGrpSpPr>
        <p:grpSpPr>
          <a:xfrm>
            <a:off x="13561123" y="863507"/>
            <a:ext cx="4094036" cy="3842044"/>
            <a:chOff x="0" y="0"/>
            <a:chExt cx="4939251" cy="4953842"/>
          </a:xfrm>
          <a:solidFill>
            <a:srgbClr val="7030A0"/>
          </a:solidFill>
        </p:grpSpPr>
        <p:grpSp>
          <p:nvGrpSpPr>
            <p:cNvPr id="80" name="Group 6">
              <a:extLst>
                <a:ext uri="{FF2B5EF4-FFF2-40B4-BE49-F238E27FC236}">
                  <a16:creationId xmlns:a16="http://schemas.microsoft.com/office/drawing/2014/main" id="{48AFEA0A-46F1-8C07-F0C9-7B52A38CAF3E}"/>
                </a:ext>
              </a:extLst>
            </p:cNvPr>
            <p:cNvGrpSpPr/>
            <p:nvPr/>
          </p:nvGrpSpPr>
          <p:grpSpPr>
            <a:xfrm>
              <a:off x="0" y="0"/>
              <a:ext cx="4939251" cy="4953842"/>
              <a:chOff x="0" y="0"/>
              <a:chExt cx="16145575" cy="16193272"/>
            </a:xfrm>
            <a:grpFill/>
          </p:grpSpPr>
          <p:sp>
            <p:nvSpPr>
              <p:cNvPr id="82" name="Freeform 7">
                <a:extLst>
                  <a:ext uri="{FF2B5EF4-FFF2-40B4-BE49-F238E27FC236}">
                    <a16:creationId xmlns:a16="http://schemas.microsoft.com/office/drawing/2014/main" id="{35253028-79EC-5987-65F2-18BE8476884D}"/>
                  </a:ext>
                </a:extLst>
              </p:cNvPr>
              <p:cNvSpPr/>
              <p:nvPr/>
            </p:nvSpPr>
            <p:spPr>
              <a:xfrm>
                <a:off x="72390" y="72390"/>
                <a:ext cx="16000795" cy="16048493"/>
              </a:xfrm>
              <a:custGeom>
                <a:avLst/>
                <a:gdLst/>
                <a:ahLst/>
                <a:cxnLst/>
                <a:rect l="l" t="t" r="r" b="b"/>
                <a:pathLst>
                  <a:path w="16000795" h="16048493">
                    <a:moveTo>
                      <a:pt x="0" y="0"/>
                    </a:moveTo>
                    <a:lnTo>
                      <a:pt x="16000795" y="0"/>
                    </a:lnTo>
                    <a:lnTo>
                      <a:pt x="16000795" y="16048493"/>
                    </a:lnTo>
                    <a:lnTo>
                      <a:pt x="0" y="16048493"/>
                    </a:lnTo>
                    <a:lnTo>
                      <a:pt x="0" y="0"/>
                    </a:lnTo>
                    <a:close/>
                  </a:path>
                </a:pathLst>
              </a:custGeom>
              <a:grpFill/>
            </p:spPr>
            <p:txBody>
              <a:bodyPr/>
              <a:lstStyle/>
              <a:p>
                <a:endParaRPr lang="en-US"/>
              </a:p>
            </p:txBody>
          </p:sp>
          <p:sp>
            <p:nvSpPr>
              <p:cNvPr id="83" name="Freeform 8">
                <a:extLst>
                  <a:ext uri="{FF2B5EF4-FFF2-40B4-BE49-F238E27FC236}">
                    <a16:creationId xmlns:a16="http://schemas.microsoft.com/office/drawing/2014/main" id="{E8AF148B-847E-2646-97D2-BB229138A4AA}"/>
                  </a:ext>
                </a:extLst>
              </p:cNvPr>
              <p:cNvSpPr/>
              <p:nvPr/>
            </p:nvSpPr>
            <p:spPr>
              <a:xfrm>
                <a:off x="0" y="0"/>
                <a:ext cx="16145576" cy="16193272"/>
              </a:xfrm>
              <a:custGeom>
                <a:avLst/>
                <a:gdLst/>
                <a:ahLst/>
                <a:cxnLst/>
                <a:rect l="l" t="t" r="r" b="b"/>
                <a:pathLst>
                  <a:path w="16145576" h="16193272">
                    <a:moveTo>
                      <a:pt x="16000795" y="16048492"/>
                    </a:moveTo>
                    <a:lnTo>
                      <a:pt x="16145576" y="16048492"/>
                    </a:lnTo>
                    <a:lnTo>
                      <a:pt x="16145576" y="16193272"/>
                    </a:lnTo>
                    <a:lnTo>
                      <a:pt x="16000795" y="16193272"/>
                    </a:lnTo>
                    <a:lnTo>
                      <a:pt x="16000795" y="16048492"/>
                    </a:lnTo>
                    <a:close/>
                    <a:moveTo>
                      <a:pt x="0" y="144780"/>
                    </a:moveTo>
                    <a:lnTo>
                      <a:pt x="144780" y="144780"/>
                    </a:lnTo>
                    <a:lnTo>
                      <a:pt x="144780" y="16048492"/>
                    </a:lnTo>
                    <a:lnTo>
                      <a:pt x="0" y="16048492"/>
                    </a:lnTo>
                    <a:lnTo>
                      <a:pt x="0" y="144780"/>
                    </a:lnTo>
                    <a:close/>
                    <a:moveTo>
                      <a:pt x="0" y="16048492"/>
                    </a:moveTo>
                    <a:lnTo>
                      <a:pt x="144780" y="16048492"/>
                    </a:lnTo>
                    <a:lnTo>
                      <a:pt x="144780" y="16193272"/>
                    </a:lnTo>
                    <a:lnTo>
                      <a:pt x="0" y="16193272"/>
                    </a:lnTo>
                    <a:lnTo>
                      <a:pt x="0" y="16048492"/>
                    </a:lnTo>
                    <a:close/>
                    <a:moveTo>
                      <a:pt x="16000795" y="144780"/>
                    </a:moveTo>
                    <a:lnTo>
                      <a:pt x="16145576" y="144780"/>
                    </a:lnTo>
                    <a:lnTo>
                      <a:pt x="16145576" y="16048492"/>
                    </a:lnTo>
                    <a:lnTo>
                      <a:pt x="16000795" y="16048492"/>
                    </a:lnTo>
                    <a:lnTo>
                      <a:pt x="16000795" y="144780"/>
                    </a:lnTo>
                    <a:close/>
                    <a:moveTo>
                      <a:pt x="144780" y="16048492"/>
                    </a:moveTo>
                    <a:lnTo>
                      <a:pt x="16000795" y="16048492"/>
                    </a:lnTo>
                    <a:lnTo>
                      <a:pt x="16000795" y="16193272"/>
                    </a:lnTo>
                    <a:lnTo>
                      <a:pt x="144780" y="16193272"/>
                    </a:lnTo>
                    <a:lnTo>
                      <a:pt x="144780" y="16048492"/>
                    </a:lnTo>
                    <a:close/>
                    <a:moveTo>
                      <a:pt x="16000795" y="0"/>
                    </a:moveTo>
                    <a:lnTo>
                      <a:pt x="16145576" y="0"/>
                    </a:lnTo>
                    <a:lnTo>
                      <a:pt x="16145576" y="144780"/>
                    </a:lnTo>
                    <a:lnTo>
                      <a:pt x="16000795" y="144780"/>
                    </a:lnTo>
                    <a:lnTo>
                      <a:pt x="16000795" y="0"/>
                    </a:lnTo>
                    <a:close/>
                    <a:moveTo>
                      <a:pt x="0" y="0"/>
                    </a:moveTo>
                    <a:lnTo>
                      <a:pt x="144780" y="0"/>
                    </a:lnTo>
                    <a:lnTo>
                      <a:pt x="144780" y="144780"/>
                    </a:lnTo>
                    <a:lnTo>
                      <a:pt x="0" y="144780"/>
                    </a:lnTo>
                    <a:lnTo>
                      <a:pt x="0" y="0"/>
                    </a:lnTo>
                    <a:close/>
                    <a:moveTo>
                      <a:pt x="144780" y="0"/>
                    </a:moveTo>
                    <a:lnTo>
                      <a:pt x="16000795" y="0"/>
                    </a:lnTo>
                    <a:lnTo>
                      <a:pt x="16000795" y="144780"/>
                    </a:lnTo>
                    <a:lnTo>
                      <a:pt x="144780" y="144780"/>
                    </a:lnTo>
                    <a:lnTo>
                      <a:pt x="144780" y="0"/>
                    </a:lnTo>
                    <a:close/>
                  </a:path>
                </a:pathLst>
              </a:custGeom>
              <a:grpFill/>
              <a:ln w="19050">
                <a:solidFill>
                  <a:schemeClr val="tx1"/>
                </a:solidFill>
              </a:ln>
            </p:spPr>
            <p:txBody>
              <a:bodyPr/>
              <a:lstStyle/>
              <a:p>
                <a:endParaRPr lang="en-US"/>
              </a:p>
            </p:txBody>
          </p:sp>
        </p:grpSp>
        <p:sp>
          <p:nvSpPr>
            <p:cNvPr id="81" name="TextBox 9">
              <a:extLst>
                <a:ext uri="{FF2B5EF4-FFF2-40B4-BE49-F238E27FC236}">
                  <a16:creationId xmlns:a16="http://schemas.microsoft.com/office/drawing/2014/main" id="{632DBFE9-476C-801B-69D4-0103E08B1BD6}"/>
                </a:ext>
              </a:extLst>
            </p:cNvPr>
            <p:cNvSpPr txBox="1"/>
            <p:nvPr/>
          </p:nvSpPr>
          <p:spPr>
            <a:xfrm>
              <a:off x="724273" y="1590819"/>
              <a:ext cx="3490703" cy="2481368"/>
            </a:xfrm>
            <a:prstGeom prst="rect">
              <a:avLst/>
            </a:prstGeom>
            <a:noFill/>
          </p:spPr>
          <p:txBody>
            <a:bodyPr lIns="0" tIns="0" rIns="0" bIns="0" rtlCol="0" anchor="t">
              <a:spAutoFit/>
            </a:bodyPr>
            <a:lstStyle/>
            <a:p>
              <a:pPr algn="ctr">
                <a:lnSpc>
                  <a:spcPts val="13225"/>
                </a:lnSpc>
              </a:pPr>
              <a:r>
                <a:rPr lang="en-US" sz="16600" dirty="0">
                  <a:solidFill>
                    <a:schemeClr val="bg1"/>
                  </a:solidFill>
                  <a:latin typeface="Poppins ExtraBold" panose="00000900000000000000" pitchFamily="2" charset="0"/>
                  <a:cs typeface="Poppins ExtraBold" panose="00000900000000000000" pitchFamily="2" charset="0"/>
                </a:rPr>
                <a:t>4</a:t>
              </a:r>
            </a:p>
          </p:txBody>
        </p:sp>
      </p:grpSp>
      <p:pic>
        <p:nvPicPr>
          <p:cNvPr id="3" name="Track 30">
            <a:hlinkClick r:id="" action="ppaction://media"/>
            <a:extLst>
              <a:ext uri="{FF2B5EF4-FFF2-40B4-BE49-F238E27FC236}">
                <a16:creationId xmlns:a16="http://schemas.microsoft.com/office/drawing/2014/main" id="{1B6E53C0-9B7A-ADEE-71E0-FB0B7DC9048B}"/>
              </a:ext>
            </a:extLst>
          </p:cNvPr>
          <p:cNvPicPr>
            <a:picLocks noChangeAspect="1"/>
          </p:cNvPicPr>
          <p:nvPr>
            <a:audioFile r:link="rId1"/>
            <p:extLst>
              <p:ext uri="{DAA4B4D4-6D71-4841-9C94-3DE7FCFB9230}">
                <p14:media xmlns:p14="http://schemas.microsoft.com/office/powerpoint/2010/main" r:embed="rId2">
                  <p14:trim st="17708" end="42345.8437"/>
                </p14:media>
              </p:ext>
            </p:extLst>
          </p:nvPr>
        </p:nvPicPr>
        <p:blipFill>
          <a:blip r:embed="rId11"/>
          <a:stretch>
            <a:fillRect/>
          </a:stretch>
        </p:blipFill>
        <p:spPr>
          <a:xfrm>
            <a:off x="18544394" y="1362917"/>
            <a:ext cx="960437" cy="960437"/>
          </a:xfrm>
          <a:prstGeom prst="rect">
            <a:avLst/>
          </a:prstGeom>
        </p:spPr>
      </p:pic>
      <p:pic>
        <p:nvPicPr>
          <p:cNvPr id="4" name="Track 30">
            <a:hlinkClick r:id="" action="ppaction://media"/>
            <a:extLst>
              <a:ext uri="{FF2B5EF4-FFF2-40B4-BE49-F238E27FC236}">
                <a16:creationId xmlns:a16="http://schemas.microsoft.com/office/drawing/2014/main" id="{7760956E-70E5-F416-B0DE-641B22A55FDE}"/>
              </a:ext>
            </a:extLst>
          </p:cNvPr>
          <p:cNvPicPr>
            <a:picLocks noChangeAspect="1"/>
          </p:cNvPicPr>
          <p:nvPr>
            <a:audioFile r:link="rId1"/>
            <p:extLst>
              <p:ext uri="{DAA4B4D4-6D71-4841-9C94-3DE7FCFB9230}">
                <p14:media xmlns:p14="http://schemas.microsoft.com/office/powerpoint/2010/main" r:embed="rId2">
                  <p14:trim st="26519" end="33028.8437"/>
                </p14:media>
              </p:ext>
            </p:extLst>
          </p:nvPr>
        </p:nvPicPr>
        <p:blipFill>
          <a:blip r:embed="rId11"/>
          <a:stretch>
            <a:fillRect/>
          </a:stretch>
        </p:blipFill>
        <p:spPr>
          <a:xfrm>
            <a:off x="18511113" y="4907269"/>
            <a:ext cx="960437" cy="960437"/>
          </a:xfrm>
          <a:prstGeom prst="rect">
            <a:avLst/>
          </a:prstGeom>
        </p:spPr>
      </p:pic>
      <p:pic>
        <p:nvPicPr>
          <p:cNvPr id="5" name="Track 30">
            <a:hlinkClick r:id="" action="ppaction://media"/>
            <a:extLst>
              <a:ext uri="{FF2B5EF4-FFF2-40B4-BE49-F238E27FC236}">
                <a16:creationId xmlns:a16="http://schemas.microsoft.com/office/drawing/2014/main" id="{8B8DD716-C101-2F41-9ED0-E57C04CE9E8C}"/>
              </a:ext>
            </a:extLst>
          </p:cNvPr>
          <p:cNvPicPr>
            <a:picLocks noChangeAspect="1"/>
          </p:cNvPicPr>
          <p:nvPr>
            <a:audioFile r:link="rId1"/>
            <p:extLst>
              <p:ext uri="{DAA4B4D4-6D71-4841-9C94-3DE7FCFB9230}">
                <p14:media xmlns:p14="http://schemas.microsoft.com/office/powerpoint/2010/main" r:embed="rId2">
                  <p14:trim st="22190" end="37785.8437"/>
                </p14:media>
              </p:ext>
            </p:extLst>
          </p:nvPr>
        </p:nvPicPr>
        <p:blipFill>
          <a:blip r:embed="rId11"/>
          <a:stretch>
            <a:fillRect/>
          </a:stretch>
        </p:blipFill>
        <p:spPr>
          <a:xfrm>
            <a:off x="18522621" y="2570755"/>
            <a:ext cx="960437" cy="960437"/>
          </a:xfrm>
          <a:prstGeom prst="rect">
            <a:avLst/>
          </a:prstGeom>
        </p:spPr>
      </p:pic>
      <p:pic>
        <p:nvPicPr>
          <p:cNvPr id="6" name="Track 30">
            <a:hlinkClick r:id="" action="ppaction://media"/>
            <a:extLst>
              <a:ext uri="{FF2B5EF4-FFF2-40B4-BE49-F238E27FC236}">
                <a16:creationId xmlns:a16="http://schemas.microsoft.com/office/drawing/2014/main" id="{80A2E7D2-69EE-F832-8DA7-3388993D07C2}"/>
              </a:ext>
            </a:extLst>
          </p:cNvPr>
          <p:cNvPicPr>
            <a:picLocks noChangeAspect="1"/>
          </p:cNvPicPr>
          <p:nvPr>
            <a:audioFile r:link="rId1"/>
            <p:extLst>
              <p:ext uri="{DAA4B4D4-6D71-4841-9C94-3DE7FCFB9230}">
                <p14:media xmlns:p14="http://schemas.microsoft.com/office/powerpoint/2010/main" r:embed="rId2">
                  <p14:trim st="13050" end="46814.8437"/>
                </p14:media>
              </p:ext>
            </p:extLst>
          </p:nvPr>
        </p:nvPicPr>
        <p:blipFill>
          <a:blip r:embed="rId11"/>
          <a:stretch>
            <a:fillRect/>
          </a:stretch>
        </p:blipFill>
        <p:spPr>
          <a:xfrm>
            <a:off x="18494716" y="3745114"/>
            <a:ext cx="960437" cy="960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5" name="chimes.wav"/>
          </p:stSnd>
        </p:sndAc>
      </p:transition>
    </mc:Choice>
    <mc:Fallback xmlns="">
      <p:transition spd="slow">
        <p:random/>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4"/>
                                        </p:tgtEl>
                                        <p:attrNameLst>
                                          <p:attrName>ppt_w</p:attrName>
                                        </p:attrNameLst>
                                      </p:cBhvr>
                                      <p:tavLst>
                                        <p:tav tm="0">
                                          <p:val>
                                            <p:strVal val="ppt_w"/>
                                          </p:val>
                                        </p:tav>
                                        <p:tav tm="100000">
                                          <p:val>
                                            <p:fltVal val="0"/>
                                          </p:val>
                                        </p:tav>
                                      </p:tavLst>
                                    </p:anim>
                                    <p:anim calcmode="lin" valueType="num">
                                      <p:cBhvr>
                                        <p:cTn id="7" dur="1000"/>
                                        <p:tgtEl>
                                          <p:spTgt spid="64"/>
                                        </p:tgtEl>
                                        <p:attrNameLst>
                                          <p:attrName>ppt_h</p:attrName>
                                        </p:attrNameLst>
                                      </p:cBhvr>
                                      <p:tavLst>
                                        <p:tav tm="0">
                                          <p:val>
                                            <p:strVal val="ppt_h"/>
                                          </p:val>
                                        </p:tav>
                                        <p:tav tm="100000">
                                          <p:val>
                                            <p:fltVal val="0"/>
                                          </p:val>
                                        </p:tav>
                                      </p:tavLst>
                                    </p:anim>
                                    <p:anim calcmode="lin" valueType="num">
                                      <p:cBhvr>
                                        <p:cTn id="8" dur="1000"/>
                                        <p:tgtEl>
                                          <p:spTgt spid="64"/>
                                        </p:tgtEl>
                                        <p:attrNameLst>
                                          <p:attrName>style.rotation</p:attrName>
                                        </p:attrNameLst>
                                      </p:cBhvr>
                                      <p:tavLst>
                                        <p:tav tm="0">
                                          <p:val>
                                            <p:fltVal val="0"/>
                                          </p:val>
                                        </p:tav>
                                        <p:tav tm="100000">
                                          <p:val>
                                            <p:fltVal val="90"/>
                                          </p:val>
                                        </p:tav>
                                      </p:tavLst>
                                    </p:anim>
                                    <p:animEffect transition="out" filter="fade">
                                      <p:cBhvr>
                                        <p:cTn id="9" dur="1000"/>
                                        <p:tgtEl>
                                          <p:spTgt spid="64"/>
                                        </p:tgtEl>
                                      </p:cBhvr>
                                    </p:animEffect>
                                    <p:set>
                                      <p:cBhvr>
                                        <p:cTn id="10"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987" fill="hold"/>
                                        <p:tgtEl>
                                          <p:spTgt spid="3"/>
                                        </p:tgtEl>
                                      </p:cBhvr>
                                    </p:cmd>
                                  </p:childTnLst>
                                </p:cTn>
                              </p:par>
                            </p:childTnLst>
                          </p:cTn>
                        </p:par>
                      </p:childTnLst>
                    </p:cTn>
                  </p:par>
                </p:childTnLst>
              </p:cTn>
              <p:nextCondLst>
                <p:cond evt="onClick" delay="0">
                  <p:tgtEl>
                    <p:spTgt spid="64"/>
                  </p:tgtEl>
                </p:cond>
              </p:nextCondLst>
            </p:seq>
            <p:seq concurrent="1" nextAc="seek">
              <p:cTn id="14" restart="whenNotActive" fill="hold" evtFilter="cancelBubble" nodeType="interactiveSeq">
                <p:stCondLst>
                  <p:cond evt="onClick" delay="0">
                    <p:tgtEl>
                      <p:spTgt spid="74"/>
                    </p:tgtEl>
                  </p:cond>
                </p:stCondLst>
                <p:endSync evt="end" delay="0">
                  <p:rtn val="all"/>
                </p:endSync>
                <p:childTnLst>
                  <p:par>
                    <p:cTn id="15" fill="hold">
                      <p:stCondLst>
                        <p:cond delay="0"/>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74"/>
                                        </p:tgtEl>
                                        <p:attrNameLst>
                                          <p:attrName>ppt_w</p:attrName>
                                        </p:attrNameLst>
                                      </p:cBhvr>
                                      <p:tavLst>
                                        <p:tav tm="0">
                                          <p:val>
                                            <p:strVal val="ppt_w"/>
                                          </p:val>
                                        </p:tav>
                                        <p:tav tm="100000">
                                          <p:val>
                                            <p:fltVal val="0"/>
                                          </p:val>
                                        </p:tav>
                                      </p:tavLst>
                                    </p:anim>
                                    <p:anim calcmode="lin" valueType="num">
                                      <p:cBhvr>
                                        <p:cTn id="19" dur="1000"/>
                                        <p:tgtEl>
                                          <p:spTgt spid="74"/>
                                        </p:tgtEl>
                                        <p:attrNameLst>
                                          <p:attrName>ppt_h</p:attrName>
                                        </p:attrNameLst>
                                      </p:cBhvr>
                                      <p:tavLst>
                                        <p:tav tm="0">
                                          <p:val>
                                            <p:strVal val="ppt_h"/>
                                          </p:val>
                                        </p:tav>
                                        <p:tav tm="100000">
                                          <p:val>
                                            <p:fltVal val="0"/>
                                          </p:val>
                                        </p:tav>
                                      </p:tavLst>
                                    </p:anim>
                                    <p:anim calcmode="lin" valueType="num">
                                      <p:cBhvr>
                                        <p:cTn id="20" dur="1000"/>
                                        <p:tgtEl>
                                          <p:spTgt spid="74"/>
                                        </p:tgtEl>
                                        <p:attrNameLst>
                                          <p:attrName>style.rotation</p:attrName>
                                        </p:attrNameLst>
                                      </p:cBhvr>
                                      <p:tavLst>
                                        <p:tav tm="0">
                                          <p:val>
                                            <p:fltVal val="0"/>
                                          </p:val>
                                        </p:tav>
                                        <p:tav tm="100000">
                                          <p:val>
                                            <p:fltVal val="90"/>
                                          </p:val>
                                        </p:tav>
                                      </p:tavLst>
                                    </p:anim>
                                    <p:animEffect transition="out" filter="fade">
                                      <p:cBhvr>
                                        <p:cTn id="21" dur="1000"/>
                                        <p:tgtEl>
                                          <p:spTgt spid="74"/>
                                        </p:tgtEl>
                                      </p:cBhvr>
                                    </p:animEffect>
                                    <p:set>
                                      <p:cBhvr>
                                        <p:cTn id="22" dur="1" fill="hold">
                                          <p:stCondLst>
                                            <p:cond delay="999"/>
                                          </p:stCondLst>
                                        </p:cTn>
                                        <p:tgtEl>
                                          <p:spTgt spid="7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176" fill="hold"/>
                                        <p:tgtEl>
                                          <p:spTgt spid="6"/>
                                        </p:tgtEl>
                                      </p:cBhvr>
                                    </p:cmd>
                                  </p:childTnLst>
                                </p:cTn>
                              </p:par>
                            </p:childTnLst>
                          </p:cTn>
                        </p:par>
                      </p:childTnLst>
                    </p:cTn>
                  </p:par>
                </p:childTnLst>
              </p:cTn>
              <p:nextCondLst>
                <p:cond evt="onClick" delay="0">
                  <p:tgtEl>
                    <p:spTgt spid="74"/>
                  </p:tgtEl>
                </p:cond>
              </p:nextCondLst>
            </p:seq>
            <p:seq concurrent="1" nextAc="seek">
              <p:cTn id="26" restart="whenNotActive" fill="hold" evtFilter="cancelBubble" nodeType="interactiveSeq">
                <p:stCondLst>
                  <p:cond evt="onClick" delay="0">
                    <p:tgtEl>
                      <p:spTgt spid="79"/>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79"/>
                                        </p:tgtEl>
                                        <p:attrNameLst>
                                          <p:attrName>ppt_w</p:attrName>
                                        </p:attrNameLst>
                                      </p:cBhvr>
                                      <p:tavLst>
                                        <p:tav tm="0">
                                          <p:val>
                                            <p:strVal val="ppt_w"/>
                                          </p:val>
                                        </p:tav>
                                        <p:tav tm="100000">
                                          <p:val>
                                            <p:fltVal val="0"/>
                                          </p:val>
                                        </p:tav>
                                      </p:tavLst>
                                    </p:anim>
                                    <p:anim calcmode="lin" valueType="num">
                                      <p:cBhvr>
                                        <p:cTn id="31" dur="1000"/>
                                        <p:tgtEl>
                                          <p:spTgt spid="79"/>
                                        </p:tgtEl>
                                        <p:attrNameLst>
                                          <p:attrName>ppt_h</p:attrName>
                                        </p:attrNameLst>
                                      </p:cBhvr>
                                      <p:tavLst>
                                        <p:tav tm="0">
                                          <p:val>
                                            <p:strVal val="ppt_h"/>
                                          </p:val>
                                        </p:tav>
                                        <p:tav tm="100000">
                                          <p:val>
                                            <p:fltVal val="0"/>
                                          </p:val>
                                        </p:tav>
                                      </p:tavLst>
                                    </p:anim>
                                    <p:anim calcmode="lin" valueType="num">
                                      <p:cBhvr>
                                        <p:cTn id="32" dur="1000"/>
                                        <p:tgtEl>
                                          <p:spTgt spid="79"/>
                                        </p:tgtEl>
                                        <p:attrNameLst>
                                          <p:attrName>style.rotation</p:attrName>
                                        </p:attrNameLst>
                                      </p:cBhvr>
                                      <p:tavLst>
                                        <p:tav tm="0">
                                          <p:val>
                                            <p:fltVal val="0"/>
                                          </p:val>
                                        </p:tav>
                                        <p:tav tm="100000">
                                          <p:val>
                                            <p:fltVal val="90"/>
                                          </p:val>
                                        </p:tav>
                                      </p:tavLst>
                                    </p:anim>
                                    <p:animEffect transition="out" filter="fade">
                                      <p:cBhvr>
                                        <p:cTn id="33" dur="1000"/>
                                        <p:tgtEl>
                                          <p:spTgt spid="79"/>
                                        </p:tgtEl>
                                      </p:cBhvr>
                                    </p:animEffect>
                                    <p:set>
                                      <p:cBhvr>
                                        <p:cTn id="34"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5" fill="hold">
                            <p:stCondLst>
                              <p:cond delay="1000"/>
                            </p:stCondLst>
                            <p:childTnLst>
                              <p:par>
                                <p:cTn id="36" presetID="1" presetClass="mediacall" presetSubtype="0" fill="hold" nodeType="afterEffect">
                                  <p:stCondLst>
                                    <p:cond delay="0"/>
                                  </p:stCondLst>
                                  <p:childTnLst>
                                    <p:cmd type="call" cmd="playFrom(0.0)">
                                      <p:cBhvr>
                                        <p:cTn id="37" dur="2493" fill="hold"/>
                                        <p:tgtEl>
                                          <p:spTgt spid="4"/>
                                        </p:tgtEl>
                                      </p:cBhvr>
                                    </p:cmd>
                                  </p:childTnLst>
                                </p:cTn>
                              </p:par>
                            </p:childTnLst>
                          </p:cTn>
                        </p:par>
                      </p:childTnLst>
                    </p:cTn>
                  </p:par>
                </p:childTnLst>
              </p:cTn>
              <p:nextCondLst>
                <p:cond evt="onClick" delay="0">
                  <p:tgtEl>
                    <p:spTgt spid="79"/>
                  </p:tgtEl>
                </p:cond>
              </p:nextCondLst>
            </p:seq>
            <p:seq concurrent="1" nextAc="seek">
              <p:cTn id="38" restart="whenNotActive" fill="hold" evtFilter="cancelBubble" nodeType="interactiveSeq">
                <p:stCondLst>
                  <p:cond evt="onClick" delay="0">
                    <p:tgtEl>
                      <p:spTgt spid="69"/>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69"/>
                                        </p:tgtEl>
                                        <p:attrNameLst>
                                          <p:attrName>ppt_w</p:attrName>
                                        </p:attrNameLst>
                                      </p:cBhvr>
                                      <p:tavLst>
                                        <p:tav tm="0">
                                          <p:val>
                                            <p:strVal val="ppt_w"/>
                                          </p:val>
                                        </p:tav>
                                        <p:tav tm="100000">
                                          <p:val>
                                            <p:fltVal val="0"/>
                                          </p:val>
                                        </p:tav>
                                      </p:tavLst>
                                    </p:anim>
                                    <p:anim calcmode="lin" valueType="num">
                                      <p:cBhvr>
                                        <p:cTn id="43" dur="1000"/>
                                        <p:tgtEl>
                                          <p:spTgt spid="69"/>
                                        </p:tgtEl>
                                        <p:attrNameLst>
                                          <p:attrName>ppt_h</p:attrName>
                                        </p:attrNameLst>
                                      </p:cBhvr>
                                      <p:tavLst>
                                        <p:tav tm="0">
                                          <p:val>
                                            <p:strVal val="ppt_h"/>
                                          </p:val>
                                        </p:tav>
                                        <p:tav tm="100000">
                                          <p:val>
                                            <p:fltVal val="0"/>
                                          </p:val>
                                        </p:tav>
                                      </p:tavLst>
                                    </p:anim>
                                    <p:anim calcmode="lin" valueType="num">
                                      <p:cBhvr>
                                        <p:cTn id="44" dur="1000"/>
                                        <p:tgtEl>
                                          <p:spTgt spid="69"/>
                                        </p:tgtEl>
                                        <p:attrNameLst>
                                          <p:attrName>style.rotation</p:attrName>
                                        </p:attrNameLst>
                                      </p:cBhvr>
                                      <p:tavLst>
                                        <p:tav tm="0">
                                          <p:val>
                                            <p:fltVal val="0"/>
                                          </p:val>
                                        </p:tav>
                                        <p:tav tm="100000">
                                          <p:val>
                                            <p:fltVal val="90"/>
                                          </p:val>
                                        </p:tav>
                                      </p:tavLst>
                                    </p:anim>
                                    <p:animEffect transition="out" filter="fade">
                                      <p:cBhvr>
                                        <p:cTn id="45" dur="1000"/>
                                        <p:tgtEl>
                                          <p:spTgt spid="69"/>
                                        </p:tgtEl>
                                      </p:cBhvr>
                                    </p:animEffect>
                                    <p:set>
                                      <p:cBhvr>
                                        <p:cTn id="46"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2065" fill="hold"/>
                                        <p:tgtEl>
                                          <p:spTgt spid="5"/>
                                        </p:tgtEl>
                                      </p:cBhvr>
                                    </p:cmd>
                                  </p:childTnLst>
                                </p:cTn>
                              </p:par>
                            </p:childTnLst>
                          </p:cTn>
                        </p:par>
                      </p:childTnLst>
                    </p:cTn>
                  </p:par>
                </p:childTnLst>
              </p:cTn>
              <p:nextCondLst>
                <p:cond evt="onClick" delay="0">
                  <p:tgtEl>
                    <p:spTgt spid="69"/>
                  </p:tgtEl>
                </p:cond>
              </p:nextCondLst>
            </p:seq>
            <p:audio>
              <p:cMediaNode vol="100000">
                <p:cTn id="50" fill="hold" display="0">
                  <p:stCondLst>
                    <p:cond delay="indefinite"/>
                  </p:stCondLst>
                  <p:endCondLst>
                    <p:cond evt="onStopAudio" delay="0">
                      <p:tgtEl>
                        <p:sldTgt/>
                      </p:tgtEl>
                    </p:cond>
                  </p:endCondLst>
                </p:cTn>
                <p:tgtEl>
                  <p:spTgt spid="3"/>
                </p:tgtEl>
              </p:cMediaNode>
            </p:audio>
            <p:audio>
              <p:cMediaNode vol="100000">
                <p:cTn id="51" fill="hold" display="0">
                  <p:stCondLst>
                    <p:cond delay="indefinite"/>
                  </p:stCondLst>
                  <p:endCondLst>
                    <p:cond evt="onStopAudio" delay="0">
                      <p:tgtEl>
                        <p:sldTgt/>
                      </p:tgtEl>
                    </p:cond>
                  </p:endCondLst>
                </p:cTn>
                <p:tgtEl>
                  <p:spTgt spid="4"/>
                </p:tgtEl>
              </p:cMediaNode>
            </p:audio>
            <p:audio>
              <p:cMediaNode vol="80000">
                <p:cTn id="52" fill="hold" display="0">
                  <p:stCondLst>
                    <p:cond delay="indefinite"/>
                  </p:stCondLst>
                  <p:endCondLst>
                    <p:cond evt="onStopAudio" delay="0">
                      <p:tgtEl>
                        <p:sldTgt/>
                      </p:tgtEl>
                    </p:cond>
                  </p:endCondLst>
                </p:cTn>
                <p:tgtEl>
                  <p:spTgt spid="5"/>
                </p:tgtEl>
              </p:cMediaNode>
            </p:audio>
            <p:audio>
              <p:cMediaNode vol="100000">
                <p:cTn id="53"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9259" b="-38518"/>
            </a:stretch>
          </a:blipFill>
        </p:spPr>
        <p:txBody>
          <a:bodyPr/>
          <a:lstStyle/>
          <a:p>
            <a:endParaRPr lang="en-US"/>
          </a:p>
        </p:txBody>
      </p:sp>
      <p:sp>
        <p:nvSpPr>
          <p:cNvPr id="3" name="Freeform 3"/>
          <p:cNvSpPr/>
          <p:nvPr/>
        </p:nvSpPr>
        <p:spPr>
          <a:xfrm>
            <a:off x="12429272" y="1851923"/>
            <a:ext cx="3984802" cy="2093832"/>
          </a:xfrm>
          <a:custGeom>
            <a:avLst/>
            <a:gdLst/>
            <a:ahLst/>
            <a:cxnLst/>
            <a:rect l="l" t="t" r="r" b="b"/>
            <a:pathLst>
              <a:path w="3984802" h="2093832">
                <a:moveTo>
                  <a:pt x="0" y="0"/>
                </a:moveTo>
                <a:lnTo>
                  <a:pt x="3984802" y="0"/>
                </a:lnTo>
                <a:lnTo>
                  <a:pt x="3984802" y="2093833"/>
                </a:lnTo>
                <a:lnTo>
                  <a:pt x="0" y="2093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4755670" y="755170"/>
            <a:ext cx="8776660" cy="8776660"/>
            <a:chOff x="0" y="0"/>
            <a:chExt cx="6350000" cy="6350000"/>
          </a:xfrm>
        </p:grpSpPr>
        <p:sp>
          <p:nvSpPr>
            <p:cNvPr id="5" name="Freeform 5"/>
            <p:cNvSpPr/>
            <p:nvPr/>
          </p:nvSpPr>
          <p:spPr>
            <a:xfrm>
              <a:off x="15240" y="15240"/>
              <a:ext cx="6319520" cy="6319520"/>
            </a:xfrm>
            <a:custGeom>
              <a:avLst/>
              <a:gdLst/>
              <a:ahLst/>
              <a:cxnLst/>
              <a:rect l="l" t="t" r="r" b="b"/>
              <a:pathLst>
                <a:path w="6319520" h="6319520">
                  <a:moveTo>
                    <a:pt x="6319520" y="6319520"/>
                  </a:moveTo>
                  <a:lnTo>
                    <a:pt x="0" y="6319520"/>
                  </a:lnTo>
                  <a:lnTo>
                    <a:pt x="0" y="0"/>
                  </a:lnTo>
                  <a:lnTo>
                    <a:pt x="6319520" y="0"/>
                  </a:lnTo>
                  <a:lnTo>
                    <a:pt x="6319520" y="6319520"/>
                  </a:lnTo>
                  <a:close/>
                </a:path>
              </a:pathLst>
            </a:custGeom>
            <a:solidFill>
              <a:srgbClr val="FFFFFF"/>
            </a:solidFill>
            <a:ln w="12700">
              <a:solidFill>
                <a:srgbClr val="000000"/>
              </a:solidFill>
            </a:ln>
          </p:spPr>
          <p:txBody>
            <a:bodyPr/>
            <a:lstStyle/>
            <a:p>
              <a:endParaRPr lang="en-US"/>
            </a:p>
          </p:txBody>
        </p:sp>
        <p:sp>
          <p:nvSpPr>
            <p:cNvPr id="6" name="Freeform 6"/>
            <p:cNvSpPr/>
            <p:nvPr/>
          </p:nvSpPr>
          <p:spPr>
            <a:xfrm>
              <a:off x="15240" y="15240"/>
              <a:ext cx="6319520" cy="6319520"/>
            </a:xfrm>
            <a:custGeom>
              <a:avLst/>
              <a:gdLst/>
              <a:ahLst/>
              <a:cxnLst/>
              <a:rect l="l" t="t" r="r" b="b"/>
              <a:pathLst>
                <a:path w="6319520" h="6319520">
                  <a:moveTo>
                    <a:pt x="6319520" y="6319520"/>
                  </a:moveTo>
                  <a:lnTo>
                    <a:pt x="0" y="6319520"/>
                  </a:lnTo>
                  <a:lnTo>
                    <a:pt x="0" y="5365750"/>
                  </a:lnTo>
                  <a:lnTo>
                    <a:pt x="6319520" y="5365750"/>
                  </a:lnTo>
                  <a:lnTo>
                    <a:pt x="6319520" y="6319520"/>
                  </a:lnTo>
                  <a:close/>
                  <a:moveTo>
                    <a:pt x="6319520" y="0"/>
                  </a:moveTo>
                  <a:lnTo>
                    <a:pt x="0" y="0"/>
                  </a:lnTo>
                  <a:lnTo>
                    <a:pt x="0" y="635000"/>
                  </a:lnTo>
                  <a:lnTo>
                    <a:pt x="6319520" y="635000"/>
                  </a:lnTo>
                  <a:lnTo>
                    <a:pt x="6319520" y="0"/>
                  </a:lnTo>
                  <a:close/>
                </a:path>
              </a:pathLst>
            </a:custGeom>
            <a:solidFill>
              <a:srgbClr val="F0FD71"/>
            </a:solidFill>
          </p:spPr>
          <p:txBody>
            <a:bodyPr/>
            <a:lstStyle/>
            <a:p>
              <a:endParaRPr lang="en-US"/>
            </a:p>
          </p:txBody>
        </p:sp>
        <p:sp>
          <p:nvSpPr>
            <p:cNvPr id="7" name="Freeform 7"/>
            <p:cNvSpPr/>
            <p:nvPr/>
          </p:nvSpPr>
          <p:spPr>
            <a:xfrm>
              <a:off x="2917190" y="5591810"/>
              <a:ext cx="530860" cy="532130"/>
            </a:xfrm>
            <a:custGeom>
              <a:avLst/>
              <a:gdLst/>
              <a:ahLst/>
              <a:cxnLst/>
              <a:rect l="l" t="t" r="r" b="b"/>
              <a:pathLst>
                <a:path w="530860" h="532130">
                  <a:moveTo>
                    <a:pt x="530860" y="266700"/>
                  </a:moveTo>
                  <a:cubicBezTo>
                    <a:pt x="530860" y="414020"/>
                    <a:pt x="411480" y="532130"/>
                    <a:pt x="265430" y="532130"/>
                  </a:cubicBezTo>
                  <a:cubicBezTo>
                    <a:pt x="118110" y="532130"/>
                    <a:pt x="0" y="412750"/>
                    <a:pt x="0" y="266700"/>
                  </a:cubicBezTo>
                  <a:cubicBezTo>
                    <a:pt x="0" y="119380"/>
                    <a:pt x="119380" y="1270"/>
                    <a:pt x="265430" y="1270"/>
                  </a:cubicBezTo>
                  <a:cubicBezTo>
                    <a:pt x="412750" y="0"/>
                    <a:pt x="530860" y="119380"/>
                    <a:pt x="530860" y="266700"/>
                  </a:cubicBezTo>
                  <a:close/>
                </a:path>
              </a:pathLst>
            </a:custGeom>
            <a:solidFill>
              <a:srgbClr val="FFFFFF"/>
            </a:solidFill>
          </p:spPr>
          <p:txBody>
            <a:bodyPr/>
            <a:lstStyle/>
            <a:p>
              <a:endParaRPr lang="en-US"/>
            </a:p>
          </p:txBody>
        </p:sp>
        <p:sp>
          <p:nvSpPr>
            <p:cNvPr id="8" name="Freeform 8"/>
            <p:cNvSpPr/>
            <p:nvPr/>
          </p:nvSpPr>
          <p:spPr>
            <a:xfrm>
              <a:off x="0" y="0"/>
              <a:ext cx="6350000" cy="6350000"/>
            </a:xfrm>
            <a:custGeom>
              <a:avLst/>
              <a:gdLst/>
              <a:ahLst/>
              <a:cxnLst/>
              <a:rect l="l" t="t" r="r" b="b"/>
              <a:pathLst>
                <a:path w="6350000" h="6350000">
                  <a:moveTo>
                    <a:pt x="3387090" y="5858510"/>
                  </a:moveTo>
                  <a:lnTo>
                    <a:pt x="3079750" y="6036310"/>
                  </a:lnTo>
                  <a:lnTo>
                    <a:pt x="3079750" y="5681980"/>
                  </a:lnTo>
                  <a:lnTo>
                    <a:pt x="3387090" y="5858510"/>
                  </a:lnTo>
                  <a:close/>
                  <a:moveTo>
                    <a:pt x="3920490" y="5970270"/>
                  </a:moveTo>
                  <a:lnTo>
                    <a:pt x="3971290" y="5970270"/>
                  </a:lnTo>
                  <a:lnTo>
                    <a:pt x="3971290" y="5746750"/>
                  </a:lnTo>
                  <a:lnTo>
                    <a:pt x="3920490" y="5746750"/>
                  </a:lnTo>
                  <a:lnTo>
                    <a:pt x="3920490" y="5829300"/>
                  </a:lnTo>
                  <a:lnTo>
                    <a:pt x="3778250" y="5746750"/>
                  </a:lnTo>
                  <a:lnTo>
                    <a:pt x="3778250" y="5970270"/>
                  </a:lnTo>
                  <a:lnTo>
                    <a:pt x="3920490" y="5887720"/>
                  </a:lnTo>
                  <a:lnTo>
                    <a:pt x="3920490" y="5970270"/>
                  </a:lnTo>
                  <a:close/>
                  <a:moveTo>
                    <a:pt x="2429510" y="5887720"/>
                  </a:moveTo>
                  <a:lnTo>
                    <a:pt x="2571750" y="5970270"/>
                  </a:lnTo>
                  <a:lnTo>
                    <a:pt x="2571750" y="5746750"/>
                  </a:lnTo>
                  <a:lnTo>
                    <a:pt x="2429510" y="5829300"/>
                  </a:lnTo>
                  <a:lnTo>
                    <a:pt x="2429510" y="5746750"/>
                  </a:lnTo>
                  <a:lnTo>
                    <a:pt x="2378710" y="5746750"/>
                  </a:lnTo>
                  <a:lnTo>
                    <a:pt x="2378710" y="5970270"/>
                  </a:lnTo>
                  <a:lnTo>
                    <a:pt x="2429510" y="5970270"/>
                  </a:lnTo>
                  <a:lnTo>
                    <a:pt x="2429510" y="5887720"/>
                  </a:lnTo>
                  <a:close/>
                  <a:moveTo>
                    <a:pt x="6350000" y="15240"/>
                  </a:moveTo>
                  <a:lnTo>
                    <a:pt x="6350000" y="650240"/>
                  </a:lnTo>
                  <a:lnTo>
                    <a:pt x="6350000" y="5380990"/>
                  </a:lnTo>
                  <a:lnTo>
                    <a:pt x="6350000" y="6334760"/>
                  </a:lnTo>
                  <a:cubicBezTo>
                    <a:pt x="6350000" y="6343650"/>
                    <a:pt x="6343650" y="6350000"/>
                    <a:pt x="6334760" y="6350000"/>
                  </a:cubicBezTo>
                  <a:lnTo>
                    <a:pt x="15240" y="6350000"/>
                  </a:lnTo>
                  <a:cubicBezTo>
                    <a:pt x="6350" y="6350000"/>
                    <a:pt x="0" y="6343650"/>
                    <a:pt x="0" y="6334760"/>
                  </a:cubicBezTo>
                  <a:lnTo>
                    <a:pt x="0" y="5380990"/>
                  </a:lnTo>
                  <a:lnTo>
                    <a:pt x="0" y="650240"/>
                  </a:lnTo>
                  <a:lnTo>
                    <a:pt x="0" y="15240"/>
                  </a:lnTo>
                  <a:cubicBezTo>
                    <a:pt x="0" y="6350"/>
                    <a:pt x="6350" y="0"/>
                    <a:pt x="15240" y="0"/>
                  </a:cubicBezTo>
                  <a:lnTo>
                    <a:pt x="6334760" y="0"/>
                  </a:lnTo>
                  <a:cubicBezTo>
                    <a:pt x="6343650" y="0"/>
                    <a:pt x="6350000" y="6350"/>
                    <a:pt x="6350000" y="15240"/>
                  </a:cubicBezTo>
                  <a:close/>
                  <a:moveTo>
                    <a:pt x="6319520" y="5396230"/>
                  </a:moveTo>
                  <a:lnTo>
                    <a:pt x="30480" y="5396230"/>
                  </a:lnTo>
                  <a:lnTo>
                    <a:pt x="30480" y="6319520"/>
                  </a:lnTo>
                  <a:lnTo>
                    <a:pt x="6320790" y="6319520"/>
                  </a:lnTo>
                  <a:lnTo>
                    <a:pt x="6320790" y="5396230"/>
                  </a:lnTo>
                  <a:close/>
                  <a:moveTo>
                    <a:pt x="6319520" y="665480"/>
                  </a:moveTo>
                  <a:lnTo>
                    <a:pt x="30480" y="665480"/>
                  </a:lnTo>
                  <a:lnTo>
                    <a:pt x="30480" y="5365750"/>
                  </a:lnTo>
                  <a:lnTo>
                    <a:pt x="6320790" y="5365750"/>
                  </a:lnTo>
                  <a:lnTo>
                    <a:pt x="6320790" y="665480"/>
                  </a:lnTo>
                  <a:close/>
                  <a:moveTo>
                    <a:pt x="6319520" y="30480"/>
                  </a:moveTo>
                  <a:lnTo>
                    <a:pt x="30480" y="30480"/>
                  </a:lnTo>
                  <a:lnTo>
                    <a:pt x="30480" y="635000"/>
                  </a:lnTo>
                  <a:lnTo>
                    <a:pt x="6320790" y="635000"/>
                  </a:lnTo>
                  <a:lnTo>
                    <a:pt x="6320790" y="30480"/>
                  </a:lnTo>
                  <a:close/>
                  <a:moveTo>
                    <a:pt x="5410200" y="480060"/>
                  </a:moveTo>
                  <a:lnTo>
                    <a:pt x="5651500" y="480060"/>
                  </a:lnTo>
                  <a:cubicBezTo>
                    <a:pt x="5660390" y="480060"/>
                    <a:pt x="5666740" y="473710"/>
                    <a:pt x="5666740" y="464820"/>
                  </a:cubicBezTo>
                  <a:cubicBezTo>
                    <a:pt x="5666740" y="455930"/>
                    <a:pt x="5660390" y="449580"/>
                    <a:pt x="5651500" y="449580"/>
                  </a:cubicBezTo>
                  <a:lnTo>
                    <a:pt x="5410200" y="449580"/>
                  </a:lnTo>
                  <a:cubicBezTo>
                    <a:pt x="5401310" y="449580"/>
                    <a:pt x="5394960" y="455930"/>
                    <a:pt x="5394960" y="464820"/>
                  </a:cubicBezTo>
                  <a:cubicBezTo>
                    <a:pt x="5394960" y="473710"/>
                    <a:pt x="5401310" y="480060"/>
                    <a:pt x="5410200" y="480060"/>
                  </a:cubicBezTo>
                  <a:close/>
                  <a:moveTo>
                    <a:pt x="5853430" y="476250"/>
                  </a:moveTo>
                  <a:cubicBezTo>
                    <a:pt x="5855970" y="478790"/>
                    <a:pt x="5859780" y="480060"/>
                    <a:pt x="5863590" y="480060"/>
                  </a:cubicBezTo>
                  <a:cubicBezTo>
                    <a:pt x="5867400" y="480060"/>
                    <a:pt x="5871210" y="478790"/>
                    <a:pt x="5873750" y="476250"/>
                  </a:cubicBezTo>
                  <a:lnTo>
                    <a:pt x="5995670" y="354330"/>
                  </a:lnTo>
                  <a:lnTo>
                    <a:pt x="6117590" y="476250"/>
                  </a:lnTo>
                  <a:cubicBezTo>
                    <a:pt x="6120130" y="478790"/>
                    <a:pt x="6123940" y="480060"/>
                    <a:pt x="6127750" y="480060"/>
                  </a:cubicBezTo>
                  <a:cubicBezTo>
                    <a:pt x="6131559" y="480060"/>
                    <a:pt x="6135370" y="478790"/>
                    <a:pt x="6137909" y="476250"/>
                  </a:cubicBezTo>
                  <a:cubicBezTo>
                    <a:pt x="6144259" y="469900"/>
                    <a:pt x="6144259" y="461010"/>
                    <a:pt x="6137909" y="454660"/>
                  </a:cubicBezTo>
                  <a:lnTo>
                    <a:pt x="6015989" y="332740"/>
                  </a:lnTo>
                  <a:lnTo>
                    <a:pt x="6137909" y="210820"/>
                  </a:lnTo>
                  <a:cubicBezTo>
                    <a:pt x="6144259" y="204470"/>
                    <a:pt x="6144259" y="195580"/>
                    <a:pt x="6137909" y="189230"/>
                  </a:cubicBezTo>
                  <a:cubicBezTo>
                    <a:pt x="6131559" y="182880"/>
                    <a:pt x="6122669" y="182880"/>
                    <a:pt x="6116319" y="189230"/>
                  </a:cubicBezTo>
                  <a:lnTo>
                    <a:pt x="5994399" y="311150"/>
                  </a:lnTo>
                  <a:lnTo>
                    <a:pt x="5872479" y="189230"/>
                  </a:lnTo>
                  <a:cubicBezTo>
                    <a:pt x="5866129" y="182880"/>
                    <a:pt x="5857239" y="182880"/>
                    <a:pt x="5850889" y="189230"/>
                  </a:cubicBezTo>
                  <a:cubicBezTo>
                    <a:pt x="5844539" y="195580"/>
                    <a:pt x="5844539" y="204470"/>
                    <a:pt x="5850889" y="210820"/>
                  </a:cubicBezTo>
                  <a:lnTo>
                    <a:pt x="5972809" y="332740"/>
                  </a:lnTo>
                  <a:lnTo>
                    <a:pt x="5850889" y="454660"/>
                  </a:lnTo>
                  <a:cubicBezTo>
                    <a:pt x="5847080" y="459740"/>
                    <a:pt x="5847080" y="469900"/>
                    <a:pt x="5853430" y="476250"/>
                  </a:cubicBezTo>
                  <a:close/>
                  <a:moveTo>
                    <a:pt x="2901950" y="5858510"/>
                  </a:moveTo>
                  <a:cubicBezTo>
                    <a:pt x="2901950" y="5703570"/>
                    <a:pt x="3027680" y="5577840"/>
                    <a:pt x="3182620" y="5577840"/>
                  </a:cubicBezTo>
                  <a:cubicBezTo>
                    <a:pt x="3337560" y="5577840"/>
                    <a:pt x="3463290" y="5703570"/>
                    <a:pt x="3463290" y="5858510"/>
                  </a:cubicBezTo>
                  <a:cubicBezTo>
                    <a:pt x="3463290" y="6013450"/>
                    <a:pt x="3337560" y="6139180"/>
                    <a:pt x="3182620" y="6139180"/>
                  </a:cubicBezTo>
                  <a:cubicBezTo>
                    <a:pt x="3027680" y="6139180"/>
                    <a:pt x="2901950" y="6013450"/>
                    <a:pt x="2901950" y="5858510"/>
                  </a:cubicBezTo>
                  <a:close/>
                  <a:moveTo>
                    <a:pt x="2932430" y="5858510"/>
                  </a:moveTo>
                  <a:cubicBezTo>
                    <a:pt x="2932430" y="5996940"/>
                    <a:pt x="3045460" y="6108700"/>
                    <a:pt x="3182620" y="6108700"/>
                  </a:cubicBezTo>
                  <a:cubicBezTo>
                    <a:pt x="3321050" y="6108700"/>
                    <a:pt x="3432810" y="5995670"/>
                    <a:pt x="3432810" y="5858510"/>
                  </a:cubicBezTo>
                  <a:cubicBezTo>
                    <a:pt x="3432810" y="5720080"/>
                    <a:pt x="3319780" y="5608320"/>
                    <a:pt x="3182620" y="5608320"/>
                  </a:cubicBezTo>
                  <a:cubicBezTo>
                    <a:pt x="3044190" y="5607050"/>
                    <a:pt x="2932430" y="5720080"/>
                    <a:pt x="2932430" y="5858510"/>
                  </a:cubicBezTo>
                  <a:close/>
                </a:path>
              </a:pathLst>
            </a:custGeom>
            <a:solidFill>
              <a:srgbClr val="171717"/>
            </a:solidFill>
          </p:spPr>
          <p:txBody>
            <a:bodyPr/>
            <a:lstStyle/>
            <a:p>
              <a:endParaRPr lang="en-US"/>
            </a:p>
          </p:txBody>
        </p:sp>
      </p:grpSp>
      <p:sp>
        <p:nvSpPr>
          <p:cNvPr id="9" name="Freeform 9"/>
          <p:cNvSpPr/>
          <p:nvPr/>
        </p:nvSpPr>
        <p:spPr>
          <a:xfrm rot="682210">
            <a:off x="2086017" y="5253526"/>
            <a:ext cx="3678287" cy="3678287"/>
          </a:xfrm>
          <a:custGeom>
            <a:avLst/>
            <a:gdLst/>
            <a:ahLst/>
            <a:cxnLst/>
            <a:rect l="l" t="t" r="r" b="b"/>
            <a:pathLst>
              <a:path w="3678287" h="3678287">
                <a:moveTo>
                  <a:pt x="0" y="0"/>
                </a:moveTo>
                <a:lnTo>
                  <a:pt x="3678286" y="0"/>
                </a:lnTo>
                <a:lnTo>
                  <a:pt x="3678286" y="3678287"/>
                </a:lnTo>
                <a:lnTo>
                  <a:pt x="0" y="3678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5389962" y="3698315"/>
            <a:ext cx="7508077" cy="2543175"/>
          </a:xfrm>
          <a:prstGeom prst="rect">
            <a:avLst/>
          </a:prstGeom>
        </p:spPr>
        <p:txBody>
          <a:bodyPr lIns="0" tIns="0" rIns="0" bIns="0" rtlCol="0" anchor="t">
            <a:spAutoFit/>
          </a:bodyPr>
          <a:lstStyle/>
          <a:p>
            <a:pPr algn="ctr">
              <a:lnSpc>
                <a:spcPts val="9900"/>
              </a:lnSpc>
            </a:pPr>
            <a:r>
              <a:rPr lang="en-US" sz="9000" dirty="0">
                <a:solidFill>
                  <a:srgbClr val="171717"/>
                </a:solidFill>
                <a:latin typeface="Poppins ExtraBold" panose="00000900000000000000" pitchFamily="2" charset="0"/>
                <a:cs typeface="Poppins ExtraBold" panose="00000900000000000000" pitchFamily="2" charset="0"/>
              </a:rPr>
              <a:t>THANK YOU for playing!</a:t>
            </a:r>
          </a:p>
        </p:txBody>
      </p:sp>
      <p:sp>
        <p:nvSpPr>
          <p:cNvPr id="11" name="Freeform 11"/>
          <p:cNvSpPr/>
          <p:nvPr/>
        </p:nvSpPr>
        <p:spPr>
          <a:xfrm>
            <a:off x="15424385" y="7375130"/>
            <a:ext cx="3669830" cy="3489675"/>
          </a:xfrm>
          <a:custGeom>
            <a:avLst/>
            <a:gdLst/>
            <a:ahLst/>
            <a:cxnLst/>
            <a:rect l="l" t="t" r="r" b="b"/>
            <a:pathLst>
              <a:path w="3669830" h="3489675">
                <a:moveTo>
                  <a:pt x="0" y="0"/>
                </a:moveTo>
                <a:lnTo>
                  <a:pt x="3669830" y="0"/>
                </a:lnTo>
                <a:lnTo>
                  <a:pt x="3669830" y="3489675"/>
                </a:lnTo>
                <a:lnTo>
                  <a:pt x="0" y="3489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800000">
            <a:off x="-545489" y="-716138"/>
            <a:ext cx="3669830" cy="3489675"/>
          </a:xfrm>
          <a:custGeom>
            <a:avLst/>
            <a:gdLst/>
            <a:ahLst/>
            <a:cxnLst/>
            <a:rect l="l" t="t" r="r" b="b"/>
            <a:pathLst>
              <a:path w="3669830" h="3489675">
                <a:moveTo>
                  <a:pt x="0" y="0"/>
                </a:moveTo>
                <a:lnTo>
                  <a:pt x="3669830" y="0"/>
                </a:lnTo>
                <a:lnTo>
                  <a:pt x="3669830" y="3489676"/>
                </a:lnTo>
                <a:lnTo>
                  <a:pt x="0" y="3489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0"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7E236-421D-6AA9-37AA-CC06B9B66C7C}"/>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grpSp>
        <p:nvGrpSpPr>
          <p:cNvPr id="25" name="Group 24">
            <a:extLst>
              <a:ext uri="{FF2B5EF4-FFF2-40B4-BE49-F238E27FC236}">
                <a16:creationId xmlns:a16="http://schemas.microsoft.com/office/drawing/2014/main" id="{D0DF52F6-D203-02FA-FFE0-709A03645716}"/>
              </a:ext>
            </a:extLst>
          </p:cNvPr>
          <p:cNvGrpSpPr/>
          <p:nvPr/>
        </p:nvGrpSpPr>
        <p:grpSpPr>
          <a:xfrm>
            <a:off x="2799905" y="354239"/>
            <a:ext cx="14735177" cy="8462300"/>
            <a:chOff x="3475424" y="354239"/>
            <a:chExt cx="14059658" cy="8360643"/>
          </a:xfrm>
        </p:grpSpPr>
        <p:pic>
          <p:nvPicPr>
            <p:cNvPr id="17" name="Picture 16">
              <a:extLst>
                <a:ext uri="{FF2B5EF4-FFF2-40B4-BE49-F238E27FC236}">
                  <a16:creationId xmlns:a16="http://schemas.microsoft.com/office/drawing/2014/main" id="{DEE29DC9-90DD-6DA9-C29F-B997323FE5F5}"/>
                </a:ext>
              </a:extLst>
            </p:cNvPr>
            <p:cNvPicPr>
              <a:picLocks noChangeAspect="1"/>
            </p:cNvPicPr>
            <p:nvPr/>
          </p:nvPicPr>
          <p:blipFill rotWithShape="1">
            <a:blip r:embed="rId7"/>
            <a:srcRect t="4459" r="8061"/>
            <a:stretch/>
          </p:blipFill>
          <p:spPr>
            <a:xfrm>
              <a:off x="3475424" y="2619101"/>
              <a:ext cx="11843274" cy="6095781"/>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E9DD0BA4-794C-7C6D-C201-3C6B46A6E1DB}"/>
                </a:ext>
              </a:extLst>
            </p:cNvPr>
            <p:cNvPicPr>
              <a:picLocks noChangeAspect="1"/>
            </p:cNvPicPr>
            <p:nvPr/>
          </p:nvPicPr>
          <p:blipFill>
            <a:blip r:embed="rId8">
              <a:extLst>
                <a:ext uri="{28A0092B-C50C-407E-A947-70E740481C1C}">
                  <a14:useLocalDpi xmlns:a14="http://schemas.microsoft.com/office/drawing/2010/main" val="0"/>
                </a:ext>
              </a:extLst>
            </a:blip>
            <a:srcRect t="4296" b="4296"/>
            <a:stretch/>
          </p:blipFill>
          <p:spPr>
            <a:xfrm>
              <a:off x="3738663" y="2716155"/>
              <a:ext cx="11315726" cy="575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Freeform 9">
              <a:extLst>
                <a:ext uri="{FF2B5EF4-FFF2-40B4-BE49-F238E27FC236}">
                  <a16:creationId xmlns:a16="http://schemas.microsoft.com/office/drawing/2014/main" id="{87DBB0E5-B33D-FE89-AF7E-0271F348AC64}"/>
                </a:ext>
              </a:extLst>
            </p:cNvPr>
            <p:cNvSpPr/>
            <p:nvPr/>
          </p:nvSpPr>
          <p:spPr>
            <a:xfrm rot="21187019">
              <a:off x="15722505" y="354239"/>
              <a:ext cx="1812577" cy="1834358"/>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1" y="912350"/>
            <a:ext cx="18059400"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688705" y="438294"/>
            <a:ext cx="3127804" cy="744669"/>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FAB3F24A-E374-F82C-845B-BB2E1F28A33A}"/>
              </a:ext>
            </a:extLst>
          </p:cNvPr>
          <p:cNvSpPr/>
          <p:nvPr/>
        </p:nvSpPr>
        <p:spPr>
          <a:xfrm>
            <a:off x="228599" y="1963498"/>
            <a:ext cx="8623142" cy="6285373"/>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EA390DC0-9F57-54AC-5231-5B631769DAFC}"/>
              </a:ext>
            </a:extLst>
          </p:cNvPr>
          <p:cNvSpPr/>
          <p:nvPr/>
        </p:nvSpPr>
        <p:spPr>
          <a:xfrm>
            <a:off x="9361834" y="1916462"/>
            <a:ext cx="8468965" cy="6778405"/>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5">
            <a:extLst>
              <a:ext uri="{FF2B5EF4-FFF2-40B4-BE49-F238E27FC236}">
                <a16:creationId xmlns:a16="http://schemas.microsoft.com/office/drawing/2014/main" id="{56A0DC9B-CD7B-4C64-A744-7458B0FA549A}"/>
              </a:ext>
            </a:extLst>
          </p:cNvPr>
          <p:cNvSpPr txBox="1"/>
          <p:nvPr/>
        </p:nvSpPr>
        <p:spPr>
          <a:xfrm>
            <a:off x="5755704" y="-137863"/>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SAY.</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6" name="Picture 5">
            <a:extLst>
              <a:ext uri="{FF2B5EF4-FFF2-40B4-BE49-F238E27FC236}">
                <a16:creationId xmlns:a16="http://schemas.microsoft.com/office/drawing/2014/main" id="{EFD22A0B-AD7B-42A2-6F59-D138DB37DA9E}"/>
              </a:ext>
            </a:extLst>
          </p:cNvPr>
          <p:cNvPicPr>
            <a:picLocks noChangeAspect="1"/>
          </p:cNvPicPr>
          <p:nvPr/>
        </p:nvPicPr>
        <p:blipFill>
          <a:blip r:embed="rId10" cstate="email">
            <a:extLst>
              <a:ext uri="{28A0092B-C50C-407E-A947-70E740481C1C}">
                <a14:useLocalDpi xmlns:a14="http://schemas.microsoft.com/office/drawing/2010/main" val="0"/>
              </a:ext>
            </a:extLst>
          </a:blip>
          <a:srcRect l="3462" r="3462"/>
          <a:stretch/>
        </p:blipFill>
        <p:spPr>
          <a:xfrm>
            <a:off x="382776" y="2038129"/>
            <a:ext cx="8328888" cy="6000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E7FE1AC8-FCBD-3D39-F638-E44B69CF7F4D}"/>
              </a:ext>
            </a:extLst>
          </p:cNvPr>
          <p:cNvPicPr>
            <a:picLocks noChangeAspect="1"/>
          </p:cNvPicPr>
          <p:nvPr/>
        </p:nvPicPr>
        <p:blipFill>
          <a:blip r:embed="rId11">
            <a:extLst>
              <a:ext uri="{28A0092B-C50C-407E-A947-70E740481C1C}">
                <a14:useLocalDpi xmlns:a14="http://schemas.microsoft.com/office/drawing/2010/main" val="0"/>
              </a:ext>
            </a:extLst>
          </a:blip>
          <a:srcRect l="4062" r="4062"/>
          <a:stretch/>
        </p:blipFill>
        <p:spPr>
          <a:xfrm>
            <a:off x="9485319" y="2038129"/>
            <a:ext cx="8236724" cy="6475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Track 29">
            <a:hlinkClick r:id="" action="ppaction://media"/>
            <a:extLst>
              <a:ext uri="{FF2B5EF4-FFF2-40B4-BE49-F238E27FC236}">
                <a16:creationId xmlns:a16="http://schemas.microsoft.com/office/drawing/2014/main" id="{1F8FA8C5-04D2-7DD3-9A79-9DB055820220}"/>
              </a:ext>
            </a:extLst>
          </p:cNvPr>
          <p:cNvPicPr>
            <a:picLocks noChangeAspect="1"/>
          </p:cNvPicPr>
          <p:nvPr>
            <a:audioFile r:link="rId1"/>
            <p:extLst>
              <p:ext uri="{DAA4B4D4-6D71-4841-9C94-3DE7FCFB9230}">
                <p14:media xmlns:p14="http://schemas.microsoft.com/office/powerpoint/2010/main" r:embed="rId2">
                  <p14:trim st="11532" end="0.5312"/>
                </p14:media>
              </p:ext>
            </p:extLst>
          </p:nvPr>
        </p:nvPicPr>
        <p:blipFill>
          <a:blip r:embed="rId12">
            <a:duotone>
              <a:prstClr val="black"/>
              <a:schemeClr val="accent1">
                <a:tint val="45000"/>
                <a:satMod val="400000"/>
              </a:schemeClr>
            </a:duotone>
          </a:blip>
          <a:stretch>
            <a:fillRect/>
          </a:stretch>
        </p:blipFill>
        <p:spPr>
          <a:xfrm>
            <a:off x="12387614" y="79567"/>
            <a:ext cx="1017140" cy="101714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6762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6146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63485" y="237002"/>
            <a:ext cx="3626632" cy="63256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FAB3F24A-E374-F82C-845B-BB2E1F28A33A}"/>
              </a:ext>
            </a:extLst>
          </p:cNvPr>
          <p:cNvSpPr/>
          <p:nvPr/>
        </p:nvSpPr>
        <p:spPr>
          <a:xfrm>
            <a:off x="1136447" y="2171700"/>
            <a:ext cx="7715294" cy="6583911"/>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EA390DC0-9F57-54AC-5231-5B631769DAFC}"/>
              </a:ext>
            </a:extLst>
          </p:cNvPr>
          <p:cNvSpPr/>
          <p:nvPr/>
        </p:nvSpPr>
        <p:spPr>
          <a:xfrm>
            <a:off x="9361835" y="2124665"/>
            <a:ext cx="7789718" cy="6608531"/>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1" y="-181949"/>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6" name="Picture 5">
            <a:extLst>
              <a:ext uri="{FF2B5EF4-FFF2-40B4-BE49-F238E27FC236}">
                <a16:creationId xmlns:a16="http://schemas.microsoft.com/office/drawing/2014/main" id="{EFD22A0B-AD7B-42A2-6F59-D138DB37DA9E}"/>
              </a:ext>
            </a:extLst>
          </p:cNvPr>
          <p:cNvPicPr>
            <a:picLocks noChangeAspect="1"/>
          </p:cNvPicPr>
          <p:nvPr/>
        </p:nvPicPr>
        <p:blipFill>
          <a:blip r:embed="rId10" cstate="email">
            <a:extLst>
              <a:ext uri="{28A0092B-C50C-407E-A947-70E740481C1C}">
                <a14:useLocalDpi xmlns:a14="http://schemas.microsoft.com/office/drawing/2010/main" val="0"/>
              </a:ext>
            </a:extLst>
          </a:blip>
          <a:srcRect t="577" b="577"/>
          <a:stretch/>
        </p:blipFill>
        <p:spPr>
          <a:xfrm>
            <a:off x="1118892" y="2190179"/>
            <a:ext cx="7656356" cy="6651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descr="giphy">
            <a:extLst>
              <a:ext uri="{FF2B5EF4-FFF2-40B4-BE49-F238E27FC236}">
                <a16:creationId xmlns:a16="http://schemas.microsoft.com/office/drawing/2014/main" id="{9342450C-D219-73E2-BEEF-36F9E88A7B76}"/>
              </a:ext>
            </a:extLst>
          </p:cNvPr>
          <p:cNvPicPr>
            <a:picLocks noChangeAspect="1"/>
          </p:cNvPicPr>
          <p:nvPr/>
        </p:nvPicPr>
        <p:blipFill>
          <a:blip r:embed="rId11"/>
          <a:stretch>
            <a:fillRect/>
          </a:stretch>
        </p:blipFill>
        <p:spPr>
          <a:xfrm>
            <a:off x="1905000" y="6285820"/>
            <a:ext cx="1775500" cy="693570"/>
          </a:xfrm>
          <a:prstGeom prst="rect">
            <a:avLst/>
          </a:prstGeom>
        </p:spPr>
      </p:pic>
      <p:pic>
        <p:nvPicPr>
          <p:cNvPr id="7" name="Picture 6">
            <a:extLst>
              <a:ext uri="{FF2B5EF4-FFF2-40B4-BE49-F238E27FC236}">
                <a16:creationId xmlns:a16="http://schemas.microsoft.com/office/drawing/2014/main" id="{E7FE1AC8-FCBD-3D39-F638-E44B69CF7F4D}"/>
              </a:ext>
            </a:extLst>
          </p:cNvPr>
          <p:cNvPicPr>
            <a:picLocks noChangeAspect="1"/>
          </p:cNvPicPr>
          <p:nvPr/>
        </p:nvPicPr>
        <p:blipFill>
          <a:blip r:embed="rId12" cstate="email">
            <a:extLst>
              <a:ext uri="{28A0092B-C50C-407E-A947-70E740481C1C}">
                <a14:useLocalDpi xmlns:a14="http://schemas.microsoft.com/office/drawing/2010/main" val="0"/>
              </a:ext>
            </a:extLst>
          </a:blip>
          <a:srcRect t="579" b="579"/>
          <a:stretch/>
        </p:blipFill>
        <p:spPr>
          <a:xfrm>
            <a:off x="9344280" y="2190179"/>
            <a:ext cx="7789718" cy="6583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descr="giphy">
            <a:extLst>
              <a:ext uri="{FF2B5EF4-FFF2-40B4-BE49-F238E27FC236}">
                <a16:creationId xmlns:a16="http://schemas.microsoft.com/office/drawing/2014/main" id="{2E99CACB-3D5A-A987-3DB1-72D71E51775F}"/>
              </a:ext>
            </a:extLst>
          </p:cNvPr>
          <p:cNvPicPr>
            <a:picLocks noChangeAspect="1"/>
          </p:cNvPicPr>
          <p:nvPr/>
        </p:nvPicPr>
        <p:blipFill>
          <a:blip r:embed="rId11"/>
          <a:stretch>
            <a:fillRect/>
          </a:stretch>
        </p:blipFill>
        <p:spPr>
          <a:xfrm rot="10597889">
            <a:off x="8043009" y="7044520"/>
            <a:ext cx="1766314" cy="689982"/>
          </a:xfrm>
          <a:prstGeom prst="rect">
            <a:avLst/>
          </a:prstGeom>
        </p:spPr>
      </p:pic>
      <p:pic>
        <p:nvPicPr>
          <p:cNvPr id="8" name="Track 29">
            <a:hlinkClick r:id="" action="ppaction://media"/>
            <a:extLst>
              <a:ext uri="{FF2B5EF4-FFF2-40B4-BE49-F238E27FC236}">
                <a16:creationId xmlns:a16="http://schemas.microsoft.com/office/drawing/2014/main" id="{1F8FA8C5-04D2-7DD3-9A79-9DB055820220}"/>
              </a:ext>
            </a:extLst>
          </p:cNvPr>
          <p:cNvPicPr>
            <a:picLocks noChangeAspect="1"/>
          </p:cNvPicPr>
          <p:nvPr>
            <a:audioFile r:link="rId1"/>
            <p:extLst>
              <p:ext uri="{DAA4B4D4-6D71-4841-9C94-3DE7FCFB9230}">
                <p14:media xmlns:p14="http://schemas.microsoft.com/office/powerpoint/2010/main" r:embed="rId2">
                  <p14:trim st="11532" end="0.5312"/>
                </p14:media>
              </p:ext>
            </p:extLst>
          </p:nvPr>
        </p:nvPicPr>
        <p:blipFill>
          <a:blip r:embed="rId13">
            <a:duotone>
              <a:prstClr val="black"/>
              <a:schemeClr val="accent1">
                <a:tint val="45000"/>
                <a:satMod val="400000"/>
              </a:schemeClr>
            </a:duotone>
          </a:blip>
          <a:stretch>
            <a:fillRect/>
          </a:stretch>
        </p:blipFill>
        <p:spPr>
          <a:xfrm>
            <a:off x="12778038" y="68775"/>
            <a:ext cx="861762" cy="861762"/>
          </a:xfrm>
          <a:prstGeom prst="rect">
            <a:avLst/>
          </a:prstGeom>
          <a:effectLst>
            <a:glow rad="228600">
              <a:schemeClr val="accent2">
                <a:satMod val="175000"/>
                <a:alpha val="40000"/>
              </a:schemeClr>
            </a:glow>
          </a:effectLst>
        </p:spPr>
      </p:pic>
      <p:pic>
        <p:nvPicPr>
          <p:cNvPr id="9" name="Picture 8" descr="giphy">
            <a:extLst>
              <a:ext uri="{FF2B5EF4-FFF2-40B4-BE49-F238E27FC236}">
                <a16:creationId xmlns:a16="http://schemas.microsoft.com/office/drawing/2014/main" id="{357B2609-EEED-61FE-2B62-A1B92FA746A6}"/>
              </a:ext>
            </a:extLst>
          </p:cNvPr>
          <p:cNvPicPr>
            <a:picLocks noChangeAspect="1"/>
          </p:cNvPicPr>
          <p:nvPr/>
        </p:nvPicPr>
        <p:blipFill>
          <a:blip r:embed="rId11"/>
          <a:stretch>
            <a:fillRect/>
          </a:stretch>
        </p:blipFill>
        <p:spPr>
          <a:xfrm>
            <a:off x="8307915" y="5779303"/>
            <a:ext cx="1775500" cy="693570"/>
          </a:xfrm>
          <a:prstGeom prst="rect">
            <a:avLst/>
          </a:prstGeom>
        </p:spPr>
      </p:pic>
      <p:pic>
        <p:nvPicPr>
          <p:cNvPr id="13" name="Picture 12" descr="giphy">
            <a:extLst>
              <a:ext uri="{FF2B5EF4-FFF2-40B4-BE49-F238E27FC236}">
                <a16:creationId xmlns:a16="http://schemas.microsoft.com/office/drawing/2014/main" id="{ACD81D4E-E369-5F73-9249-678102C4858E}"/>
              </a:ext>
            </a:extLst>
          </p:cNvPr>
          <p:cNvPicPr>
            <a:picLocks noChangeAspect="1"/>
          </p:cNvPicPr>
          <p:nvPr/>
        </p:nvPicPr>
        <p:blipFill>
          <a:blip r:embed="rId11"/>
          <a:stretch>
            <a:fillRect/>
          </a:stretch>
        </p:blipFill>
        <p:spPr>
          <a:xfrm rot="10597889">
            <a:off x="14330595" y="6200383"/>
            <a:ext cx="1766314" cy="689982"/>
          </a:xfrm>
          <a:prstGeom prst="rect">
            <a:avLst/>
          </a:prstGeom>
        </p:spPr>
      </p:pic>
    </p:spTree>
    <p:extLst>
      <p:ext uri="{BB962C8B-B14F-4D97-AF65-F5344CB8AC3E}">
        <p14:creationId xmlns:p14="http://schemas.microsoft.com/office/powerpoint/2010/main" val="193091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1+#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005"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94C4F48-E384-51E8-6194-DB9F683A4780}"/>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1027349"/>
            <a:ext cx="16505649" cy="834729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210922" y="-228378"/>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grpSp>
        <p:nvGrpSpPr>
          <p:cNvPr id="17" name="Group 16">
            <a:extLst>
              <a:ext uri="{FF2B5EF4-FFF2-40B4-BE49-F238E27FC236}">
                <a16:creationId xmlns:a16="http://schemas.microsoft.com/office/drawing/2014/main" id="{93963BB3-B2F5-C047-FFB5-ADFE6826504D}"/>
              </a:ext>
            </a:extLst>
          </p:cNvPr>
          <p:cNvGrpSpPr/>
          <p:nvPr/>
        </p:nvGrpSpPr>
        <p:grpSpPr>
          <a:xfrm>
            <a:off x="2743198" y="1497734"/>
            <a:ext cx="13396355" cy="7514672"/>
            <a:chOff x="2743199" y="2476500"/>
            <a:chExt cx="11997285" cy="6606545"/>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9"/>
            <a:srcRect t="4459" r="8061"/>
            <a:stretch/>
          </p:blipFill>
          <p:spPr>
            <a:xfrm>
              <a:off x="2743199" y="2476500"/>
              <a:ext cx="11582401"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59B72F0-3861-2B3A-B58A-700E5839A47D}"/>
                </a:ext>
              </a:extLst>
            </p:cNvPr>
            <p:cNvPicPr>
              <a:picLocks noChangeAspect="1"/>
            </p:cNvPicPr>
            <p:nvPr/>
          </p:nvPicPr>
          <p:blipFill>
            <a:blip r:embed="rId10">
              <a:extLst>
                <a:ext uri="{28A0092B-C50C-407E-A947-70E740481C1C}">
                  <a14:useLocalDpi xmlns:a14="http://schemas.microsoft.com/office/drawing/2010/main" val="0"/>
                </a:ext>
              </a:extLst>
            </a:blip>
            <a:srcRect t="3402" b="3402"/>
            <a:stretch/>
          </p:blipFill>
          <p:spPr>
            <a:xfrm>
              <a:off x="2971800" y="2628900"/>
              <a:ext cx="11201400" cy="6165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2864058" y="7486055"/>
              <a:ext cx="1876426" cy="159699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grpSp>
      <p:pic>
        <p:nvPicPr>
          <p:cNvPr id="18" name="Picture 17" descr="giphy">
            <a:extLst>
              <a:ext uri="{FF2B5EF4-FFF2-40B4-BE49-F238E27FC236}">
                <a16:creationId xmlns:a16="http://schemas.microsoft.com/office/drawing/2014/main" id="{ADB07335-5A16-E4B2-4132-2ED5A12191A9}"/>
              </a:ext>
            </a:extLst>
          </p:cNvPr>
          <p:cNvPicPr>
            <a:picLocks noChangeAspect="1"/>
          </p:cNvPicPr>
          <p:nvPr/>
        </p:nvPicPr>
        <p:blipFill>
          <a:blip r:embed="rId12"/>
          <a:stretch>
            <a:fillRect/>
          </a:stretch>
        </p:blipFill>
        <p:spPr>
          <a:xfrm>
            <a:off x="5181600" y="2213471"/>
            <a:ext cx="1775500" cy="693570"/>
          </a:xfrm>
          <a:prstGeom prst="rect">
            <a:avLst/>
          </a:prstGeom>
        </p:spPr>
      </p:pic>
      <p:pic>
        <p:nvPicPr>
          <p:cNvPr id="20" name="Picture 19" descr="giphy">
            <a:extLst>
              <a:ext uri="{FF2B5EF4-FFF2-40B4-BE49-F238E27FC236}">
                <a16:creationId xmlns:a16="http://schemas.microsoft.com/office/drawing/2014/main" id="{42C6026E-18BA-128B-336E-467983FE4206}"/>
              </a:ext>
            </a:extLst>
          </p:cNvPr>
          <p:cNvPicPr>
            <a:picLocks noChangeAspect="1"/>
          </p:cNvPicPr>
          <p:nvPr/>
        </p:nvPicPr>
        <p:blipFill>
          <a:blip r:embed="rId12"/>
          <a:stretch>
            <a:fillRect/>
          </a:stretch>
        </p:blipFill>
        <p:spPr>
          <a:xfrm rot="10597889">
            <a:off x="14672846" y="3878202"/>
            <a:ext cx="1766314" cy="689982"/>
          </a:xfrm>
          <a:prstGeom prst="rect">
            <a:avLst/>
          </a:prstGeom>
        </p:spPr>
      </p:pic>
      <p:pic>
        <p:nvPicPr>
          <p:cNvPr id="21" name="Picture 20" descr="giphy">
            <a:extLst>
              <a:ext uri="{FF2B5EF4-FFF2-40B4-BE49-F238E27FC236}">
                <a16:creationId xmlns:a16="http://schemas.microsoft.com/office/drawing/2014/main" id="{40ABED15-2AB5-7D54-2D14-CD1D687E5A30}"/>
              </a:ext>
            </a:extLst>
          </p:cNvPr>
          <p:cNvPicPr>
            <a:picLocks noChangeAspect="1"/>
          </p:cNvPicPr>
          <p:nvPr/>
        </p:nvPicPr>
        <p:blipFill>
          <a:blip r:embed="rId12"/>
          <a:stretch>
            <a:fillRect/>
          </a:stretch>
        </p:blipFill>
        <p:spPr>
          <a:xfrm>
            <a:off x="3323172" y="7915458"/>
            <a:ext cx="1775500" cy="693570"/>
          </a:xfrm>
          <a:prstGeom prst="rect">
            <a:avLst/>
          </a:prstGeom>
        </p:spPr>
      </p:pic>
      <p:pic>
        <p:nvPicPr>
          <p:cNvPr id="25" name="Track 29">
            <a:hlinkClick r:id="" action="ppaction://media"/>
            <a:extLst>
              <a:ext uri="{FF2B5EF4-FFF2-40B4-BE49-F238E27FC236}">
                <a16:creationId xmlns:a16="http://schemas.microsoft.com/office/drawing/2014/main" id="{E3404836-C000-AB61-E46F-98322FC30087}"/>
              </a:ext>
            </a:extLst>
          </p:cNvPr>
          <p:cNvPicPr>
            <a:picLocks noChangeAspect="1"/>
          </p:cNvPicPr>
          <p:nvPr>
            <a:audioFile r:link="rId1"/>
            <p:extLst>
              <p:ext uri="{DAA4B4D4-6D71-4841-9C94-3DE7FCFB9230}">
                <p14:media xmlns:p14="http://schemas.microsoft.com/office/powerpoint/2010/main" r:embed="rId2">
                  <p14:trim st="11532" end="15765.5312"/>
                </p14:media>
              </p:ext>
            </p:extLst>
          </p:nvPr>
        </p:nvPicPr>
        <p:blipFill>
          <a:blip r:embed="rId13">
            <a:duotone>
              <a:prstClr val="black"/>
              <a:schemeClr val="accent1">
                <a:tint val="45000"/>
                <a:satMod val="400000"/>
              </a:schemeClr>
            </a:duotone>
          </a:blip>
          <a:stretch>
            <a:fillRect/>
          </a:stretch>
        </p:blipFill>
        <p:spPr>
          <a:xfrm>
            <a:off x="18587354" y="2560256"/>
            <a:ext cx="1325498" cy="1325498"/>
          </a:xfrm>
          <a:prstGeom prst="rect">
            <a:avLst/>
          </a:prstGeom>
          <a:effectLst>
            <a:glow rad="228600">
              <a:schemeClr val="accent2">
                <a:satMod val="175000"/>
                <a:alpha val="40000"/>
              </a:schemeClr>
            </a:glow>
          </a:effectLst>
        </p:spPr>
      </p:pic>
      <p:pic>
        <p:nvPicPr>
          <p:cNvPr id="26" name="Track 29">
            <a:hlinkClick r:id="" action="ppaction://media"/>
            <a:extLst>
              <a:ext uri="{FF2B5EF4-FFF2-40B4-BE49-F238E27FC236}">
                <a16:creationId xmlns:a16="http://schemas.microsoft.com/office/drawing/2014/main" id="{0CEB8E1B-2567-2799-AEE0-FBCC2F30D930}"/>
              </a:ext>
            </a:extLst>
          </p:cNvPr>
          <p:cNvPicPr>
            <a:picLocks noChangeAspect="1"/>
          </p:cNvPicPr>
          <p:nvPr>
            <a:audioFile r:link="rId1"/>
            <p:extLst>
              <p:ext uri="{DAA4B4D4-6D71-4841-9C94-3DE7FCFB9230}">
                <p14:media xmlns:p14="http://schemas.microsoft.com/office/powerpoint/2010/main" r:embed="rId2">
                  <p14:trim st="19760" end="13088.5312"/>
                </p14:media>
              </p:ext>
            </p:extLst>
          </p:nvPr>
        </p:nvPicPr>
        <p:blipFill>
          <a:blip r:embed="rId13">
            <a:duotone>
              <a:prstClr val="black"/>
              <a:schemeClr val="accent1">
                <a:tint val="45000"/>
                <a:satMod val="400000"/>
              </a:schemeClr>
            </a:duotone>
          </a:blip>
          <a:stretch>
            <a:fillRect/>
          </a:stretch>
        </p:blipFill>
        <p:spPr>
          <a:xfrm>
            <a:off x="18662574" y="4624993"/>
            <a:ext cx="1325498" cy="1325498"/>
          </a:xfrm>
          <a:prstGeom prst="rect">
            <a:avLst/>
          </a:prstGeom>
          <a:effectLst>
            <a:glow rad="228600">
              <a:schemeClr val="accent2">
                <a:satMod val="175000"/>
                <a:alpha val="40000"/>
              </a:schemeClr>
            </a:glow>
          </a:effectLst>
        </p:spPr>
      </p:pic>
      <p:pic>
        <p:nvPicPr>
          <p:cNvPr id="27" name="Track 29">
            <a:hlinkClick r:id="" action="ppaction://media"/>
            <a:extLst>
              <a:ext uri="{FF2B5EF4-FFF2-40B4-BE49-F238E27FC236}">
                <a16:creationId xmlns:a16="http://schemas.microsoft.com/office/drawing/2014/main" id="{3C284372-BE6B-C037-C273-F007802BAA0C}"/>
              </a:ext>
            </a:extLst>
          </p:cNvPr>
          <p:cNvPicPr>
            <a:picLocks noChangeAspect="1"/>
          </p:cNvPicPr>
          <p:nvPr>
            <a:audioFile r:link="rId1"/>
            <p:extLst>
              <p:ext uri="{DAA4B4D4-6D71-4841-9C94-3DE7FCFB9230}">
                <p14:media xmlns:p14="http://schemas.microsoft.com/office/powerpoint/2010/main" r:embed="rId2">
                  <p14:trim st="22884" end="10174.5312"/>
                </p14:media>
              </p:ext>
            </p:extLst>
          </p:nvPr>
        </p:nvPicPr>
        <p:blipFill>
          <a:blip r:embed="rId13">
            <a:duotone>
              <a:prstClr val="black"/>
              <a:schemeClr val="accent1">
                <a:tint val="45000"/>
                <a:satMod val="400000"/>
              </a:schemeClr>
            </a:duotone>
          </a:blip>
          <a:stretch>
            <a:fillRect/>
          </a:stretch>
        </p:blipFill>
        <p:spPr>
          <a:xfrm>
            <a:off x="18680043" y="6600228"/>
            <a:ext cx="1325498" cy="132549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61842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0"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89" fill="hold"/>
                                        <p:tgtEl>
                                          <p:spTgt spid="26"/>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79" fill="hold"/>
                                        <p:tgtEl>
                                          <p:spTgt spid="27"/>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audio>
              <p:cMediaNode vol="80000">
                <p:cTn id="34" fill="hold" display="0">
                  <p:stCondLst>
                    <p:cond delay="indefinite"/>
                  </p:stCondLst>
                  <p:endCondLst>
                    <p:cond evt="onStopAudio" delay="0">
                      <p:tgtEl>
                        <p:sldTgt/>
                      </p:tgtEl>
                    </p:cond>
                  </p:endCondLst>
                </p:cTn>
                <p:tgtEl>
                  <p:spTgt spid="26"/>
                </p:tgtEl>
              </p:cMediaNode>
            </p:audio>
            <p:audio>
              <p:cMediaNode vol="80000">
                <p:cTn id="35"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1187767"/>
            <a:ext cx="16505649" cy="818688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1" name="TextBox 15">
            <a:extLst>
              <a:ext uri="{FF2B5EF4-FFF2-40B4-BE49-F238E27FC236}">
                <a16:creationId xmlns:a16="http://schemas.microsoft.com/office/drawing/2014/main" id="{7BDDE4A6-B292-85C4-9E96-8513F3AA9E0B}"/>
              </a:ext>
            </a:extLst>
          </p:cNvPr>
          <p:cNvSpPr txBox="1"/>
          <p:nvPr/>
        </p:nvSpPr>
        <p:spPr>
          <a:xfrm>
            <a:off x="3791331" y="-67960"/>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pic>
        <p:nvPicPr>
          <p:cNvPr id="12" name="Track 29">
            <a:hlinkClick r:id="" action="ppaction://media"/>
            <a:extLst>
              <a:ext uri="{FF2B5EF4-FFF2-40B4-BE49-F238E27FC236}">
                <a16:creationId xmlns:a16="http://schemas.microsoft.com/office/drawing/2014/main" id="{C9A5F42C-4999-603B-C752-A4CE689F6EC6}"/>
              </a:ext>
            </a:extLst>
          </p:cNvPr>
          <p:cNvPicPr>
            <a:picLocks noChangeAspect="1"/>
          </p:cNvPicPr>
          <p:nvPr>
            <a:audioFile r:link="rId1"/>
            <p:extLst>
              <p:ext uri="{DAA4B4D4-6D71-4841-9C94-3DE7FCFB9230}">
                <p14:media xmlns:p14="http://schemas.microsoft.com/office/powerpoint/2010/main" r:embed="rId2">
                  <p14:trim st="26258" end="5401.5312"/>
                </p14:media>
              </p:ext>
            </p:extLst>
          </p:nvPr>
        </p:nvPicPr>
        <p:blipFill>
          <a:blip r:embed="rId9">
            <a:duotone>
              <a:prstClr val="black"/>
              <a:schemeClr val="accent1">
                <a:tint val="45000"/>
                <a:satMod val="400000"/>
              </a:schemeClr>
            </a:duotone>
          </a:blip>
          <a:stretch>
            <a:fillRect/>
          </a:stretch>
        </p:blipFill>
        <p:spPr>
          <a:xfrm>
            <a:off x="18537390" y="3974662"/>
            <a:ext cx="1325498" cy="1325498"/>
          </a:xfrm>
          <a:prstGeom prst="rect">
            <a:avLst/>
          </a:prstGeom>
          <a:effectLst>
            <a:glow rad="228600">
              <a:schemeClr val="accent2">
                <a:satMod val="175000"/>
                <a:alpha val="40000"/>
              </a:schemeClr>
            </a:glow>
          </a:effectLst>
        </p:spPr>
      </p:pic>
      <p:grpSp>
        <p:nvGrpSpPr>
          <p:cNvPr id="19" name="Group 18">
            <a:extLst>
              <a:ext uri="{FF2B5EF4-FFF2-40B4-BE49-F238E27FC236}">
                <a16:creationId xmlns:a16="http://schemas.microsoft.com/office/drawing/2014/main" id="{8D8B2BD4-500C-209F-C124-4070B92E524B}"/>
              </a:ext>
            </a:extLst>
          </p:cNvPr>
          <p:cNvGrpSpPr/>
          <p:nvPr/>
        </p:nvGrpSpPr>
        <p:grpSpPr>
          <a:xfrm>
            <a:off x="209686" y="31293"/>
            <a:ext cx="15368864" cy="9000186"/>
            <a:chOff x="539652" y="1058174"/>
            <a:chExt cx="13662944" cy="7973305"/>
          </a:xfrm>
        </p:grpSpPr>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3246223" y="2476500"/>
              <a:ext cx="10956373"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39C85FA4-C9A0-0A99-833C-231E6A4FC948}"/>
                </a:ext>
              </a:extLst>
            </p:cNvPr>
            <p:cNvPicPr>
              <a:picLocks noChangeAspect="1"/>
            </p:cNvPicPr>
            <p:nvPr/>
          </p:nvPicPr>
          <p:blipFill>
            <a:blip r:embed="rId11">
              <a:extLst>
                <a:ext uri="{28A0092B-C50C-407E-A947-70E740481C1C}">
                  <a14:useLocalDpi xmlns:a14="http://schemas.microsoft.com/office/drawing/2010/main" val="0"/>
                </a:ext>
              </a:extLst>
            </a:blip>
            <a:srcRect l="657" r="657"/>
            <a:stretch/>
          </p:blipFill>
          <p:spPr>
            <a:xfrm>
              <a:off x="3508200" y="2606283"/>
              <a:ext cx="10436400" cy="6214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21187019">
              <a:off x="539652" y="1058174"/>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2"/>
              <a:stretch>
                <a:fillRect/>
              </a:stretch>
            </a:blipFill>
          </p:spPr>
          <p:txBody>
            <a:bodyPr/>
            <a:lstStyle/>
            <a:p>
              <a:endParaRPr lang="en-US"/>
            </a:p>
          </p:txBody>
        </p:sp>
      </p:grpSp>
      <p:pic>
        <p:nvPicPr>
          <p:cNvPr id="7" name="Picture 6" descr="giphy">
            <a:extLst>
              <a:ext uri="{FF2B5EF4-FFF2-40B4-BE49-F238E27FC236}">
                <a16:creationId xmlns:a16="http://schemas.microsoft.com/office/drawing/2014/main" id="{E394A5FB-8DBF-EC30-945C-AFBA6A620FA7}"/>
              </a:ext>
            </a:extLst>
          </p:cNvPr>
          <p:cNvPicPr>
            <a:picLocks noChangeAspect="1"/>
          </p:cNvPicPr>
          <p:nvPr/>
        </p:nvPicPr>
        <p:blipFill>
          <a:blip r:embed="rId13"/>
          <a:stretch>
            <a:fillRect/>
          </a:stretch>
        </p:blipFill>
        <p:spPr>
          <a:xfrm>
            <a:off x="2779761" y="3579509"/>
            <a:ext cx="2023139" cy="790306"/>
          </a:xfrm>
          <a:prstGeom prst="rect">
            <a:avLst/>
          </a:prstGeom>
        </p:spPr>
      </p:pic>
      <p:pic>
        <p:nvPicPr>
          <p:cNvPr id="10" name="Picture 9" descr="giphy">
            <a:extLst>
              <a:ext uri="{FF2B5EF4-FFF2-40B4-BE49-F238E27FC236}">
                <a16:creationId xmlns:a16="http://schemas.microsoft.com/office/drawing/2014/main" id="{5F5AD7D9-98A6-E974-613C-26A4C975CF3B}"/>
              </a:ext>
            </a:extLst>
          </p:cNvPr>
          <p:cNvPicPr>
            <a:picLocks noChangeAspect="1"/>
          </p:cNvPicPr>
          <p:nvPr/>
        </p:nvPicPr>
        <p:blipFill>
          <a:blip r:embed="rId13"/>
          <a:stretch>
            <a:fillRect/>
          </a:stretch>
        </p:blipFill>
        <p:spPr>
          <a:xfrm rot="10533710">
            <a:off x="13060506" y="7863418"/>
            <a:ext cx="2023139" cy="790306"/>
          </a:xfrm>
          <a:prstGeom prst="rect">
            <a:avLst/>
          </a:prstGeom>
        </p:spPr>
      </p:pic>
      <p:pic>
        <p:nvPicPr>
          <p:cNvPr id="20" name="Track 29">
            <a:hlinkClick r:id="" action="ppaction://media"/>
            <a:extLst>
              <a:ext uri="{FF2B5EF4-FFF2-40B4-BE49-F238E27FC236}">
                <a16:creationId xmlns:a16="http://schemas.microsoft.com/office/drawing/2014/main" id="{AB002AAF-FC8E-F101-16CD-E6ED703AA98D}"/>
              </a:ext>
            </a:extLst>
          </p:cNvPr>
          <p:cNvPicPr>
            <a:picLocks noChangeAspect="1"/>
          </p:cNvPicPr>
          <p:nvPr>
            <a:audioFile r:link="rId1"/>
            <p:extLst>
              <p:ext uri="{DAA4B4D4-6D71-4841-9C94-3DE7FCFB9230}">
                <p14:media xmlns:p14="http://schemas.microsoft.com/office/powerpoint/2010/main" r:embed="rId2">
                  <p14:trim st="30422" end="2588.5312"/>
                </p14:media>
              </p:ext>
            </p:extLst>
          </p:nvPr>
        </p:nvPicPr>
        <p:blipFill>
          <a:blip r:embed="rId9">
            <a:duotone>
              <a:prstClr val="black"/>
              <a:schemeClr val="accent1">
                <a:tint val="45000"/>
                <a:satMod val="400000"/>
              </a:schemeClr>
            </a:duotone>
          </a:blip>
          <a:stretch>
            <a:fillRect/>
          </a:stretch>
        </p:blipFill>
        <p:spPr>
          <a:xfrm>
            <a:off x="18591541" y="7318887"/>
            <a:ext cx="1325498" cy="132549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98561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27"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91175" y="1114278"/>
            <a:ext cx="16505649" cy="8260371"/>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1" y="-141449"/>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7" name="Picture 6" descr="Cartoon of a child and child&#10;&#10;Description automatically generated">
            <a:extLst>
              <a:ext uri="{FF2B5EF4-FFF2-40B4-BE49-F238E27FC236}">
                <a16:creationId xmlns:a16="http://schemas.microsoft.com/office/drawing/2014/main" id="{47485FAE-BD9E-832A-7F01-BC77D8148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4570" y="4764412"/>
            <a:ext cx="5986597" cy="3806176"/>
          </a:xfrm>
          <a:prstGeom prst="rect">
            <a:avLst/>
          </a:prstGeom>
        </p:spPr>
      </p:pic>
      <p:grpSp>
        <p:nvGrpSpPr>
          <p:cNvPr id="8" name="Group 7">
            <a:extLst>
              <a:ext uri="{FF2B5EF4-FFF2-40B4-BE49-F238E27FC236}">
                <a16:creationId xmlns:a16="http://schemas.microsoft.com/office/drawing/2014/main" id="{FC11F6F9-E90A-BC69-945C-BFA94A57C6CF}"/>
              </a:ext>
            </a:extLst>
          </p:cNvPr>
          <p:cNvGrpSpPr/>
          <p:nvPr/>
        </p:nvGrpSpPr>
        <p:grpSpPr>
          <a:xfrm>
            <a:off x="1028700" y="2160942"/>
            <a:ext cx="8631829" cy="1694315"/>
            <a:chOff x="2534222" y="2694402"/>
            <a:chExt cx="9332613" cy="1221125"/>
          </a:xfrm>
          <a:solidFill>
            <a:srgbClr val="0070C0"/>
          </a:solidFill>
          <a:effectLst>
            <a:glow rad="228600">
              <a:schemeClr val="accent2">
                <a:satMod val="175000"/>
                <a:alpha val="40000"/>
              </a:schemeClr>
            </a:glow>
          </a:effectLst>
        </p:grpSpPr>
        <p:sp>
          <p:nvSpPr>
            <p:cNvPr id="9" name="Speech Bubble: Oval 8">
              <a:extLst>
                <a:ext uri="{FF2B5EF4-FFF2-40B4-BE49-F238E27FC236}">
                  <a16:creationId xmlns:a16="http://schemas.microsoft.com/office/drawing/2014/main" id="{BE021160-92D5-C201-59AB-B04D5EC31A13}"/>
                </a:ext>
              </a:extLst>
            </p:cNvPr>
            <p:cNvSpPr/>
            <p:nvPr/>
          </p:nvSpPr>
          <p:spPr>
            <a:xfrm>
              <a:off x="2534222" y="2694402"/>
              <a:ext cx="9296399" cy="1221125"/>
            </a:xfrm>
            <a:prstGeom prst="wedgeEllipseCallout">
              <a:avLst>
                <a:gd name="adj1" fmla="val -9768"/>
                <a:gd name="adj2" fmla="val 1021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2D6DF1D6-3D31-1DFB-0301-5E1A3D88826C}"/>
                </a:ext>
              </a:extLst>
            </p:cNvPr>
            <p:cNvSpPr txBox="1"/>
            <p:nvPr/>
          </p:nvSpPr>
          <p:spPr>
            <a:xfrm>
              <a:off x="2570436" y="3061364"/>
              <a:ext cx="9296399" cy="640507"/>
            </a:xfrm>
            <a:prstGeom prst="rect">
              <a:avLst/>
            </a:prstGeom>
            <a:noFill/>
          </p:spPr>
          <p:txBody>
            <a:bodyPr wrap="square" lIns="0" tIns="0" rIns="0" bIns="0" rtlCol="0" anchor="t">
              <a:spAutoFit/>
            </a:bodyPr>
            <a:lstStyle/>
            <a:p>
              <a:pPr algn="ctr">
                <a:lnSpc>
                  <a:spcPts val="6551"/>
                </a:lnSpc>
              </a:pPr>
              <a:r>
                <a:rPr lang="en-US" sz="6600" dirty="0">
                  <a:solidFill>
                    <a:schemeClr val="bg1"/>
                  </a:solidFill>
                  <a:latin typeface="Dreaming Outloud Pro" panose="03050502040302030504" pitchFamily="66" charset="0"/>
                  <a:cs typeface="Dreaming Outloud Pro" panose="03050502040302030504" pitchFamily="66" charset="0"/>
                </a:rPr>
                <a:t>What’s she like?</a:t>
              </a:r>
            </a:p>
          </p:txBody>
        </p:sp>
      </p:grpSp>
      <p:grpSp>
        <p:nvGrpSpPr>
          <p:cNvPr id="14" name="Group 13">
            <a:extLst>
              <a:ext uri="{FF2B5EF4-FFF2-40B4-BE49-F238E27FC236}">
                <a16:creationId xmlns:a16="http://schemas.microsoft.com/office/drawing/2014/main" id="{19266F71-6D46-8781-8610-8A329313C5AA}"/>
              </a:ext>
            </a:extLst>
          </p:cNvPr>
          <p:cNvGrpSpPr/>
          <p:nvPr/>
        </p:nvGrpSpPr>
        <p:grpSpPr>
          <a:xfrm>
            <a:off x="9260186" y="7124866"/>
            <a:ext cx="5804963" cy="1361849"/>
            <a:chOff x="2492270" y="2491121"/>
            <a:chExt cx="9357630" cy="1625492"/>
          </a:xfrm>
          <a:solidFill>
            <a:srgbClr val="00B050"/>
          </a:solidFill>
          <a:effectLst>
            <a:glow rad="228600">
              <a:srgbClr val="FFC000">
                <a:alpha val="40000"/>
              </a:srgbClr>
            </a:glow>
          </a:effectLst>
        </p:grpSpPr>
        <p:sp>
          <p:nvSpPr>
            <p:cNvPr id="15" name="Speech Bubble: Oval 14">
              <a:extLst>
                <a:ext uri="{FF2B5EF4-FFF2-40B4-BE49-F238E27FC236}">
                  <a16:creationId xmlns:a16="http://schemas.microsoft.com/office/drawing/2014/main" id="{65A858A0-FC63-DBBE-735A-9C3AC747FAC1}"/>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C7740CC3-7502-EA58-FC8C-D64C0BE28939}"/>
                </a:ext>
              </a:extLst>
            </p:cNvPr>
            <p:cNvSpPr txBox="1"/>
            <p:nvPr/>
          </p:nvSpPr>
          <p:spPr>
            <a:xfrm>
              <a:off x="2553500" y="2751984"/>
              <a:ext cx="9296400" cy="1033199"/>
            </a:xfrm>
            <a:prstGeom prst="rect">
              <a:avLst/>
            </a:prstGeom>
            <a:noFill/>
            <a:effectLst>
              <a:glow rad="228600">
                <a:schemeClr val="accent6">
                  <a:satMod val="175000"/>
                  <a:alpha val="40000"/>
                </a:schemeClr>
              </a:glow>
            </a:effectLst>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She’s friendly.</a:t>
              </a:r>
            </a:p>
          </p:txBody>
        </p:sp>
      </p:grpSp>
      <p:pic>
        <p:nvPicPr>
          <p:cNvPr id="18" name="Picture 17">
            <a:extLst>
              <a:ext uri="{FF2B5EF4-FFF2-40B4-BE49-F238E27FC236}">
                <a16:creationId xmlns:a16="http://schemas.microsoft.com/office/drawing/2014/main" id="{59CF2C9D-CFD8-167D-BC2B-8B1610391BA1}"/>
              </a:ext>
            </a:extLst>
          </p:cNvPr>
          <p:cNvPicPr>
            <a:picLocks noChangeAspect="1"/>
          </p:cNvPicPr>
          <p:nvPr/>
        </p:nvPicPr>
        <p:blipFill>
          <a:blip r:embed="rId11"/>
          <a:stretch>
            <a:fillRect/>
          </a:stretch>
        </p:blipFill>
        <p:spPr>
          <a:xfrm>
            <a:off x="10893925" y="1290176"/>
            <a:ext cx="6174796" cy="4408522"/>
          </a:xfrm>
          <a:prstGeom prst="ellipse">
            <a:avLst/>
          </a:prstGeom>
          <a:ln w="190500" cap="rnd">
            <a:solidFill>
              <a:srgbClr val="C0000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9" name="Track 29">
            <a:hlinkClick r:id="" action="ppaction://media"/>
            <a:extLst>
              <a:ext uri="{FF2B5EF4-FFF2-40B4-BE49-F238E27FC236}">
                <a16:creationId xmlns:a16="http://schemas.microsoft.com/office/drawing/2014/main" id="{DCBA5C6F-94CB-2806-5E00-9E7F00E308DD}"/>
              </a:ext>
            </a:extLst>
          </p:cNvPr>
          <p:cNvPicPr>
            <a:picLocks noChangeAspect="1"/>
          </p:cNvPicPr>
          <p:nvPr>
            <a:audioFile r:link="rId1"/>
            <p:extLst>
              <p:ext uri="{DAA4B4D4-6D71-4841-9C94-3DE7FCFB9230}">
                <p14:media xmlns:p14="http://schemas.microsoft.com/office/powerpoint/2010/main" r:embed="rId2">
                  <p14:trim st="28062" end="5401.5312"/>
                </p14:media>
              </p:ext>
            </p:extLst>
          </p:nvPr>
        </p:nvPicPr>
        <p:blipFill>
          <a:blip r:embed="rId12">
            <a:duotone>
              <a:prstClr val="black"/>
              <a:schemeClr val="accent1">
                <a:tint val="45000"/>
                <a:satMod val="400000"/>
              </a:schemeClr>
            </a:duotone>
          </a:blip>
          <a:stretch>
            <a:fillRect/>
          </a:stretch>
        </p:blipFill>
        <p:spPr>
          <a:xfrm>
            <a:off x="18537390" y="3974662"/>
            <a:ext cx="1325498" cy="1325498"/>
          </a:xfrm>
          <a:prstGeom prst="rect">
            <a:avLst/>
          </a:prstGeom>
          <a:effectLst>
            <a:glow rad="228600">
              <a:schemeClr val="accent2">
                <a:satMod val="175000"/>
                <a:alpha val="40000"/>
              </a:schemeClr>
            </a:glow>
          </a:effectLst>
        </p:spPr>
      </p:pic>
      <p:pic>
        <p:nvPicPr>
          <p:cNvPr id="20" name="Track 29">
            <a:hlinkClick r:id="" action="ppaction://media"/>
            <a:extLst>
              <a:ext uri="{FF2B5EF4-FFF2-40B4-BE49-F238E27FC236}">
                <a16:creationId xmlns:a16="http://schemas.microsoft.com/office/drawing/2014/main" id="{B28056F6-5822-21E0-ED6F-49FD49BDC54E}"/>
              </a:ext>
            </a:extLst>
          </p:cNvPr>
          <p:cNvPicPr>
            <a:picLocks noChangeAspect="1"/>
          </p:cNvPicPr>
          <p:nvPr>
            <a:audioFile r:link="rId1"/>
            <p:extLst>
              <p:ext uri="{DAA4B4D4-6D71-4841-9C94-3DE7FCFB9230}">
                <p14:media xmlns:p14="http://schemas.microsoft.com/office/powerpoint/2010/main" r:embed="rId2">
                  <p14:trim st="30422" end="2588.5312"/>
                </p14:media>
              </p:ext>
            </p:extLst>
          </p:nvPr>
        </p:nvPicPr>
        <p:blipFill>
          <a:blip r:embed="rId12">
            <a:duotone>
              <a:prstClr val="black"/>
              <a:schemeClr val="accent1">
                <a:tint val="45000"/>
                <a:satMod val="400000"/>
              </a:schemeClr>
            </a:duotone>
          </a:blip>
          <a:stretch>
            <a:fillRect/>
          </a:stretch>
        </p:blipFill>
        <p:spPr>
          <a:xfrm>
            <a:off x="18591541" y="7318887"/>
            <a:ext cx="1325498" cy="132549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938583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2074" fill="hold"/>
                                        <p:tgtEl>
                                          <p:spTgt spid="1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252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702067" y="55125"/>
            <a:ext cx="1687103" cy="1775774"/>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185042" y="115884"/>
            <a:ext cx="5829301" cy="1255728"/>
          </a:xfrm>
          <a:prstGeom prst="rect">
            <a:avLst/>
          </a:prstGeom>
          <a:solidFill>
            <a:schemeClr val="accent2"/>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sp>
        <p:nvSpPr>
          <p:cNvPr id="17" name="Rectangle: Rounded Corners 16">
            <a:extLst>
              <a:ext uri="{FF2B5EF4-FFF2-40B4-BE49-F238E27FC236}">
                <a16:creationId xmlns:a16="http://schemas.microsoft.com/office/drawing/2014/main" id="{389C3A3A-A07E-0332-F8ED-0A2C1F0FD45B}"/>
              </a:ext>
            </a:extLst>
          </p:cNvPr>
          <p:cNvSpPr/>
          <p:nvPr/>
        </p:nvSpPr>
        <p:spPr>
          <a:xfrm>
            <a:off x="1981200" y="1736941"/>
            <a:ext cx="7025801" cy="3545327"/>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41075FCA-7652-A54B-D316-123DB7469CA6}"/>
              </a:ext>
            </a:extLst>
          </p:cNvPr>
          <p:cNvSpPr/>
          <p:nvPr/>
        </p:nvSpPr>
        <p:spPr>
          <a:xfrm>
            <a:off x="9962117" y="1702981"/>
            <a:ext cx="6863296" cy="3545327"/>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4963C60-B603-68F5-6C89-AE52C4422904}"/>
              </a:ext>
            </a:extLst>
          </p:cNvPr>
          <p:cNvSpPr/>
          <p:nvPr/>
        </p:nvSpPr>
        <p:spPr>
          <a:xfrm>
            <a:off x="2028505" y="5526192"/>
            <a:ext cx="7025801" cy="3427308"/>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4FFF21F7-DEEF-A15A-CFB2-7CD6AD74BE42}"/>
              </a:ext>
            </a:extLst>
          </p:cNvPr>
          <p:cNvSpPr/>
          <p:nvPr/>
        </p:nvSpPr>
        <p:spPr>
          <a:xfrm>
            <a:off x="10024789" y="5603858"/>
            <a:ext cx="6906572" cy="3545327"/>
          </a:xfrm>
          <a:prstGeom prst="roundRect">
            <a:avLst/>
          </a:prstGeom>
          <a:solidFill>
            <a:srgbClr val="92D05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4F23508-628D-D67A-A413-900D304658D8}"/>
              </a:ext>
            </a:extLst>
          </p:cNvPr>
          <p:cNvPicPr>
            <a:picLocks noChangeAspect="1"/>
          </p:cNvPicPr>
          <p:nvPr/>
        </p:nvPicPr>
        <p:blipFill>
          <a:blip r:embed="rId8" cstate="email">
            <a:extLst>
              <a:ext uri="{28A0092B-C50C-407E-A947-70E740481C1C}">
                <a14:useLocalDpi xmlns:a14="http://schemas.microsoft.com/office/drawing/2010/main" val="0"/>
              </a:ext>
            </a:extLst>
          </a:blip>
          <a:srcRect l="4878" r="4878"/>
          <a:stretch/>
        </p:blipFill>
        <p:spPr>
          <a:xfrm>
            <a:off x="2244998" y="1873471"/>
            <a:ext cx="6607462" cy="3270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E4FBD3BA-99E3-3E78-A5A5-509B3FAD0C8D}"/>
              </a:ext>
            </a:extLst>
          </p:cNvPr>
          <p:cNvPicPr>
            <a:picLocks noChangeAspect="1"/>
          </p:cNvPicPr>
          <p:nvPr/>
        </p:nvPicPr>
        <p:blipFill>
          <a:blip r:embed="rId9" cstate="email">
            <a:extLst>
              <a:ext uri="{28A0092B-C50C-407E-A947-70E740481C1C}">
                <a14:useLocalDpi xmlns:a14="http://schemas.microsoft.com/office/drawing/2010/main" val="0"/>
              </a:ext>
            </a:extLst>
          </a:blip>
          <a:srcRect l="4200" r="4200"/>
          <a:stretch/>
        </p:blipFill>
        <p:spPr>
          <a:xfrm>
            <a:off x="10181828" y="1722033"/>
            <a:ext cx="6487898" cy="3560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5">
            <a:extLst>
              <a:ext uri="{FF2B5EF4-FFF2-40B4-BE49-F238E27FC236}">
                <a16:creationId xmlns:a16="http://schemas.microsoft.com/office/drawing/2014/main" id="{94639FC6-351D-8D01-D5BC-0938D2989916}"/>
              </a:ext>
            </a:extLst>
          </p:cNvPr>
          <p:cNvPicPr>
            <a:picLocks noChangeAspect="1"/>
          </p:cNvPicPr>
          <p:nvPr/>
        </p:nvPicPr>
        <p:blipFill>
          <a:blip r:embed="rId10" cstate="email">
            <a:extLst>
              <a:ext uri="{28A0092B-C50C-407E-A947-70E740481C1C}">
                <a14:useLocalDpi xmlns:a14="http://schemas.microsoft.com/office/drawing/2010/main" val="0"/>
              </a:ext>
            </a:extLst>
          </a:blip>
          <a:srcRect l="2600" r="2600"/>
          <a:stretch/>
        </p:blipFill>
        <p:spPr>
          <a:xfrm>
            <a:off x="2076750" y="5548187"/>
            <a:ext cx="6775710" cy="3252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a:extLst>
              <a:ext uri="{FF2B5EF4-FFF2-40B4-BE49-F238E27FC236}">
                <a16:creationId xmlns:a16="http://schemas.microsoft.com/office/drawing/2014/main" id="{62CC991D-E972-73E8-ACE4-522060AB1BFB}"/>
              </a:ext>
            </a:extLst>
          </p:cNvPr>
          <p:cNvPicPr>
            <a:picLocks noChangeAspect="1"/>
          </p:cNvPicPr>
          <p:nvPr/>
        </p:nvPicPr>
        <p:blipFill>
          <a:blip r:embed="rId11" cstate="email">
            <a:extLst>
              <a:ext uri="{28A0092B-C50C-407E-A947-70E740481C1C}">
                <a14:useLocalDpi xmlns:a14="http://schemas.microsoft.com/office/drawing/2010/main" val="0"/>
              </a:ext>
            </a:extLst>
          </a:blip>
          <a:srcRect l="3671" r="3671"/>
          <a:stretch/>
        </p:blipFill>
        <p:spPr>
          <a:xfrm>
            <a:off x="10159195" y="5700586"/>
            <a:ext cx="6666218" cy="3252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76454DF1-8435-EBB4-1262-6453B030EE60}"/>
              </a:ext>
            </a:extLst>
          </p:cNvPr>
          <p:cNvSpPr/>
          <p:nvPr/>
        </p:nvSpPr>
        <p:spPr>
          <a:xfrm>
            <a:off x="3574366" y="4646249"/>
            <a:ext cx="3893233" cy="497251"/>
          </a:xfrm>
          <a:prstGeom prst="roundRect">
            <a:avLst/>
          </a:prstGeom>
          <a:solidFill>
            <a:srgbClr val="F8E9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cs typeface="Arial" panose="020B0604020202020204" pitchFamily="34" charset="0"/>
              </a:rPr>
              <a:t>friendly</a:t>
            </a:r>
          </a:p>
        </p:txBody>
      </p:sp>
      <p:sp>
        <p:nvSpPr>
          <p:cNvPr id="7" name="Rectangle: Rounded Corners 6">
            <a:extLst>
              <a:ext uri="{FF2B5EF4-FFF2-40B4-BE49-F238E27FC236}">
                <a16:creationId xmlns:a16="http://schemas.microsoft.com/office/drawing/2014/main" id="{4DDCF99C-686C-5443-8A7D-69369F618E8A}"/>
              </a:ext>
            </a:extLst>
          </p:cNvPr>
          <p:cNvSpPr/>
          <p:nvPr/>
        </p:nvSpPr>
        <p:spPr>
          <a:xfrm>
            <a:off x="11736282" y="4776900"/>
            <a:ext cx="3351317" cy="687405"/>
          </a:xfrm>
          <a:prstGeom prst="roundRect">
            <a:avLst/>
          </a:prstGeom>
          <a:solidFill>
            <a:srgbClr val="F8E9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cs typeface="Arial" panose="020B0604020202020204" pitchFamily="34" charset="0"/>
              </a:rPr>
              <a:t>helpful</a:t>
            </a:r>
          </a:p>
        </p:txBody>
      </p:sp>
      <p:sp>
        <p:nvSpPr>
          <p:cNvPr id="8" name="Rectangle: Rounded Corners 7">
            <a:extLst>
              <a:ext uri="{FF2B5EF4-FFF2-40B4-BE49-F238E27FC236}">
                <a16:creationId xmlns:a16="http://schemas.microsoft.com/office/drawing/2014/main" id="{ACDADBBA-395D-1F3B-F197-9C93CA911013}"/>
              </a:ext>
            </a:extLst>
          </p:cNvPr>
          <p:cNvSpPr/>
          <p:nvPr/>
        </p:nvSpPr>
        <p:spPr>
          <a:xfrm>
            <a:off x="3783216" y="8292462"/>
            <a:ext cx="3303383" cy="648191"/>
          </a:xfrm>
          <a:prstGeom prst="roundRect">
            <a:avLst/>
          </a:prstGeom>
          <a:solidFill>
            <a:srgbClr val="F8E9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cs typeface="Arial" panose="020B0604020202020204" pitchFamily="34" charset="0"/>
              </a:rPr>
              <a:t>clever</a:t>
            </a:r>
          </a:p>
        </p:txBody>
      </p:sp>
      <p:sp>
        <p:nvSpPr>
          <p:cNvPr id="13" name="Rectangle: Rounded Corners 12">
            <a:extLst>
              <a:ext uri="{FF2B5EF4-FFF2-40B4-BE49-F238E27FC236}">
                <a16:creationId xmlns:a16="http://schemas.microsoft.com/office/drawing/2014/main" id="{12566F89-6BCE-EE2A-2BB5-163CB1820F6A}"/>
              </a:ext>
            </a:extLst>
          </p:cNvPr>
          <p:cNvSpPr/>
          <p:nvPr/>
        </p:nvSpPr>
        <p:spPr>
          <a:xfrm>
            <a:off x="11992175" y="8306099"/>
            <a:ext cx="2971800" cy="705403"/>
          </a:xfrm>
          <a:prstGeom prst="roundRect">
            <a:avLst/>
          </a:prstGeom>
          <a:solidFill>
            <a:srgbClr val="F8E9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cs typeface="Arial" panose="020B0604020202020204" pitchFamily="34" charset="0"/>
              </a:rPr>
              <a:t>active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1063</Words>
  <Application>Microsoft Office PowerPoint</Application>
  <PresentationFormat>Custom</PresentationFormat>
  <Paragraphs>107</Paragraphs>
  <Slides>29</Slides>
  <Notes>23</Notes>
  <HiddenSlides>0</HiddenSlides>
  <MMClips>33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Poppins ExtraBold</vt:lpstr>
      <vt:lpstr>Congenial Black</vt:lpstr>
      <vt:lpstr>Times New Roman</vt:lpstr>
      <vt:lpstr>Dreaming Outloud Pro</vt:lpstr>
      <vt:lpstr>Abadi</vt:lpstr>
      <vt:lpstr>Comic Sans MS</vt:lpstr>
      <vt:lpstr>Arial</vt:lpstr>
      <vt:lpstr>Margin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vanhiephnhp</cp:lastModifiedBy>
  <cp:revision>40</cp:revision>
  <dcterms:created xsi:type="dcterms:W3CDTF">2006-08-16T00:00:00Z</dcterms:created>
  <dcterms:modified xsi:type="dcterms:W3CDTF">2024-09-28T03:58:36Z</dcterms:modified>
  <dc:identifier>DAF2SKbqxMw</dc:identifier>
</cp:coreProperties>
</file>