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  <p:sldMasterId id="2147483730" r:id="rId4"/>
    <p:sldMasterId id="2147483749" r:id="rId5"/>
    <p:sldMasterId id="2147483758" r:id="rId6"/>
    <p:sldMasterId id="2147483769" r:id="rId7"/>
    <p:sldMasterId id="2147483778" r:id="rId8"/>
  </p:sldMasterIdLst>
  <p:notesMasterIdLst>
    <p:notesMasterId r:id="rId28"/>
  </p:notesMasterIdLst>
  <p:handoutMasterIdLst>
    <p:handoutMasterId r:id="rId29"/>
  </p:handoutMasterIdLst>
  <p:sldIdLst>
    <p:sldId id="531" r:id="rId9"/>
    <p:sldId id="532" r:id="rId10"/>
    <p:sldId id="533" r:id="rId11"/>
    <p:sldId id="555" r:id="rId12"/>
    <p:sldId id="556" r:id="rId13"/>
    <p:sldId id="557" r:id="rId14"/>
    <p:sldId id="558" r:id="rId15"/>
    <p:sldId id="559" r:id="rId16"/>
    <p:sldId id="560" r:id="rId17"/>
    <p:sldId id="536" r:id="rId18"/>
    <p:sldId id="537" r:id="rId19"/>
    <p:sldId id="539" r:id="rId20"/>
    <p:sldId id="550" r:id="rId21"/>
    <p:sldId id="543" r:id="rId22"/>
    <p:sldId id="544" r:id="rId23"/>
    <p:sldId id="551" r:id="rId24"/>
    <p:sldId id="545" r:id="rId25"/>
    <p:sldId id="552" r:id="rId26"/>
    <p:sldId id="561" r:id="rId27"/>
  </p:sldIdLst>
  <p:sldSz cx="9144000" cy="5143500" type="screen16x9"/>
  <p:notesSz cx="6858000" cy="9144000"/>
  <p:embeddedFontLst>
    <p:embeddedFont>
      <p:font typeface="Barriecito" panose="020B060402020202020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Dosis" pitchFamily="2" charset="0"/>
      <p:regular r:id="rId36"/>
      <p:bold r:id="rId37"/>
    </p:embeddedFont>
    <p:embeddedFont>
      <p:font typeface="Lucida Handwriting" panose="03010101010101010101" pitchFamily="66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27F"/>
    <a:srgbClr val="D6B1C6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24"/>
  </p:normalViewPr>
  <p:slideViewPr>
    <p:cSldViewPr snapToGrid="0">
      <p:cViewPr varScale="1">
        <p:scale>
          <a:sx n="124" d="100"/>
          <a:sy n="124" d="100"/>
        </p:scale>
        <p:origin x="2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345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97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54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8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74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Video</a:t>
            </a:r>
            <a:r>
              <a:rPr lang="en-US" baseline="0"/>
              <a:t> hoạt hình: https://www.youtube.com/watch?v=YvH0KYru6h0&amp;list=PL8_ETpRL2xNay3h-a-vBjWhplE1wXFpSJ&amp;index=1</a:t>
            </a:r>
          </a:p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68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45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p2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7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0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54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46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88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41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12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5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BE740D3D-CEB9-9314-CEAD-F659BAB94FED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B45E6-36B0-A48A-C64D-303DE92DF1C9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9171AA-A5F8-EECB-5E46-FE619D732BF6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6D3A9D33-4DB5-BF1C-4110-3F69E527279A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3170AF51-3A2F-CCD2-A22D-B9AE25D6DD15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2D5CFDA3-1CEF-359C-3B17-6C22463E3CC6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A2337B7-903C-0C10-EBD5-61E02EA1F51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DF035E90-0AD5-7CFB-44EC-F432BC6C8C62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63B2B662-804C-F12E-C413-35C9493C8C15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624C7-ABA8-2F7A-F178-491B5D2530C4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A000AD-6C61-3553-F708-B2CCE023C01A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76AB1B4F-C030-DD0D-3466-0561B49EC206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1FCEFAC8-CDF1-8BCE-8208-68AC1360948A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5128FC99-9D97-B69F-1F88-8469F334A2AA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7668B8D-44A5-4BC1-A864-8A0FA5ACB506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696B914C-BB34-D71E-3F40-7F3A0F3583D4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D358A-20E0-063F-2D2E-888C18B1A800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7A66E4-4F1C-7D4F-340E-D212D107CD39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5D040FF3-82C6-FF22-A1EF-104487EC970B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EC6ED9AB-F97F-DA6B-B7EE-835D0E8286E4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33DF3DB1-335A-DE2A-F4EA-A3F1BFB9B574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DDEE9D6-E97B-6F6E-62F0-D81B90E3865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BBA9B48B-5DC6-C47F-CD2D-C73C2D0157ED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3AE1B392-07B3-D6B6-16CC-69AED2B2B79E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37334-71F4-9EEC-B101-1209195308C5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96145F-DD11-1803-D593-6F578916EDC2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0A9B35CE-C998-DE39-EB35-B6B94E252CFB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33A17032-AE09-1C82-06A1-F68A7F383E48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3F2C7048-066F-6DC2-77EC-7BFCA239BEA9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A1AC3BBB-0163-F617-714B-5DB272084F50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1786C409-70C4-4A2A-DD97-EEAF57F4EEC8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A7F1A-F2BA-13AE-5683-1F2D8DF68BFE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BF163-0695-9E25-CA82-F115048033A4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8" name="Display 7">
            <a:extLst>
              <a:ext uri="{FF2B5EF4-FFF2-40B4-BE49-F238E27FC236}">
                <a16:creationId xmlns:a16="http://schemas.microsoft.com/office/drawing/2014/main" id="{A8829F6A-DBE1-4303-44A8-52F5699F5D9C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9" name="Decagon 8">
            <a:extLst>
              <a:ext uri="{FF2B5EF4-FFF2-40B4-BE49-F238E27FC236}">
                <a16:creationId xmlns:a16="http://schemas.microsoft.com/office/drawing/2014/main" id="{8387C8A5-D7DB-A05B-6D95-1B4063A8BE06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10" name="Google Shape;26;p2">
            <a:extLst>
              <a:ext uri="{FF2B5EF4-FFF2-40B4-BE49-F238E27FC236}">
                <a16:creationId xmlns:a16="http://schemas.microsoft.com/office/drawing/2014/main" id="{557CA348-D7E1-9866-707F-D0CB83D0FBB2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887C2EE8-E6A8-77BE-2A9A-B85620D6585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2" name="Horizontal Scroll 11">
            <a:extLst>
              <a:ext uri="{FF2B5EF4-FFF2-40B4-BE49-F238E27FC236}">
                <a16:creationId xmlns:a16="http://schemas.microsoft.com/office/drawing/2014/main" id="{D4F280D8-236E-1380-1BB5-49695B9D125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cs typeface="Arial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30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8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3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85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3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2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3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2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4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80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9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78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6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46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8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2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0866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3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5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35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835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91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818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9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5" name="Google Shape;1535;p6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6" name="Google Shape;1536;p69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6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38" name="Google Shape;1538;p6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6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43" name="Google Shape;1543;p6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44" name="Google Shape;1544;p6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6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6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6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557" name="Google Shape;1557;p6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34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2" name="Google Shape;1572;p10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573" name="Google Shape;1573;p10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574" name="Google Shape;1574;p10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75" name="Google Shape;1575;p10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0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0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0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0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0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0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0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0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0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0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0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7" name="Google Shape;1587;p10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10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02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1590" name="Google Shape;1590;p102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1591" name="Google Shape;1591;p10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0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0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0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0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0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0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0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102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1600" name="Google Shape;1600;p10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0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0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0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0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102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1606" name="Google Shape;1606;p10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0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0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0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0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0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0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0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0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02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1616" name="Google Shape;1616;p10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0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0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0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0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0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0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102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1624" name="Google Shape;1624;p10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0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0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102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1628" name="Google Shape;1628;p10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0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0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0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0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82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07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4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7" name="Google Shape;1637;p104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4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9" name="Google Shape;1639;p104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0" name="Google Shape;1640;p104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04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2" name="Google Shape;1642;p104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3" name="Google Shape;1643;p104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104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5" name="Google Shape;1645;p104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6" name="Google Shape;1646;p104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0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8" name="Google Shape;1648;p10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649" name="Google Shape;1649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0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655" name="Google Shape;1655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10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1661" name="Google Shape;1661;p10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037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5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5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05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5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5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05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05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05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05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05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05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05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05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05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05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05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05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5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5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5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5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5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5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05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1704" name="Google Shape;1704;p10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0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0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0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0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0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0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0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0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0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0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0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0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0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0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0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0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0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0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0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0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0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0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105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1820" name="Google Shape;1820;p10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105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1824" name="Google Shape;1824;p10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105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1831" name="Google Shape;1831;p105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5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5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5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5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5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5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5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5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5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5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5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5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5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5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5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5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5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5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5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5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5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5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5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5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5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5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5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5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5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05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05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05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05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5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5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5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5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5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5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5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5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5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5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5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5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5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5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5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5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5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5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5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5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5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5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5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5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5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5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5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5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5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5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5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5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5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5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5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5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5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5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5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5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5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5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5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5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5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5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5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5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5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5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5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5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5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5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5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05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05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05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05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05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5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5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105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1946" name="Google Shape;1946;p10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0" name="Google Shape;1970;p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83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7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9257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815425" y="3171306"/>
                <a:ext cx="1575960" cy="44386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4F5C2E-7529-00BF-A200-1143380EAB16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6934918-35EB-3801-1935-FB9F4DF27267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3" name="Display 72">
            <a:extLst>
              <a:ext uri="{FF2B5EF4-FFF2-40B4-BE49-F238E27FC236}">
                <a16:creationId xmlns:a16="http://schemas.microsoft.com/office/drawing/2014/main" id="{65196625-B5AF-7278-6992-F3B7353D687C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74" name="Decagon 73">
            <a:extLst>
              <a:ext uri="{FF2B5EF4-FFF2-40B4-BE49-F238E27FC236}">
                <a16:creationId xmlns:a16="http://schemas.microsoft.com/office/drawing/2014/main" id="{85AB34F4-E325-20BD-63D4-B478DAAB5AEB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75" name="Google Shape;26;p2">
            <a:extLst>
              <a:ext uri="{FF2B5EF4-FFF2-40B4-BE49-F238E27FC236}">
                <a16:creationId xmlns:a16="http://schemas.microsoft.com/office/drawing/2014/main" id="{D4CEA9A9-0F72-A2FE-67CE-E87AA5E5E4DA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76" name="Pentagon 75">
            <a:extLst>
              <a:ext uri="{FF2B5EF4-FFF2-40B4-BE49-F238E27FC236}">
                <a16:creationId xmlns:a16="http://schemas.microsoft.com/office/drawing/2014/main" id="{C95FD444-7B5A-51CA-5E4F-3C5A345467D2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77" name="Horizontal Scroll 76">
            <a:extLst>
              <a:ext uri="{FF2B5EF4-FFF2-40B4-BE49-F238E27FC236}">
                <a16:creationId xmlns:a16="http://schemas.microsoft.com/office/drawing/2014/main" id="{687CE8CB-D57C-40CB-8ABC-EB593922803E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73;p107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974" name="Google Shape;1974;p107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7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7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7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107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979" name="Google Shape;1979;p107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980" name="Google Shape;1980;p107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07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07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07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07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07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07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07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07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07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07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07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07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993" name="Google Shape;1993;p107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07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07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07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07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7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7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7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7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7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7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7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7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001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Google Shape;2007;p108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008" name="Google Shape;2008;p108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8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8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108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018" name="Google Shape;2018;p108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8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8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08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28" name="Google Shape;2028;p108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8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8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8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8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8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8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8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8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8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8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99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0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049" name="Google Shape;2049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10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055" name="Google Shape;2055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0" name="Google Shape;2060;p10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061" name="Google Shape;2061;p10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124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11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081" name="Google Shape;2081;p11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1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1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1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90" name="Google Shape;2090;p11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91" name="Google Shape;2091;p11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1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1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1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1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03" name="Google Shape;2103;p11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1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1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1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1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1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1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1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1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2" name="Google Shape;2112;p11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113" name="Google Shape;2113;p11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591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68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843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8062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267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35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09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ADBFB-2656-E3A2-99F0-1D38CEBEED0E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0CBFF8-93D8-9256-CCA3-4D3B636D8386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BB5FE407-1950-F0D9-B868-78B56F28860E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1467821A-B5A1-28B1-2D20-404798C86644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4A0F7108-A996-C0BD-B6DE-C1B8B190EEC6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3178841-3C31-F477-BD7F-5AD080F0214D}"/>
              </a:ext>
            </a:extLst>
          </p:cNvPr>
          <p:cNvSpPr/>
          <p:nvPr userDrawn="1"/>
        </p:nvSpPr>
        <p:spPr>
          <a:xfrm rot="9335031" flipV="1">
            <a:off x="3960225" y="4468651"/>
            <a:ext cx="2106464" cy="263839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3FB755F4-CC79-0768-F8F9-291E4F2F5CEA}"/>
              </a:ext>
            </a:extLst>
          </p:cNvPr>
          <p:cNvSpPr/>
          <p:nvPr userDrawn="1"/>
        </p:nvSpPr>
        <p:spPr>
          <a:xfrm rot="20018079">
            <a:off x="5763291" y="4291122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18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433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49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46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152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964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4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98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9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86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A5515237-73ED-4653-060B-43FD6538DD48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26E55-9784-5B63-C32B-001CBBC3DB2F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AF6C58-1147-DE8F-26BE-6FBDB20679DC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310D8FC7-ABF9-386B-0AFD-C49DA89A5DC1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E9B34B9B-AB85-B630-CDD5-41B05059FDA6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654E1D52-1D2A-8EA6-6F6E-79A66A09EBAE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ADCBB55A-63A9-3832-8FFF-823FF61FA0AB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39EFC841-21E4-F04E-228A-B00F47522BA1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65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E357880-63C9-4BFD-B465-1793478F55E4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9/28/2024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E3C54-CD91-45D9-A421-808A943E1B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87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E357880-63C9-4BFD-B465-1793478F55E4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9/28/2024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E3C54-CD91-45D9-A421-808A943E1B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29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46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CBF72-D19C-7249-57AA-F0A27F531029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38B9C1-DD12-2B5E-62AE-C7998A332B40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DE3E8415-6EC6-9AD3-DFBC-12E32AA88835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FD04C99B-4BAC-1CFB-F160-D851C1839C90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1BEA89A6-F085-457F-E19A-72085123CC2D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2CAB781-B447-9218-CB0D-D4D98DFF92BC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7430D12C-BCB7-AC5C-7E85-42F819254C7E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9/28/2024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302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786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532" name="Google Shape;1532;p6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049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130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15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37084" y="704712"/>
            <a:ext cx="884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2614689"/>
            <a:ext cx="4796345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747886" y="2639788"/>
            <a:ext cx="479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 2 PERIOD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91652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110997" y="248007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number.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4247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26" y="1359883"/>
            <a:ext cx="9006142" cy="2590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60421" y="340621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462527" y="340621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sym typeface="Comic Sans MS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4818" y="3406218"/>
            <a:ext cx="37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Comic Sans M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742" y="340621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sym typeface="Comic Sans MS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Track 31">
            <a:hlinkClick r:id="" action="ppaction://media"/>
            <a:extLst>
              <a:ext uri="{FF2B5EF4-FFF2-40B4-BE49-F238E27FC236}">
                <a16:creationId xmlns:a16="http://schemas.microsoft.com/office/drawing/2014/main" id="{75BD0462-74C0-7716-7D96-D360CFB55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4579" y="1377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566473" y="2214637"/>
            <a:ext cx="6584512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b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839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67;p26"/>
          <p:cNvSpPr txBox="1">
            <a:spLocks/>
          </p:cNvSpPr>
          <p:nvPr/>
        </p:nvSpPr>
        <p:spPr>
          <a:xfrm>
            <a:off x="1244470" y="0"/>
            <a:ext cx="7027011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Complete and read aloud.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1EDBF-E619-6467-7DBB-2457E5F7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8" t="15735" r="490" b="-1775"/>
          <a:stretch/>
        </p:blipFill>
        <p:spPr>
          <a:xfrm>
            <a:off x="510906" y="617764"/>
            <a:ext cx="7984941" cy="442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ABD33-4998-FFE9-806D-5F40F0F4D057}"/>
              </a:ext>
            </a:extLst>
          </p:cNvPr>
          <p:cNvSpPr txBox="1"/>
          <p:nvPr/>
        </p:nvSpPr>
        <p:spPr>
          <a:xfrm>
            <a:off x="1768729" y="1111384"/>
            <a:ext cx="157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Tues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day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535DF-B988-F545-59AF-F1B285B04701}"/>
              </a:ext>
            </a:extLst>
          </p:cNvPr>
          <p:cNvSpPr txBox="1"/>
          <p:nvPr/>
        </p:nvSpPr>
        <p:spPr>
          <a:xfrm>
            <a:off x="1184356" y="1821661"/>
            <a:ext cx="1745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  <a:endParaRPr lang="x-none" sz="2200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ADFDC-E733-E8E0-421C-8D46F235E675}"/>
              </a:ext>
            </a:extLst>
          </p:cNvPr>
          <p:cNvSpPr txBox="1"/>
          <p:nvPr/>
        </p:nvSpPr>
        <p:spPr>
          <a:xfrm>
            <a:off x="1669422" y="2256071"/>
            <a:ext cx="1973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Wednes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day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3B60E-AB0C-0920-C199-EC8645B0D50E}"/>
              </a:ext>
            </a:extLst>
          </p:cNvPr>
          <p:cNvSpPr txBox="1"/>
          <p:nvPr/>
        </p:nvSpPr>
        <p:spPr>
          <a:xfrm>
            <a:off x="1469596" y="3368718"/>
            <a:ext cx="2631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study at school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F405E-62E7-4445-F812-4BA77962EADC}"/>
              </a:ext>
            </a:extLst>
          </p:cNvPr>
          <p:cNvSpPr txBox="1"/>
          <p:nvPr/>
        </p:nvSpPr>
        <p:spPr>
          <a:xfrm>
            <a:off x="1469596" y="4108487"/>
            <a:ext cx="12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16E34-56CF-0682-01D7-7B866089A6D1}"/>
              </a:ext>
            </a:extLst>
          </p:cNvPr>
          <p:cNvSpPr txBox="1"/>
          <p:nvPr/>
        </p:nvSpPr>
        <p:spPr>
          <a:xfrm>
            <a:off x="1469596" y="4534669"/>
            <a:ext cx="28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listen to music</a:t>
            </a:r>
            <a:endParaRPr lang="x-none" sz="2400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81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839850" y="2445294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</a:t>
            </a: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sing.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2020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9392" y="40964"/>
            <a:ext cx="7503833" cy="4853855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id="{71DECEDC-A61D-8A0A-321B-3962A7E27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5222" y="40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75" t="11244" b="7342"/>
          <a:stretch/>
        </p:blipFill>
        <p:spPr>
          <a:xfrm>
            <a:off x="397980" y="584732"/>
            <a:ext cx="8230635" cy="4435356"/>
          </a:xfrm>
          <a:prstGeom prst="rect">
            <a:avLst/>
          </a:prstGeom>
        </p:spPr>
      </p:pic>
      <p:sp>
        <p:nvSpPr>
          <p:cNvPr id="5" name="Google Shape;3767;p26"/>
          <p:cNvSpPr txBox="1">
            <a:spLocks/>
          </p:cNvSpPr>
          <p:nvPr/>
        </p:nvSpPr>
        <p:spPr>
          <a:xfrm>
            <a:off x="999793" y="50278"/>
            <a:ext cx="7027011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Clap and sing.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id="{761E59C1-DAC7-F031-81EB-F72458ED6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710" y="173690"/>
            <a:ext cx="411042" cy="4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618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67;p26"/>
          <p:cNvSpPr txBox="1">
            <a:spLocks/>
          </p:cNvSpPr>
          <p:nvPr/>
        </p:nvSpPr>
        <p:spPr>
          <a:xfrm>
            <a:off x="788572" y="614818"/>
            <a:ext cx="7617655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WORD 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Find the word in puzzle.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Words can go any direction.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lang="vi-VN" sz="2200" b="0" dirty="0">
                <a:solidFill>
                  <a:prstClr val="black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Words can share letters as they cross over each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of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words placed.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50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p20"/>
          <p:cNvSpPr txBox="1"/>
          <p:nvPr/>
        </p:nvSpPr>
        <p:spPr>
          <a:xfrm>
            <a:off x="1023937" y="0"/>
            <a:ext cx="7027011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</a:pPr>
            <a:r>
              <a:rPr lang="vi-VN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SEARCH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249" name="Google Shape;3249;p20"/>
          <p:cNvGraphicFramePr/>
          <p:nvPr/>
        </p:nvGraphicFramePr>
        <p:xfrm>
          <a:off x="2377443" y="823500"/>
          <a:ext cx="4320000" cy="432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875" marR="83875" marT="41925" marB="419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50" name="Google Shape;3250;p20"/>
          <p:cNvSpPr/>
          <p:nvPr/>
        </p:nvSpPr>
        <p:spPr>
          <a:xfrm>
            <a:off x="4688878" y="3712602"/>
            <a:ext cx="1650045" cy="27500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1" name="Google Shape;3251;p20"/>
          <p:cNvSpPr/>
          <p:nvPr/>
        </p:nvSpPr>
        <p:spPr>
          <a:xfrm>
            <a:off x="2963457" y="3987609"/>
            <a:ext cx="2556315" cy="30369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20"/>
          <p:cNvSpPr/>
          <p:nvPr/>
        </p:nvSpPr>
        <p:spPr>
          <a:xfrm rot="-2721668">
            <a:off x="1944762" y="2280048"/>
            <a:ext cx="2782127" cy="28169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20"/>
          <p:cNvSpPr/>
          <p:nvPr/>
        </p:nvSpPr>
        <p:spPr>
          <a:xfrm rot="2551598">
            <a:off x="2493823" y="1850021"/>
            <a:ext cx="1650045" cy="3165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253;p20"/>
          <p:cNvSpPr/>
          <p:nvPr/>
        </p:nvSpPr>
        <p:spPr>
          <a:xfrm rot="2516312">
            <a:off x="2797267" y="1621138"/>
            <a:ext cx="3217064" cy="64335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52;p20"/>
          <p:cNvSpPr/>
          <p:nvPr/>
        </p:nvSpPr>
        <p:spPr>
          <a:xfrm rot="-2721668">
            <a:off x="3902970" y="1847587"/>
            <a:ext cx="3202422" cy="28169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50;p20"/>
          <p:cNvSpPr/>
          <p:nvPr/>
        </p:nvSpPr>
        <p:spPr>
          <a:xfrm rot="5400000">
            <a:off x="5575580" y="2288785"/>
            <a:ext cx="1950052" cy="29367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55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285587" y="129615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501574" y="34365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42125" y="35050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205190" y="1294748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573961" y="1209147"/>
            <a:ext cx="2580600" cy="61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vi-VN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review</a:t>
            </a:r>
            <a:endParaRPr sz="2800" b="1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501574" y="409579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sz="4400"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21449" y="358782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184525" y="1375922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319033" y="234002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373333" y="2332378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264922" y="2339901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2" name="Google Shape;3122;p3"/>
          <p:cNvSpPr txBox="1"/>
          <p:nvPr/>
        </p:nvSpPr>
        <p:spPr>
          <a:xfrm>
            <a:off x="2241747" y="2388266"/>
            <a:ext cx="3191689" cy="12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Listen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number.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505444" y="3545714"/>
            <a:ext cx="3220244" cy="12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Look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complete and read.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137438" y="1349037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sing.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292206" y="2311136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lang="vi-VN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r>
              <a:rPr lang="en-US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vi-VN" sz="2800" b="1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corner </a:t>
            </a:r>
            <a:endParaRPr lang="en-US" sz="2800" b="1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lang="vi-VN" sz="2800" b="1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</a:t>
            </a:r>
            <a:r>
              <a:rPr lang="vi-VN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rap-up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69624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788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" name="Google Shape;1398;p11"/>
          <p:cNvPicPr preferRelativeResize="0"/>
          <p:nvPr/>
        </p:nvPicPr>
        <p:blipFill rotWithShape="1">
          <a:blip r:embed="rId3">
            <a:alphaModFix/>
          </a:blip>
          <a:srcRect t="2735" r="46907"/>
          <a:stretch/>
        </p:blipFill>
        <p:spPr>
          <a:xfrm>
            <a:off x="3214467" y="661182"/>
            <a:ext cx="2715065" cy="351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1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2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oogle Shape;1404;p12"/>
          <p:cNvPicPr preferRelativeResize="0"/>
          <p:nvPr/>
        </p:nvPicPr>
        <p:blipFill rotWithShape="1">
          <a:blip r:embed="rId3">
            <a:alphaModFix/>
          </a:blip>
          <a:srcRect t="2939" r="50259"/>
          <a:stretch/>
        </p:blipFill>
        <p:spPr>
          <a:xfrm>
            <a:off x="2696972" y="827649"/>
            <a:ext cx="2789428" cy="3846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12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2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p13"/>
          <p:cNvPicPr preferRelativeResize="0"/>
          <p:nvPr/>
        </p:nvPicPr>
        <p:blipFill rotWithShape="1">
          <a:blip r:embed="rId3">
            <a:alphaModFix/>
          </a:blip>
          <a:srcRect l="49491"/>
          <a:stretch/>
        </p:blipFill>
        <p:spPr>
          <a:xfrm>
            <a:off x="2715065" y="813093"/>
            <a:ext cx="2832491" cy="3962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3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1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Google Shape;14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449" y="557230"/>
            <a:ext cx="6166651" cy="4357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14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9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15"/>
          <p:cNvPicPr preferRelativeResize="0"/>
          <p:nvPr/>
        </p:nvPicPr>
        <p:blipFill rotWithShape="1">
          <a:blip r:embed="rId3">
            <a:alphaModFix/>
          </a:blip>
          <a:srcRect l="8648" t="9630" r="8473" b="9136"/>
          <a:stretch/>
        </p:blipFill>
        <p:spPr>
          <a:xfrm>
            <a:off x="1816100" y="609600"/>
            <a:ext cx="6032500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5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GAME: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72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p16"/>
          <p:cNvPicPr preferRelativeResize="0"/>
          <p:nvPr/>
        </p:nvPicPr>
        <p:blipFill rotWithShape="1">
          <a:blip r:embed="rId3">
            <a:alphaModFix/>
          </a:blip>
          <a:srcRect l="3763" t="6666" r="4188" b="26913"/>
          <a:stretch/>
        </p:blipFill>
        <p:spPr>
          <a:xfrm>
            <a:off x="1651000" y="863600"/>
            <a:ext cx="670005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6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8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 name="3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8C77F644-B37F-BD43-BD34-7E5B91668847}"/>
    </a:ext>
  </a:extLst>
</a:theme>
</file>

<file path=ppt/theme/theme5.xml><?xml version="1.0" encoding="utf-8"?>
<a:theme xmlns:a="http://schemas.openxmlformats.org/drawingml/2006/main" name="4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402</Words>
  <Application>Microsoft Office PowerPoint</Application>
  <PresentationFormat>On-screen Show (16:9)</PresentationFormat>
  <Paragraphs>283</Paragraphs>
  <Slides>19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Comic Sans MS</vt:lpstr>
      <vt:lpstr>Arial</vt:lpstr>
      <vt:lpstr>Calibri</vt:lpstr>
      <vt:lpstr>Lucida Handwriting</vt:lpstr>
      <vt:lpstr>Bradley Hand</vt:lpstr>
      <vt:lpstr>Dosis</vt:lpstr>
      <vt:lpstr>Barriecito</vt:lpstr>
      <vt:lpstr>American Typewriter</vt:lpstr>
      <vt:lpstr>Calibri Light</vt:lpstr>
      <vt:lpstr>2_Basic English for Korean Speakers Workshop by Slidesgo</vt:lpstr>
      <vt:lpstr>1_Basic English for Korean Speakers Workshop by Slidesgo</vt:lpstr>
      <vt:lpstr>Custom Design</vt:lpstr>
      <vt:lpstr>3_Basic English for Korean Speakers Workshop by Slidesgo</vt:lpstr>
      <vt:lpstr>4_Basic English for Korean Speakers Workshop by Slidesgo</vt:lpstr>
      <vt:lpstr>5_Basic English for Korean Speakers Workshop by Slidesgo</vt:lpstr>
      <vt:lpstr>6_Basic English for Korean Speakers Workshop by Slidesgo</vt:lpstr>
      <vt:lpstr>7_Basic English for Korean Speakers Workshop by Slidesgo</vt:lpstr>
      <vt:lpstr>My week </vt:lpstr>
      <vt:lpstr>01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 Listen and number.</vt:lpstr>
      <vt:lpstr>PowerPoint Presentation</vt:lpstr>
      <vt:lpstr>Activity 5 Look, complete  and read.</vt:lpstr>
      <vt:lpstr>PowerPoint Presentation</vt:lpstr>
      <vt:lpstr>Activity 6 Let’s sing.</vt:lpstr>
      <vt:lpstr>PowerPoint Presentation</vt:lpstr>
      <vt:lpstr>PowerPoint Presentation</vt:lpstr>
      <vt:lpstr>Fun corner &amp;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vanhiephnhp</cp:lastModifiedBy>
  <cp:revision>100</cp:revision>
  <dcterms:modified xsi:type="dcterms:W3CDTF">2024-09-28T03:41:21Z</dcterms:modified>
</cp:coreProperties>
</file>