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555" r:id="rId2"/>
    <p:sldId id="533" r:id="rId3"/>
    <p:sldId id="488" r:id="rId4"/>
    <p:sldId id="534" r:id="rId5"/>
    <p:sldId id="536" r:id="rId6"/>
    <p:sldId id="494" r:id="rId7"/>
    <p:sldId id="420" r:id="rId8"/>
    <p:sldId id="538" r:id="rId9"/>
    <p:sldId id="543" r:id="rId10"/>
    <p:sldId id="539" r:id="rId11"/>
    <p:sldId id="540" r:id="rId12"/>
    <p:sldId id="541" r:id="rId13"/>
    <p:sldId id="542" r:id="rId14"/>
    <p:sldId id="544" r:id="rId15"/>
    <p:sldId id="546" r:id="rId16"/>
    <p:sldId id="545" r:id="rId17"/>
    <p:sldId id="547" r:id="rId18"/>
  </p:sldIdLst>
  <p:sldSz cx="18288000" cy="10287000"/>
  <p:notesSz cx="6858000" cy="9144000"/>
  <p:embeddedFontLst>
    <p:embeddedFont>
      <p:font typeface="Abadi" panose="020B0604020104020204" pitchFamily="34" charset="0"/>
      <p:regular r:id="rId20"/>
    </p:embeddedFont>
    <p:embeddedFont>
      <p:font typeface="Comic Sans MS" panose="030F0702030302020204" pitchFamily="66" charset="0"/>
      <p:regular r:id="rId21"/>
      <p:bold r:id="rId22"/>
      <p:italic r:id="rId23"/>
      <p:boldItalic r:id="rId24"/>
    </p:embeddedFont>
    <p:embeddedFont>
      <p:font typeface="Fredoka One" panose="02000000000000000000" pitchFamily="2" charset="0"/>
      <p:regular r:id="rId25"/>
    </p:embeddedFont>
    <p:embeddedFont>
      <p:font typeface="Josefin Slab SemiBold" pitchFamily="2" charset="0"/>
      <p:bold r:id="rId26"/>
      <p:boldItalic r:id="rId27"/>
    </p:embeddedFont>
    <p:embeddedFont>
      <p:font typeface="Margin"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006600"/>
    <a:srgbClr val="F8E9A0"/>
    <a:srgbClr val="CC00FF"/>
    <a:srgbClr val="9900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314" autoAdjust="0"/>
  </p:normalViewPr>
  <p:slideViewPr>
    <p:cSldViewPr>
      <p:cViewPr varScale="1">
        <p:scale>
          <a:sx n="55" d="100"/>
          <a:sy n="55" d="100"/>
        </p:scale>
        <p:origin x="287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to elicit the personalities of the people in the pictures. Remind them to look at the pictures to contrast. Have pupils predict which picture is number 1.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a:t>
            </a:fld>
            <a:endParaRPr lang="en-US"/>
          </a:p>
        </p:txBody>
      </p:sp>
    </p:spTree>
    <p:extLst>
      <p:ext uri="{BB962C8B-B14F-4D97-AF65-F5344CB8AC3E}">
        <p14:creationId xmlns:p14="http://schemas.microsoft.com/office/powerpoint/2010/main" val="133414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79292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367130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dialogue for pupils to listen and check the prediction. Ask </a:t>
            </a:r>
            <a:r>
              <a:rPr lang="en-US" sz="1800" i="1" dirty="0">
                <a:solidFill>
                  <a:srgbClr val="000000"/>
                </a:solidFill>
                <a:effectLst/>
                <a:latin typeface="Times New Roman" panose="02020603050405020304" pitchFamily="18" charset="0"/>
                <a:ea typeface="Times New Roman" panose="02020603050405020304" pitchFamily="18" charset="0"/>
              </a:rPr>
              <a:t>What picture, everyone? Is your prediction correct? What’s Tom like? - He’s very helpful. Why do you choose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 Because the boy is helping a kid.</a:t>
            </a:r>
            <a:r>
              <a:rPr lang="en-US" sz="1800" dirty="0">
                <a:solidFill>
                  <a:srgbClr val="000000"/>
                </a:solidFill>
                <a:effectLst/>
                <a:latin typeface="Times New Roman" panose="02020603050405020304" pitchFamily="18" charset="0"/>
                <a:ea typeface="Times New Roman" panose="02020603050405020304" pitchFamily="18" charset="0"/>
              </a:rPr>
              <a:t> Then play the recording again for pupils to listen and check.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recordings of dialogues </a:t>
            </a:r>
            <a:r>
              <a:rPr lang="en-US" sz="1800" b="1" dirty="0">
                <a:solidFill>
                  <a:srgbClr val="000000"/>
                </a:solidFill>
                <a:effectLst/>
                <a:latin typeface="Times New Roman" panose="02020603050405020304" pitchFamily="18" charset="0"/>
                <a:ea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4</a:t>
            </a:r>
            <a:r>
              <a:rPr lang="en-US" sz="1800" dirty="0">
                <a:solidFill>
                  <a:srgbClr val="000000"/>
                </a:solidFill>
                <a:effectLst/>
                <a:latin typeface="Times New Roman" panose="02020603050405020304" pitchFamily="18" charset="0"/>
                <a:ea typeface="Times New Roman" panose="02020603050405020304" pitchFamily="18" charset="0"/>
              </a:rPr>
              <a:t>, and have pupils number the pictures.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36019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*Key: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1. b, 2. a, 3. d, 4. 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258869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Model the first gapped exchange as an example. Have pupils read the dialogue and guess the missing words. Ask </a:t>
            </a:r>
            <a:r>
              <a:rPr lang="en-US" sz="1800" i="1" dirty="0">
                <a:solidFill>
                  <a:srgbClr val="000000"/>
                </a:solidFill>
                <a:effectLst/>
                <a:latin typeface="Times New Roman" panose="02020603050405020304" pitchFamily="18" charset="0"/>
                <a:ea typeface="Times New Roman" panose="02020603050405020304" pitchFamily="18" charset="0"/>
              </a:rPr>
              <a:t>What nationality is a new friend? - He’s Malaysian. Where is he from? - He’s from Malaysia.</a:t>
            </a:r>
            <a:r>
              <a:rPr lang="en-US" sz="1800" dirty="0">
                <a:solidFill>
                  <a:srgbClr val="000000"/>
                </a:solidFill>
                <a:effectLst/>
                <a:latin typeface="Times New Roman" panose="02020603050405020304" pitchFamily="18" charset="0"/>
                <a:ea typeface="Times New Roman" panose="02020603050405020304" pitchFamily="18" charset="0"/>
              </a:rPr>
              <a:t> Then draw pupils’ attention to the picture and elicit the words to fill in the gaps, for example, ask </a:t>
            </a:r>
            <a:r>
              <a:rPr lang="en-US" sz="1800" i="1" dirty="0">
                <a:solidFill>
                  <a:srgbClr val="000000"/>
                </a:solidFill>
                <a:effectLst/>
                <a:latin typeface="Times New Roman" panose="02020603050405020304" pitchFamily="18" charset="0"/>
                <a:ea typeface="Times New Roman" panose="02020603050405020304" pitchFamily="18" charset="0"/>
              </a:rPr>
              <a:t>What’s the boy doing? - He’s helping the teacher. He’s carrying some notebooks for his teacher. What’s he like? - He’s helpful.</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a time limit to complete the gapped exchange 2 independently. Go around the classroom and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21989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Malaysia, 2. helpful, 3. American, 4. like</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399215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200" dirty="0">
                <a:solidFill>
                  <a:srgbClr val="000000"/>
                </a:solidFill>
                <a:effectLst/>
                <a:latin typeface="Times New Roman" panose="02020603050405020304" pitchFamily="18" charset="0"/>
                <a:ea typeface="Times New Roman" panose="02020603050405020304" pitchFamily="18" charset="0"/>
              </a:rPr>
              <a:t> Make some true and false sentences about the conversations. For example, </a:t>
            </a:r>
            <a:r>
              <a:rPr lang="en-US" sz="1200" i="1" dirty="0">
                <a:solidFill>
                  <a:srgbClr val="000000"/>
                </a:solidFill>
                <a:effectLst/>
                <a:latin typeface="Times New Roman" panose="02020603050405020304" pitchFamily="18" charset="0"/>
                <a:ea typeface="Times New Roman" panose="02020603050405020304" pitchFamily="18" charset="0"/>
              </a:rPr>
              <a:t>The new </a:t>
            </a:r>
            <a:r>
              <a:rPr lang="en-US" sz="1200" i="1" dirty="0" err="1">
                <a:solidFill>
                  <a:srgbClr val="000000"/>
                </a:solidFill>
                <a:effectLst/>
                <a:latin typeface="Times New Roman" panose="02020603050405020304" pitchFamily="18" charset="0"/>
                <a:ea typeface="Times New Roman" panose="02020603050405020304" pitchFamily="18" charset="0"/>
              </a:rPr>
              <a:t>maths</a:t>
            </a:r>
            <a:r>
              <a:rPr lang="en-US" sz="1200" i="1" dirty="0">
                <a:solidFill>
                  <a:srgbClr val="000000"/>
                </a:solidFill>
                <a:effectLst/>
                <a:latin typeface="Times New Roman" panose="02020603050405020304" pitchFamily="18" charset="0"/>
                <a:ea typeface="Times New Roman" panose="02020603050405020304" pitchFamily="18" charset="0"/>
              </a:rPr>
              <a:t> teacher is from America (False), The new English teacher is friendly (True)</a:t>
            </a:r>
            <a:r>
              <a:rPr lang="en-US" sz="1200" dirty="0">
                <a:solidFill>
                  <a:srgbClr val="000000"/>
                </a:solidFill>
                <a:effectLst/>
                <a:latin typeface="Times New Roman" panose="02020603050405020304" pitchFamily="18" charset="0"/>
                <a:ea typeface="Times New Roman" panose="02020603050405020304" pitchFamily="18" charset="0"/>
              </a:rPr>
              <a:t>. Say a sentence and have pupils call out True or False.</a:t>
            </a:r>
            <a:endParaRPr lang="en-US" dirty="0"/>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5009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800" dirty="0">
                <a:solidFill>
                  <a:srgbClr val="000000"/>
                </a:solidFill>
                <a:effectLst/>
                <a:latin typeface="Times New Roman" panose="02020603050405020304" pitchFamily="18" charset="0"/>
                <a:ea typeface="Times New Roman" panose="02020603050405020304" pitchFamily="18" charset="0"/>
              </a:rPr>
              <a:t> Make some true and false sentences about the conversations. For example, </a:t>
            </a:r>
            <a:r>
              <a:rPr lang="en-US" sz="1800" i="1" dirty="0">
                <a:solidFill>
                  <a:srgbClr val="000000"/>
                </a:solidFill>
                <a:effectLst/>
                <a:latin typeface="Times New Roman" panose="02020603050405020304" pitchFamily="18" charset="0"/>
                <a:ea typeface="Times New Roman" panose="02020603050405020304" pitchFamily="18" charset="0"/>
              </a:rPr>
              <a:t>The new </a:t>
            </a:r>
            <a:r>
              <a:rPr lang="en-US" sz="1800" i="1" dirty="0" err="1">
                <a:solidFill>
                  <a:srgbClr val="000000"/>
                </a:solidFill>
                <a:effectLst/>
                <a:latin typeface="Times New Roman" panose="02020603050405020304" pitchFamily="18" charset="0"/>
                <a:ea typeface="Times New Roman" panose="02020603050405020304" pitchFamily="18" charset="0"/>
              </a:rPr>
              <a:t>maths</a:t>
            </a:r>
            <a:r>
              <a:rPr lang="en-US" sz="1800" i="1" dirty="0">
                <a:solidFill>
                  <a:srgbClr val="000000"/>
                </a:solidFill>
                <a:effectLst/>
                <a:latin typeface="Times New Roman" panose="02020603050405020304" pitchFamily="18" charset="0"/>
                <a:ea typeface="Times New Roman" panose="02020603050405020304" pitchFamily="18" charset="0"/>
              </a:rPr>
              <a:t> teacher is from America (False), The new English teacher is friendly (True)</a:t>
            </a:r>
            <a:r>
              <a:rPr lang="en-US" sz="1800" dirty="0">
                <a:solidFill>
                  <a:srgbClr val="000000"/>
                </a:solidFill>
                <a:effectLst/>
                <a:latin typeface="Times New Roman" panose="02020603050405020304" pitchFamily="18" charset="0"/>
                <a:ea typeface="Times New Roman" panose="02020603050405020304" pitchFamily="18" charset="0"/>
              </a:rPr>
              <a:t>. Say a sentence and have pupils call out True or False.</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271527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7.png"/><Relationship Id="rId4" Type="http://schemas.openxmlformats.org/officeDocument/2006/relationships/audio" Target="../media/audio6.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6.wav"/><Relationship Id="rId7" Type="http://schemas.openxmlformats.org/officeDocument/2006/relationships/image" Target="../media/image5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13.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53.png"/><Relationship Id="rId4" Type="http://schemas.openxmlformats.org/officeDocument/2006/relationships/audio" Target="../media/audio6.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56.png"/><Relationship Id="rId4" Type="http://schemas.openxmlformats.org/officeDocument/2006/relationships/audio" Target="../media/audio6.wav"/><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audio" Target="../media/audio7.wav"/></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2.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8.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7.jpeg"/><Relationship Id="rId5" Type="http://schemas.openxmlformats.org/officeDocument/2006/relationships/image" Target="../media/image24.png"/><Relationship Id="rId10" Type="http://schemas.openxmlformats.org/officeDocument/2006/relationships/image" Target="../media/image26.jpeg"/><Relationship Id="rId4" Type="http://schemas.openxmlformats.org/officeDocument/2006/relationships/notesSlide" Target="../notesSlides/notesSlide3.xml"/><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1.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30.jpeg"/><Relationship Id="rId5" Type="http://schemas.openxmlformats.org/officeDocument/2006/relationships/audio" Target="../media/audio1.wav"/><Relationship Id="rId10" Type="http://schemas.openxmlformats.org/officeDocument/2006/relationships/image" Target="../media/image29.jpeg"/><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svg"/><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5.GIF"/><Relationship Id="rId5" Type="http://schemas.openxmlformats.org/officeDocument/2006/relationships/audio" Target="../media/audio2.wav"/><Relationship Id="rId10" Type="http://schemas.openxmlformats.org/officeDocument/2006/relationships/image" Target="../media/image36.png"/><Relationship Id="rId4" Type="http://schemas.openxmlformats.org/officeDocument/2006/relationships/audio" Target="../media/audio4.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5.GIF"/><Relationship Id="rId5" Type="http://schemas.openxmlformats.org/officeDocument/2006/relationships/audio" Target="../media/audio4.wav"/><Relationship Id="rId10"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2 – Period 4</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C85FA8-0E39-0260-36C0-7BFBF3C1818C}"/>
              </a:ext>
            </a:extLst>
          </p:cNvPr>
          <p:cNvPicPr>
            <a:picLocks noChangeAspect="1"/>
          </p:cNvPicPr>
          <p:nvPr/>
        </p:nvPicPr>
        <p:blipFill>
          <a:blip r:embed="rId5"/>
          <a:stretch>
            <a:fillRect/>
          </a:stretch>
        </p:blipFill>
        <p:spPr>
          <a:xfrm>
            <a:off x="-1" y="0"/>
            <a:ext cx="18369167" cy="10287000"/>
          </a:xfrm>
          <a:prstGeom prst="rect">
            <a:avLst/>
          </a:prstGeom>
        </p:spPr>
      </p:pic>
      <p:grpSp>
        <p:nvGrpSpPr>
          <p:cNvPr id="15" name="Group 14">
            <a:extLst>
              <a:ext uri="{FF2B5EF4-FFF2-40B4-BE49-F238E27FC236}">
                <a16:creationId xmlns:a16="http://schemas.microsoft.com/office/drawing/2014/main" id="{2B9D5813-FD9D-E6F1-DECD-BD539E4E9A14}"/>
              </a:ext>
            </a:extLst>
          </p:cNvPr>
          <p:cNvGrpSpPr/>
          <p:nvPr/>
        </p:nvGrpSpPr>
        <p:grpSpPr>
          <a:xfrm>
            <a:off x="3276600" y="6891699"/>
            <a:ext cx="5638800" cy="2138002"/>
            <a:chOff x="3276600" y="5287100"/>
            <a:chExt cx="5638800" cy="4276000"/>
          </a:xfrm>
        </p:grpSpPr>
        <p:grpSp>
          <p:nvGrpSpPr>
            <p:cNvPr id="2" name="Group 2"/>
            <p:cNvGrpSpPr/>
            <p:nvPr/>
          </p:nvGrpSpPr>
          <p:grpSpPr>
            <a:xfrm>
              <a:off x="3276600" y="5448300"/>
              <a:ext cx="5638800" cy="4114800"/>
              <a:chOff x="0" y="0"/>
              <a:chExt cx="14807025" cy="13021711"/>
            </a:xfrm>
          </p:grpSpPr>
          <p:sp>
            <p:nvSpPr>
              <p:cNvPr id="3" name="Freeform 3"/>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4" name="Freeform 4"/>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8" name="TextBox 8">
              <a:hlinkClick r:id="rId6" action="ppaction://hlinksldjump"/>
            </p:cNvPr>
            <p:cNvSpPr txBox="1"/>
            <p:nvPr/>
          </p:nvSpPr>
          <p:spPr>
            <a:xfrm>
              <a:off x="3803945" y="5287100"/>
              <a:ext cx="4583141" cy="3875802"/>
            </a:xfrm>
            <a:prstGeom prst="rect">
              <a:avLst/>
            </a:prstGeom>
          </p:spPr>
          <p:txBody>
            <a:bodyPr wrap="square" lIns="0" tIns="0" rIns="0" bIns="0" rtlCol="0" anchor="t">
              <a:spAutoFit/>
            </a:bodyPr>
            <a:lstStyle/>
            <a:p>
              <a:pPr algn="ctr">
                <a:lnSpc>
                  <a:spcPts val="16104"/>
                </a:lnSpc>
              </a:pPr>
              <a:r>
                <a:rPr lang="en-US" sz="11503" dirty="0">
                  <a:solidFill>
                    <a:srgbClr val="699348"/>
                  </a:solidFill>
                  <a:latin typeface="SVN-A Love Of Thunder" panose="02040603050506020204" pitchFamily="18" charset="0"/>
                </a:rPr>
                <a:t>False</a:t>
              </a:r>
            </a:p>
          </p:txBody>
        </p:sp>
      </p:grpSp>
      <p:grpSp>
        <p:nvGrpSpPr>
          <p:cNvPr id="16" name="Group 15">
            <a:extLst>
              <a:ext uri="{FF2B5EF4-FFF2-40B4-BE49-F238E27FC236}">
                <a16:creationId xmlns:a16="http://schemas.microsoft.com/office/drawing/2014/main" id="{568AEBF1-53E6-393D-E0F0-29ABA5A1EF17}"/>
              </a:ext>
            </a:extLst>
          </p:cNvPr>
          <p:cNvGrpSpPr/>
          <p:nvPr/>
        </p:nvGrpSpPr>
        <p:grpSpPr>
          <a:xfrm>
            <a:off x="9829800" y="6955535"/>
            <a:ext cx="5630094" cy="2072361"/>
            <a:chOff x="9647845" y="5394195"/>
            <a:chExt cx="5630093" cy="4165293"/>
          </a:xfrm>
        </p:grpSpPr>
        <p:grpSp>
          <p:nvGrpSpPr>
            <p:cNvPr id="5" name="Group 5"/>
            <p:cNvGrpSpPr/>
            <p:nvPr/>
          </p:nvGrpSpPr>
          <p:grpSpPr>
            <a:xfrm>
              <a:off x="9647845" y="5444688"/>
              <a:ext cx="5630093" cy="4114800"/>
              <a:chOff x="0" y="0"/>
              <a:chExt cx="14807025" cy="13021711"/>
            </a:xfrm>
          </p:grpSpPr>
          <p:sp>
            <p:nvSpPr>
              <p:cNvPr id="6" name="Freeform 6"/>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7" name="Freeform 7"/>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9" name="TextBox 9"/>
            <p:cNvSpPr txBox="1"/>
            <p:nvPr/>
          </p:nvSpPr>
          <p:spPr>
            <a:xfrm>
              <a:off x="10413021" y="5394195"/>
              <a:ext cx="3889078" cy="1819217"/>
            </a:xfrm>
            <a:prstGeom prst="rect">
              <a:avLst/>
            </a:prstGeom>
          </p:spPr>
          <p:txBody>
            <a:bodyPr lIns="0" tIns="0" rIns="0" bIns="0" rtlCol="0" anchor="t">
              <a:spAutoFit/>
            </a:bodyPr>
            <a:lstStyle/>
            <a:p>
              <a:pPr algn="ctr">
                <a:lnSpc>
                  <a:spcPts val="16104"/>
                </a:lnSpc>
              </a:pPr>
              <a:r>
                <a:rPr lang="en-US" sz="11503" dirty="0">
                  <a:solidFill>
                    <a:srgbClr val="699348"/>
                  </a:solidFill>
                  <a:latin typeface="SVN-A Love Of Thunder" panose="02040603050506020204" pitchFamily="18" charset="0"/>
                </a:rPr>
                <a:t>True</a:t>
              </a:r>
            </a:p>
          </p:txBody>
        </p:sp>
      </p:grpSp>
      <p:sp>
        <p:nvSpPr>
          <p:cNvPr id="10" name="TextBox 10"/>
          <p:cNvSpPr txBox="1"/>
          <p:nvPr/>
        </p:nvSpPr>
        <p:spPr>
          <a:xfrm>
            <a:off x="914400" y="1725990"/>
            <a:ext cx="17068800" cy="2954655"/>
          </a:xfrm>
          <a:prstGeom prst="rect">
            <a:avLst/>
          </a:prstGeom>
          <a:ln>
            <a:noFill/>
          </a:ln>
        </p:spPr>
        <p:txBody>
          <a:bodyPr wrap="square" lIns="0" tIns="0" rIns="0" bIns="0" rtlCol="0" anchor="t">
            <a:spAutoFit/>
          </a:bodyPr>
          <a:lstStyle/>
          <a:p>
            <a:pPr algn="ctr"/>
            <a:r>
              <a:rPr lang="en-US" sz="9600" dirty="0">
                <a:solidFill>
                  <a:srgbClr val="F9F1EA"/>
                </a:solidFill>
                <a:latin typeface="Comic Sans MS" panose="030F0702030302020204" pitchFamily="66" charset="0"/>
                <a:ea typeface="MS UI Gothic" panose="020B0600070205080204" pitchFamily="34" charset="-128"/>
              </a:rPr>
              <a:t>The new friend is from America. </a:t>
            </a:r>
          </a:p>
        </p:txBody>
      </p:sp>
      <p:pic>
        <p:nvPicPr>
          <p:cNvPr id="14" name="Graphic 13" descr="Badge Cross with solid fill">
            <a:extLst>
              <a:ext uri="{FF2B5EF4-FFF2-40B4-BE49-F238E27FC236}">
                <a16:creationId xmlns:a16="http://schemas.microsoft.com/office/drawing/2014/main" id="{0838F576-9CCB-2146-1300-A40B51EC7A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22525" y="4579800"/>
            <a:ext cx="3383968" cy="3383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negative_beeps-6008.wav"/>
                                        </p:tgtEl>
                                      </p:cMediaNode>
                                    </p:audio>
                                  </p:sub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D54A0A-A275-8396-674B-ABFD5FD84E9B}"/>
              </a:ext>
            </a:extLst>
          </p:cNvPr>
          <p:cNvPicPr>
            <a:picLocks noChangeAspect="1"/>
          </p:cNvPicPr>
          <p:nvPr/>
        </p:nvPicPr>
        <p:blipFill>
          <a:blip r:embed="rId3"/>
          <a:stretch>
            <a:fillRect/>
          </a:stretch>
        </p:blipFill>
        <p:spPr>
          <a:xfrm>
            <a:off x="0" y="185237"/>
            <a:ext cx="18369167" cy="10287000"/>
          </a:xfrm>
          <a:prstGeom prst="rect">
            <a:avLst/>
          </a:prstGeom>
        </p:spPr>
      </p:pic>
      <p:grpSp>
        <p:nvGrpSpPr>
          <p:cNvPr id="2" name="Group 2"/>
          <p:cNvGrpSpPr/>
          <p:nvPr/>
        </p:nvGrpSpPr>
        <p:grpSpPr>
          <a:xfrm>
            <a:off x="1028699" y="881964"/>
            <a:ext cx="16609117" cy="8681135"/>
            <a:chOff x="0" y="0"/>
            <a:chExt cx="51363417" cy="13021711"/>
          </a:xfrm>
        </p:grpSpPr>
        <p:sp>
          <p:nvSpPr>
            <p:cNvPr id="3" name="Freeform 3"/>
            <p:cNvSpPr/>
            <p:nvPr/>
          </p:nvSpPr>
          <p:spPr>
            <a:xfrm>
              <a:off x="10160" y="16510"/>
              <a:ext cx="51340557" cy="12993772"/>
            </a:xfrm>
            <a:custGeom>
              <a:avLst/>
              <a:gdLst/>
              <a:ahLst/>
              <a:cxnLst/>
              <a:rect l="l" t="t" r="r" b="b"/>
              <a:pathLst>
                <a:path w="51340557" h="12993772">
                  <a:moveTo>
                    <a:pt x="51340557" y="12993772"/>
                  </a:moveTo>
                  <a:lnTo>
                    <a:pt x="0" y="12986151"/>
                  </a:lnTo>
                  <a:lnTo>
                    <a:pt x="0" y="4519806"/>
                  </a:lnTo>
                  <a:lnTo>
                    <a:pt x="17780" y="19050"/>
                  </a:lnTo>
                  <a:lnTo>
                    <a:pt x="25601994" y="0"/>
                  </a:lnTo>
                  <a:lnTo>
                    <a:pt x="51321507" y="5080"/>
                  </a:lnTo>
                  <a:close/>
                </a:path>
              </a:pathLst>
            </a:custGeom>
            <a:solidFill>
              <a:srgbClr val="F9F1EA"/>
            </a:solidFill>
          </p:spPr>
          <p:txBody>
            <a:bodyPr/>
            <a:lstStyle/>
            <a:p>
              <a:endParaRPr lang="en-US"/>
            </a:p>
          </p:txBody>
        </p:sp>
        <p:sp>
          <p:nvSpPr>
            <p:cNvPr id="4" name="Freeform 4"/>
            <p:cNvSpPr/>
            <p:nvPr/>
          </p:nvSpPr>
          <p:spPr>
            <a:xfrm>
              <a:off x="-3810" y="0"/>
              <a:ext cx="51369766" cy="13020441"/>
            </a:xfrm>
            <a:custGeom>
              <a:avLst/>
              <a:gdLst/>
              <a:ahLst/>
              <a:cxnLst/>
              <a:rect l="l" t="t" r="r" b="b"/>
              <a:pathLst>
                <a:path w="51369766" h="13020441">
                  <a:moveTo>
                    <a:pt x="51335477" y="21590"/>
                  </a:moveTo>
                  <a:cubicBezTo>
                    <a:pt x="51336748" y="34290"/>
                    <a:pt x="51336748" y="44450"/>
                    <a:pt x="51338016" y="54610"/>
                  </a:cubicBezTo>
                  <a:cubicBezTo>
                    <a:pt x="51340556" y="263855"/>
                    <a:pt x="51341827" y="552814"/>
                    <a:pt x="51344366" y="831453"/>
                  </a:cubicBezTo>
                  <a:cubicBezTo>
                    <a:pt x="51344366" y="1233931"/>
                    <a:pt x="51357066" y="9169975"/>
                    <a:pt x="51363416" y="9572453"/>
                  </a:cubicBezTo>
                  <a:cubicBezTo>
                    <a:pt x="51369766" y="10181330"/>
                    <a:pt x="51365956" y="10800528"/>
                    <a:pt x="51365956" y="11409404"/>
                  </a:cubicBezTo>
                  <a:cubicBezTo>
                    <a:pt x="51365956" y="11946042"/>
                    <a:pt x="51367227" y="12441400"/>
                    <a:pt x="51368498" y="12959481"/>
                  </a:cubicBezTo>
                  <a:cubicBezTo>
                    <a:pt x="51368498" y="12981071"/>
                    <a:pt x="51368498" y="12995042"/>
                    <a:pt x="51368498" y="13019171"/>
                  </a:cubicBezTo>
                  <a:cubicBezTo>
                    <a:pt x="51345637" y="13019171"/>
                    <a:pt x="51325316" y="13020441"/>
                    <a:pt x="51143941" y="13019171"/>
                  </a:cubicBezTo>
                  <a:cubicBezTo>
                    <a:pt x="48501712" y="13014091"/>
                    <a:pt x="45818834" y="13020441"/>
                    <a:pt x="43176607" y="13015361"/>
                  </a:cubicBezTo>
                  <a:cubicBezTo>
                    <a:pt x="41591272" y="13011552"/>
                    <a:pt x="40046588" y="13014091"/>
                    <a:pt x="38461252" y="13011552"/>
                  </a:cubicBezTo>
                  <a:cubicBezTo>
                    <a:pt x="37729557" y="13010282"/>
                    <a:pt x="36997865" y="13009011"/>
                    <a:pt x="36266170" y="13007741"/>
                  </a:cubicBezTo>
                  <a:cubicBezTo>
                    <a:pt x="35819022" y="13007741"/>
                    <a:pt x="35412526" y="13009011"/>
                    <a:pt x="34965378" y="13009011"/>
                  </a:cubicBezTo>
                  <a:cubicBezTo>
                    <a:pt x="33827190" y="13007741"/>
                    <a:pt x="30697168" y="13009011"/>
                    <a:pt x="29558980" y="13007741"/>
                  </a:cubicBezTo>
                  <a:cubicBezTo>
                    <a:pt x="28745984" y="13006471"/>
                    <a:pt x="12486129" y="13015361"/>
                    <a:pt x="11673136" y="13014091"/>
                  </a:cubicBezTo>
                  <a:cubicBezTo>
                    <a:pt x="11469887" y="13014091"/>
                    <a:pt x="11225990" y="13015361"/>
                    <a:pt x="11022742" y="13015361"/>
                  </a:cubicBezTo>
                  <a:cubicBezTo>
                    <a:pt x="10534945" y="13015361"/>
                    <a:pt x="10087799" y="13016632"/>
                    <a:pt x="9600004" y="13016632"/>
                  </a:cubicBezTo>
                  <a:cubicBezTo>
                    <a:pt x="8380515" y="13016632"/>
                    <a:pt x="7201675" y="13015361"/>
                    <a:pt x="5982186" y="13014091"/>
                  </a:cubicBezTo>
                  <a:cubicBezTo>
                    <a:pt x="5250492" y="13012821"/>
                    <a:pt x="4518799" y="13011552"/>
                    <a:pt x="3827755" y="13010282"/>
                  </a:cubicBezTo>
                  <a:cubicBezTo>
                    <a:pt x="2526966" y="13009011"/>
                    <a:pt x="1226178"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209937" y="30480"/>
                    <a:pt x="860332" y="29210"/>
                  </a:cubicBezTo>
                  <a:cubicBezTo>
                    <a:pt x="1957872" y="25400"/>
                    <a:pt x="3055412" y="22860"/>
                    <a:pt x="4193602" y="20320"/>
                  </a:cubicBezTo>
                  <a:cubicBezTo>
                    <a:pt x="4965945" y="17780"/>
                    <a:pt x="5738288" y="16510"/>
                    <a:pt x="6469982" y="13970"/>
                  </a:cubicBezTo>
                  <a:cubicBezTo>
                    <a:pt x="7201675" y="11430"/>
                    <a:pt x="7974019" y="8890"/>
                    <a:pt x="8705713" y="8890"/>
                  </a:cubicBezTo>
                  <a:cubicBezTo>
                    <a:pt x="9518705" y="7620"/>
                    <a:pt x="10331698" y="10160"/>
                    <a:pt x="11144691" y="8890"/>
                  </a:cubicBezTo>
                  <a:cubicBezTo>
                    <a:pt x="12160932" y="8890"/>
                    <a:pt x="30575218" y="6350"/>
                    <a:pt x="31591460" y="5080"/>
                  </a:cubicBezTo>
                  <a:cubicBezTo>
                    <a:pt x="32567053" y="3810"/>
                    <a:pt x="33542643" y="2540"/>
                    <a:pt x="34558885" y="2540"/>
                  </a:cubicBezTo>
                  <a:cubicBezTo>
                    <a:pt x="36225522" y="1270"/>
                    <a:pt x="37851506" y="0"/>
                    <a:pt x="39518139" y="0"/>
                  </a:cubicBezTo>
                  <a:cubicBezTo>
                    <a:pt x="40209185" y="0"/>
                    <a:pt x="40940877" y="2540"/>
                    <a:pt x="41631920" y="2540"/>
                  </a:cubicBezTo>
                  <a:cubicBezTo>
                    <a:pt x="43542455" y="3810"/>
                    <a:pt x="45493638" y="5080"/>
                    <a:pt x="47404173" y="7620"/>
                  </a:cubicBezTo>
                  <a:cubicBezTo>
                    <a:pt x="48420411" y="8890"/>
                    <a:pt x="49436653" y="12700"/>
                    <a:pt x="50452895" y="16510"/>
                  </a:cubicBezTo>
                  <a:cubicBezTo>
                    <a:pt x="50696793" y="16510"/>
                    <a:pt x="50940692" y="16510"/>
                    <a:pt x="51143941" y="16510"/>
                  </a:cubicBezTo>
                  <a:cubicBezTo>
                    <a:pt x="51316427" y="17780"/>
                    <a:pt x="51325316" y="20320"/>
                    <a:pt x="51335477" y="21590"/>
                  </a:cubicBezTo>
                  <a:close/>
                  <a:moveTo>
                    <a:pt x="51345637" y="13002661"/>
                  </a:moveTo>
                  <a:cubicBezTo>
                    <a:pt x="51346906" y="12986152"/>
                    <a:pt x="51348177" y="12973452"/>
                    <a:pt x="51348177" y="12960752"/>
                  </a:cubicBezTo>
                  <a:cubicBezTo>
                    <a:pt x="51346906" y="12389800"/>
                    <a:pt x="51345637" y="11842843"/>
                    <a:pt x="51345637" y="11254605"/>
                  </a:cubicBezTo>
                  <a:cubicBezTo>
                    <a:pt x="51345637" y="10986287"/>
                    <a:pt x="51348177" y="10717968"/>
                    <a:pt x="51346906" y="10449649"/>
                  </a:cubicBezTo>
                  <a:cubicBezTo>
                    <a:pt x="51346906" y="10201970"/>
                    <a:pt x="51345637" y="9943971"/>
                    <a:pt x="51344366" y="9696293"/>
                  </a:cubicBezTo>
                  <a:cubicBezTo>
                    <a:pt x="51339287" y="9314454"/>
                    <a:pt x="51327856" y="1409370"/>
                    <a:pt x="51327856" y="1027532"/>
                  </a:cubicBezTo>
                  <a:cubicBezTo>
                    <a:pt x="51325316" y="707613"/>
                    <a:pt x="51322777" y="377375"/>
                    <a:pt x="51320237" y="63500"/>
                  </a:cubicBezTo>
                  <a:cubicBezTo>
                    <a:pt x="51318966" y="44450"/>
                    <a:pt x="51317698" y="43180"/>
                    <a:pt x="51021989" y="41910"/>
                  </a:cubicBezTo>
                  <a:cubicBezTo>
                    <a:pt x="50900040" y="41910"/>
                    <a:pt x="50818742" y="41910"/>
                    <a:pt x="50696793" y="40640"/>
                  </a:cubicBezTo>
                  <a:cubicBezTo>
                    <a:pt x="49680555" y="36830"/>
                    <a:pt x="48623661" y="31750"/>
                    <a:pt x="47607419" y="30480"/>
                  </a:cubicBezTo>
                  <a:cubicBezTo>
                    <a:pt x="45127794" y="26670"/>
                    <a:pt x="42607516" y="25400"/>
                    <a:pt x="40127888" y="22860"/>
                  </a:cubicBezTo>
                  <a:cubicBezTo>
                    <a:pt x="39762041" y="22860"/>
                    <a:pt x="39355544" y="22860"/>
                    <a:pt x="38989697" y="22860"/>
                  </a:cubicBezTo>
                  <a:cubicBezTo>
                    <a:pt x="38379951" y="22860"/>
                    <a:pt x="37770209" y="22860"/>
                    <a:pt x="37201112" y="22860"/>
                  </a:cubicBezTo>
                  <a:cubicBezTo>
                    <a:pt x="35900326" y="22860"/>
                    <a:pt x="34599534" y="22860"/>
                    <a:pt x="33339397" y="24130"/>
                  </a:cubicBezTo>
                  <a:cubicBezTo>
                    <a:pt x="32241855" y="25400"/>
                    <a:pt x="13746267" y="29210"/>
                    <a:pt x="12648728" y="29210"/>
                  </a:cubicBezTo>
                  <a:cubicBezTo>
                    <a:pt x="10860144" y="29210"/>
                    <a:pt x="9071560" y="26670"/>
                    <a:pt x="7282976" y="33020"/>
                  </a:cubicBezTo>
                  <a:cubicBezTo>
                    <a:pt x="6348033" y="36830"/>
                    <a:pt x="5453741" y="36830"/>
                    <a:pt x="4559449" y="38100"/>
                  </a:cubicBezTo>
                  <a:cubicBezTo>
                    <a:pt x="3014762" y="41910"/>
                    <a:pt x="1470076"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291236" y="12984881"/>
                    <a:pt x="860332" y="12986152"/>
                    <a:pt x="1388777" y="12986152"/>
                  </a:cubicBezTo>
                  <a:cubicBezTo>
                    <a:pt x="2161120" y="12986152"/>
                    <a:pt x="2974113" y="12983611"/>
                    <a:pt x="3746456" y="12986152"/>
                  </a:cubicBezTo>
                  <a:cubicBezTo>
                    <a:pt x="5006595" y="12989961"/>
                    <a:pt x="6266734" y="12992502"/>
                    <a:pt x="7526873" y="12991231"/>
                  </a:cubicBezTo>
                  <a:cubicBezTo>
                    <a:pt x="8339866" y="12989961"/>
                    <a:pt x="9112209" y="12992502"/>
                    <a:pt x="9925202" y="12992502"/>
                  </a:cubicBezTo>
                  <a:cubicBezTo>
                    <a:pt x="11104041" y="12992502"/>
                    <a:pt x="12282881" y="12991231"/>
                    <a:pt x="13461720" y="12992502"/>
                  </a:cubicBezTo>
                  <a:cubicBezTo>
                    <a:pt x="15209655" y="12993771"/>
                    <a:pt x="34396287" y="12983611"/>
                    <a:pt x="36184870" y="12986152"/>
                  </a:cubicBezTo>
                  <a:cubicBezTo>
                    <a:pt x="36957216" y="12987421"/>
                    <a:pt x="37729557" y="12988692"/>
                    <a:pt x="38461252" y="12988692"/>
                  </a:cubicBezTo>
                  <a:cubicBezTo>
                    <a:pt x="39802689" y="12991231"/>
                    <a:pt x="41103478" y="12987421"/>
                    <a:pt x="42444916" y="12991231"/>
                  </a:cubicBezTo>
                  <a:cubicBezTo>
                    <a:pt x="43542455" y="12993771"/>
                    <a:pt x="44639994" y="12993771"/>
                    <a:pt x="45737536" y="12996311"/>
                  </a:cubicBezTo>
                  <a:cubicBezTo>
                    <a:pt x="47363524" y="13000121"/>
                    <a:pt x="48989508" y="13002661"/>
                    <a:pt x="50615493" y="13003931"/>
                  </a:cubicBezTo>
                  <a:cubicBezTo>
                    <a:pt x="51225239" y="13003931"/>
                    <a:pt x="51325316" y="13002661"/>
                    <a:pt x="51345637" y="13002661"/>
                  </a:cubicBezTo>
                  <a:close/>
                </a:path>
              </a:pathLst>
            </a:custGeom>
            <a:solidFill>
              <a:srgbClr val="F9F1EA"/>
            </a:solidFill>
          </p:spPr>
          <p:txBody>
            <a:bodyPr/>
            <a:lstStyle/>
            <a:p>
              <a:endParaRPr lang="en-US"/>
            </a:p>
          </p:txBody>
        </p:sp>
      </p:grpSp>
      <p:sp>
        <p:nvSpPr>
          <p:cNvPr id="5" name="TextBox 5"/>
          <p:cNvSpPr txBox="1"/>
          <p:nvPr/>
        </p:nvSpPr>
        <p:spPr>
          <a:xfrm>
            <a:off x="4817799" y="1583187"/>
            <a:ext cx="8651600" cy="2705869"/>
          </a:xfrm>
          <a:prstGeom prst="rect">
            <a:avLst/>
          </a:prstGeom>
        </p:spPr>
        <p:txBody>
          <a:bodyPr lIns="0" tIns="0" rIns="0" bIns="0" rtlCol="0" anchor="t">
            <a:spAutoFit/>
          </a:bodyPr>
          <a:lstStyle/>
          <a:p>
            <a:pPr algn="ctr">
              <a:lnSpc>
                <a:spcPts val="21143"/>
              </a:lnSpc>
            </a:pPr>
            <a:r>
              <a:rPr lang="en-US" sz="21700" dirty="0">
                <a:solidFill>
                  <a:srgbClr val="699348"/>
                </a:solidFill>
                <a:latin typeface="SVN-A Love Of Thunder" panose="02040603050506020204" pitchFamily="18" charset="0"/>
              </a:rPr>
              <a:t>False</a:t>
            </a:r>
          </a:p>
        </p:txBody>
      </p:sp>
      <p:sp>
        <p:nvSpPr>
          <p:cNvPr id="8" name="TextBox 10">
            <a:extLst>
              <a:ext uri="{FF2B5EF4-FFF2-40B4-BE49-F238E27FC236}">
                <a16:creationId xmlns:a16="http://schemas.microsoft.com/office/drawing/2014/main" id="{2F353ADC-D375-251A-B9ED-DC058C569D31}"/>
              </a:ext>
            </a:extLst>
          </p:cNvPr>
          <p:cNvSpPr txBox="1"/>
          <p:nvPr/>
        </p:nvSpPr>
        <p:spPr>
          <a:xfrm>
            <a:off x="650183" y="5829300"/>
            <a:ext cx="17068800" cy="2954655"/>
          </a:xfrm>
          <a:prstGeom prst="rect">
            <a:avLst/>
          </a:prstGeom>
        </p:spPr>
        <p:txBody>
          <a:bodyPr wrap="square" lIns="0" tIns="0" rIns="0" bIns="0" rtlCol="0" anchor="t">
            <a:spAutoFit/>
          </a:bodyPr>
          <a:lstStyle/>
          <a:p>
            <a:pPr algn="ctr"/>
            <a:r>
              <a:rPr lang="en-US" sz="9600" dirty="0">
                <a:solidFill>
                  <a:schemeClr val="accent3">
                    <a:lumMod val="75000"/>
                  </a:schemeClr>
                </a:solidFill>
                <a:latin typeface="Comic Sans MS" panose="030F0702030302020204" pitchFamily="66" charset="0"/>
                <a:ea typeface="MS UI Gothic" panose="020B0600070205080204" pitchFamily="34" charset="-128"/>
              </a:rPr>
              <a:t>The new friend is from </a:t>
            </a:r>
            <a:r>
              <a:rPr lang="en-US" sz="9600" dirty="0">
                <a:solidFill>
                  <a:srgbClr val="FF9966"/>
                </a:solidFill>
                <a:latin typeface="Comic Sans MS" panose="030F0702030302020204" pitchFamily="66" charset="0"/>
                <a:ea typeface="MS UI Gothic" panose="020B0600070205080204" pitchFamily="34" charset="-128"/>
              </a:rPr>
              <a:t>Malaysia.</a:t>
            </a:r>
            <a:r>
              <a:rPr lang="en-US" sz="9600" dirty="0">
                <a:solidFill>
                  <a:srgbClr val="F9F1EA"/>
                </a:solidFill>
                <a:latin typeface="Comic Sans MS" panose="030F0702030302020204" pitchFamily="66" charset="0"/>
                <a:ea typeface="MS UI 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4" name="tada sound.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753506-B0E5-FA3B-826F-2F9E549C0819}"/>
              </a:ext>
            </a:extLst>
          </p:cNvPr>
          <p:cNvPicPr>
            <a:picLocks noChangeAspect="1"/>
          </p:cNvPicPr>
          <p:nvPr/>
        </p:nvPicPr>
        <p:blipFill>
          <a:blip r:embed="rId4"/>
          <a:stretch>
            <a:fillRect/>
          </a:stretch>
        </p:blipFill>
        <p:spPr>
          <a:xfrm>
            <a:off x="9832" y="0"/>
            <a:ext cx="18278168" cy="10287000"/>
          </a:xfrm>
          <a:prstGeom prst="rect">
            <a:avLst/>
          </a:prstGeom>
        </p:spPr>
      </p:pic>
      <p:grpSp>
        <p:nvGrpSpPr>
          <p:cNvPr id="2" name="Group 2"/>
          <p:cNvGrpSpPr/>
          <p:nvPr/>
        </p:nvGrpSpPr>
        <p:grpSpPr>
          <a:xfrm>
            <a:off x="12580349" y="881965"/>
            <a:ext cx="4678951" cy="4114800"/>
            <a:chOff x="0" y="0"/>
            <a:chExt cx="14807025" cy="13021711"/>
          </a:xfrm>
        </p:grpSpPr>
        <p:sp>
          <p:nvSpPr>
            <p:cNvPr id="3" name="Freeform 3"/>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4" name="Freeform 4"/>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grpSp>
        <p:nvGrpSpPr>
          <p:cNvPr id="5" name="Group 5"/>
          <p:cNvGrpSpPr/>
          <p:nvPr/>
        </p:nvGrpSpPr>
        <p:grpSpPr>
          <a:xfrm>
            <a:off x="12580349" y="5290235"/>
            <a:ext cx="4678951" cy="4114800"/>
            <a:chOff x="0" y="0"/>
            <a:chExt cx="14807025" cy="13021711"/>
          </a:xfrm>
        </p:grpSpPr>
        <p:sp>
          <p:nvSpPr>
            <p:cNvPr id="6" name="Freeform 6"/>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7" name="Freeform 7"/>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8" name="TextBox 8"/>
          <p:cNvSpPr txBox="1"/>
          <p:nvPr/>
        </p:nvSpPr>
        <p:spPr>
          <a:xfrm>
            <a:off x="12992174" y="1828156"/>
            <a:ext cx="3889078" cy="1819216"/>
          </a:xfrm>
          <a:prstGeom prst="rect">
            <a:avLst/>
          </a:prstGeom>
        </p:spPr>
        <p:txBody>
          <a:bodyPr lIns="0" tIns="0" rIns="0" bIns="0" rtlCol="0" anchor="t">
            <a:spAutoFit/>
          </a:bodyPr>
          <a:lstStyle/>
          <a:p>
            <a:pPr algn="ctr">
              <a:lnSpc>
                <a:spcPts val="16104"/>
              </a:lnSpc>
            </a:pPr>
            <a:r>
              <a:rPr lang="en-US" sz="11503" dirty="0">
                <a:solidFill>
                  <a:srgbClr val="C28050"/>
                </a:solidFill>
                <a:latin typeface="SVN-A Love Of Thunder" panose="02040603050506020204" pitchFamily="18" charset="0"/>
              </a:rPr>
              <a:t>False</a:t>
            </a:r>
          </a:p>
        </p:txBody>
      </p:sp>
      <p:sp>
        <p:nvSpPr>
          <p:cNvPr id="9" name="TextBox 9">
            <a:hlinkClick r:id="rId5" action="ppaction://hlinksldjump"/>
          </p:cNvPr>
          <p:cNvSpPr txBox="1"/>
          <p:nvPr/>
        </p:nvSpPr>
        <p:spPr>
          <a:xfrm>
            <a:off x="12992174" y="6236427"/>
            <a:ext cx="3889078" cy="1819216"/>
          </a:xfrm>
          <a:prstGeom prst="rect">
            <a:avLst/>
          </a:prstGeom>
        </p:spPr>
        <p:txBody>
          <a:bodyPr lIns="0" tIns="0" rIns="0" bIns="0" rtlCol="0" anchor="t">
            <a:spAutoFit/>
          </a:bodyPr>
          <a:lstStyle/>
          <a:p>
            <a:pPr algn="ctr">
              <a:lnSpc>
                <a:spcPts val="16104"/>
              </a:lnSpc>
            </a:pPr>
            <a:r>
              <a:rPr lang="en-US" sz="11503" dirty="0">
                <a:solidFill>
                  <a:srgbClr val="C28050"/>
                </a:solidFill>
                <a:latin typeface="SVN-A Love Of Thunder" panose="02040603050506020204" pitchFamily="18" charset="0"/>
              </a:rPr>
              <a:t>True</a:t>
            </a:r>
          </a:p>
        </p:txBody>
      </p:sp>
      <p:sp>
        <p:nvSpPr>
          <p:cNvPr id="10" name="TextBox 10"/>
          <p:cNvSpPr txBox="1"/>
          <p:nvPr/>
        </p:nvSpPr>
        <p:spPr>
          <a:xfrm>
            <a:off x="594803" y="2032933"/>
            <a:ext cx="11506239" cy="6514604"/>
          </a:xfrm>
          <a:prstGeom prst="rect">
            <a:avLst/>
          </a:prstGeom>
        </p:spPr>
        <p:txBody>
          <a:bodyPr wrap="square" lIns="0" tIns="0" rIns="0" bIns="0" rtlCol="0" anchor="t">
            <a:spAutoFit/>
          </a:bodyPr>
          <a:lstStyle/>
          <a:p>
            <a:pPr algn="ctr">
              <a:lnSpc>
                <a:spcPts val="12745"/>
              </a:lnSpc>
            </a:pPr>
            <a:r>
              <a:rPr lang="en-US" sz="12500" dirty="0">
                <a:solidFill>
                  <a:srgbClr val="FFFFFF"/>
                </a:solidFill>
                <a:latin typeface="Comic Sans MS" panose="030F0702030302020204" pitchFamily="66" charset="0"/>
              </a:rPr>
              <a:t>The new friend is helpful. He likes helping others.</a:t>
            </a:r>
          </a:p>
        </p:txBody>
      </p:sp>
      <p:pic>
        <p:nvPicPr>
          <p:cNvPr id="13" name="Graphic 12" descr="Badge Cross with solid fill">
            <a:extLst>
              <a:ext uri="{FF2B5EF4-FFF2-40B4-BE49-F238E27FC236}">
                <a16:creationId xmlns:a16="http://schemas.microsoft.com/office/drawing/2014/main" id="{E2FA784D-D7A9-F36B-E74B-533E62660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49194" y="-195578"/>
            <a:ext cx="2659924" cy="2659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8"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negative_beeps-6008.wav"/>
                                        </p:tgtEl>
                                      </p:cMediaNode>
                                    </p:audio>
                                  </p:sub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7F94B6-B60F-E447-3466-1E981D802846}"/>
              </a:ext>
            </a:extLst>
          </p:cNvPr>
          <p:cNvPicPr>
            <a:picLocks noChangeAspect="1"/>
          </p:cNvPicPr>
          <p:nvPr/>
        </p:nvPicPr>
        <p:blipFill>
          <a:blip r:embed="rId3"/>
          <a:stretch>
            <a:fillRect/>
          </a:stretch>
        </p:blipFill>
        <p:spPr>
          <a:xfrm>
            <a:off x="9832" y="0"/>
            <a:ext cx="18278168" cy="10287000"/>
          </a:xfrm>
          <a:prstGeom prst="rect">
            <a:avLst/>
          </a:prstGeom>
        </p:spPr>
      </p:pic>
      <p:grpSp>
        <p:nvGrpSpPr>
          <p:cNvPr id="2" name="Group 2"/>
          <p:cNvGrpSpPr/>
          <p:nvPr/>
        </p:nvGrpSpPr>
        <p:grpSpPr>
          <a:xfrm>
            <a:off x="1028700" y="1028700"/>
            <a:ext cx="16230600" cy="8229600"/>
            <a:chOff x="0" y="0"/>
            <a:chExt cx="51363417" cy="26043423"/>
          </a:xfrm>
        </p:grpSpPr>
        <p:sp>
          <p:nvSpPr>
            <p:cNvPr id="3" name="Freeform 3"/>
            <p:cNvSpPr/>
            <p:nvPr/>
          </p:nvSpPr>
          <p:spPr>
            <a:xfrm>
              <a:off x="10160" y="16510"/>
              <a:ext cx="51340557" cy="26015482"/>
            </a:xfrm>
            <a:custGeom>
              <a:avLst/>
              <a:gdLst/>
              <a:ahLst/>
              <a:cxnLst/>
              <a:rect l="l" t="t" r="r" b="b"/>
              <a:pathLst>
                <a:path w="51340557" h="26015482">
                  <a:moveTo>
                    <a:pt x="51340557" y="26015482"/>
                  </a:moveTo>
                  <a:lnTo>
                    <a:pt x="0" y="26007861"/>
                  </a:lnTo>
                  <a:lnTo>
                    <a:pt x="0" y="9036075"/>
                  </a:lnTo>
                  <a:lnTo>
                    <a:pt x="17780" y="19050"/>
                  </a:lnTo>
                  <a:lnTo>
                    <a:pt x="25601994" y="0"/>
                  </a:lnTo>
                  <a:lnTo>
                    <a:pt x="51321507" y="5080"/>
                  </a:lnTo>
                  <a:close/>
                </a:path>
              </a:pathLst>
            </a:custGeom>
            <a:solidFill>
              <a:srgbClr val="F9F1EA"/>
            </a:solidFill>
          </p:spPr>
          <p:txBody>
            <a:bodyPr/>
            <a:lstStyle/>
            <a:p>
              <a:endParaRPr lang="en-US"/>
            </a:p>
          </p:txBody>
        </p:sp>
        <p:sp>
          <p:nvSpPr>
            <p:cNvPr id="4" name="Freeform 4"/>
            <p:cNvSpPr/>
            <p:nvPr/>
          </p:nvSpPr>
          <p:spPr>
            <a:xfrm>
              <a:off x="-3810" y="0"/>
              <a:ext cx="51369766" cy="26042153"/>
            </a:xfrm>
            <a:custGeom>
              <a:avLst/>
              <a:gdLst/>
              <a:ahLst/>
              <a:cxnLst/>
              <a:rect l="l" t="t" r="r" b="b"/>
              <a:pathLst>
                <a:path w="51369766" h="26042153">
                  <a:moveTo>
                    <a:pt x="51335477" y="21590"/>
                  </a:moveTo>
                  <a:cubicBezTo>
                    <a:pt x="51336748" y="34290"/>
                    <a:pt x="51336748" y="44450"/>
                    <a:pt x="51338016" y="54610"/>
                  </a:cubicBezTo>
                  <a:cubicBezTo>
                    <a:pt x="51340556" y="465339"/>
                    <a:pt x="51341827" y="1046119"/>
                    <a:pt x="51344366" y="1606157"/>
                  </a:cubicBezTo>
                  <a:cubicBezTo>
                    <a:pt x="51344366" y="2415100"/>
                    <a:pt x="51357066" y="18365808"/>
                    <a:pt x="51363416" y="19174749"/>
                  </a:cubicBezTo>
                  <a:cubicBezTo>
                    <a:pt x="51369766" y="20398536"/>
                    <a:pt x="51365956" y="21643065"/>
                    <a:pt x="51365956" y="22866849"/>
                  </a:cubicBezTo>
                  <a:cubicBezTo>
                    <a:pt x="51365956" y="23945442"/>
                    <a:pt x="51367227" y="24941064"/>
                    <a:pt x="51368498" y="25981192"/>
                  </a:cubicBezTo>
                  <a:cubicBezTo>
                    <a:pt x="51368498" y="26002783"/>
                    <a:pt x="51368498" y="26016753"/>
                    <a:pt x="51368498" y="26040882"/>
                  </a:cubicBezTo>
                  <a:cubicBezTo>
                    <a:pt x="51345637" y="26040882"/>
                    <a:pt x="51325316" y="26042153"/>
                    <a:pt x="51143941" y="26040882"/>
                  </a:cubicBezTo>
                  <a:cubicBezTo>
                    <a:pt x="48501712" y="26035803"/>
                    <a:pt x="45818834" y="26042153"/>
                    <a:pt x="43176607" y="26037071"/>
                  </a:cubicBezTo>
                  <a:cubicBezTo>
                    <a:pt x="41591272" y="26033264"/>
                    <a:pt x="40046588" y="26035803"/>
                    <a:pt x="38461252" y="26033264"/>
                  </a:cubicBezTo>
                  <a:cubicBezTo>
                    <a:pt x="37729557" y="26031992"/>
                    <a:pt x="36997865" y="26030721"/>
                    <a:pt x="36266170" y="26029453"/>
                  </a:cubicBezTo>
                  <a:cubicBezTo>
                    <a:pt x="35819022" y="26029453"/>
                    <a:pt x="35412526" y="26030721"/>
                    <a:pt x="34965378" y="26030721"/>
                  </a:cubicBezTo>
                  <a:cubicBezTo>
                    <a:pt x="33827190" y="26029453"/>
                    <a:pt x="30697168" y="26030721"/>
                    <a:pt x="29558980" y="26029453"/>
                  </a:cubicBezTo>
                  <a:cubicBezTo>
                    <a:pt x="28745984" y="26028182"/>
                    <a:pt x="12486129" y="26037071"/>
                    <a:pt x="11673136" y="26035803"/>
                  </a:cubicBezTo>
                  <a:cubicBezTo>
                    <a:pt x="11469887" y="26035803"/>
                    <a:pt x="11225990" y="26037071"/>
                    <a:pt x="11022742" y="26037071"/>
                  </a:cubicBezTo>
                  <a:cubicBezTo>
                    <a:pt x="10534945" y="26037071"/>
                    <a:pt x="10087799" y="26038342"/>
                    <a:pt x="9600004" y="26038342"/>
                  </a:cubicBezTo>
                  <a:cubicBezTo>
                    <a:pt x="8380515" y="26038342"/>
                    <a:pt x="7201675" y="26037071"/>
                    <a:pt x="5982186" y="26035803"/>
                  </a:cubicBezTo>
                  <a:cubicBezTo>
                    <a:pt x="5250492" y="26034532"/>
                    <a:pt x="4518799" y="26033264"/>
                    <a:pt x="3827755" y="26031992"/>
                  </a:cubicBezTo>
                  <a:cubicBezTo>
                    <a:pt x="2526966" y="26030721"/>
                    <a:pt x="1226178" y="26029453"/>
                    <a:pt x="48260" y="26029453"/>
                  </a:cubicBezTo>
                  <a:cubicBezTo>
                    <a:pt x="38100" y="26029453"/>
                    <a:pt x="29210" y="26029453"/>
                    <a:pt x="19050" y="26028182"/>
                  </a:cubicBezTo>
                  <a:cubicBezTo>
                    <a:pt x="10160" y="26026914"/>
                    <a:pt x="5080" y="26020564"/>
                    <a:pt x="7620" y="26011671"/>
                  </a:cubicBezTo>
                  <a:cubicBezTo>
                    <a:pt x="16510" y="25978172"/>
                    <a:pt x="12700" y="25459618"/>
                    <a:pt x="11430" y="24920322"/>
                  </a:cubicBezTo>
                  <a:cubicBezTo>
                    <a:pt x="10160" y="23820989"/>
                    <a:pt x="6350" y="22742396"/>
                    <a:pt x="7620" y="21643065"/>
                  </a:cubicBezTo>
                  <a:cubicBezTo>
                    <a:pt x="5080" y="20274083"/>
                    <a:pt x="0" y="3327753"/>
                    <a:pt x="7620" y="1938030"/>
                  </a:cubicBezTo>
                  <a:cubicBezTo>
                    <a:pt x="8890" y="1668383"/>
                    <a:pt x="7620" y="1377992"/>
                    <a:pt x="8890" y="1108345"/>
                  </a:cubicBezTo>
                  <a:cubicBezTo>
                    <a:pt x="10160" y="672761"/>
                    <a:pt x="12700" y="195691"/>
                    <a:pt x="13970" y="44450"/>
                  </a:cubicBezTo>
                  <a:cubicBezTo>
                    <a:pt x="13970" y="41910"/>
                    <a:pt x="15240" y="39370"/>
                    <a:pt x="16510" y="38100"/>
                  </a:cubicBezTo>
                  <a:cubicBezTo>
                    <a:pt x="38100" y="35560"/>
                    <a:pt x="209937" y="30480"/>
                    <a:pt x="860332" y="29210"/>
                  </a:cubicBezTo>
                  <a:cubicBezTo>
                    <a:pt x="1957872" y="25400"/>
                    <a:pt x="3055412" y="22860"/>
                    <a:pt x="4193602" y="20320"/>
                  </a:cubicBezTo>
                  <a:cubicBezTo>
                    <a:pt x="4965945" y="17780"/>
                    <a:pt x="5738288" y="16510"/>
                    <a:pt x="6469982" y="13970"/>
                  </a:cubicBezTo>
                  <a:cubicBezTo>
                    <a:pt x="7201675" y="11430"/>
                    <a:pt x="7974019" y="8890"/>
                    <a:pt x="8705713" y="8890"/>
                  </a:cubicBezTo>
                  <a:cubicBezTo>
                    <a:pt x="9518705" y="7620"/>
                    <a:pt x="10331698" y="10160"/>
                    <a:pt x="11144691" y="8890"/>
                  </a:cubicBezTo>
                  <a:cubicBezTo>
                    <a:pt x="12160932" y="8890"/>
                    <a:pt x="30575218" y="6350"/>
                    <a:pt x="31591460" y="5080"/>
                  </a:cubicBezTo>
                  <a:cubicBezTo>
                    <a:pt x="32567053" y="3810"/>
                    <a:pt x="33542643" y="2540"/>
                    <a:pt x="34558885" y="2540"/>
                  </a:cubicBezTo>
                  <a:cubicBezTo>
                    <a:pt x="36225522" y="1270"/>
                    <a:pt x="37851506" y="0"/>
                    <a:pt x="39518139" y="0"/>
                  </a:cubicBezTo>
                  <a:cubicBezTo>
                    <a:pt x="40209185" y="0"/>
                    <a:pt x="40940877" y="2540"/>
                    <a:pt x="41631920" y="2540"/>
                  </a:cubicBezTo>
                  <a:cubicBezTo>
                    <a:pt x="43542455" y="3810"/>
                    <a:pt x="45493638" y="5080"/>
                    <a:pt x="47404173" y="7620"/>
                  </a:cubicBezTo>
                  <a:cubicBezTo>
                    <a:pt x="48420411" y="8890"/>
                    <a:pt x="49436653" y="12700"/>
                    <a:pt x="50452895" y="16510"/>
                  </a:cubicBezTo>
                  <a:cubicBezTo>
                    <a:pt x="50696793" y="16510"/>
                    <a:pt x="50940692" y="16510"/>
                    <a:pt x="51143941" y="16510"/>
                  </a:cubicBezTo>
                  <a:cubicBezTo>
                    <a:pt x="51316427" y="17780"/>
                    <a:pt x="51325316" y="20320"/>
                    <a:pt x="51335477" y="21590"/>
                  </a:cubicBezTo>
                  <a:close/>
                  <a:moveTo>
                    <a:pt x="51345637" y="26024371"/>
                  </a:moveTo>
                  <a:cubicBezTo>
                    <a:pt x="51346906" y="26007862"/>
                    <a:pt x="51348177" y="25995162"/>
                    <a:pt x="51348177" y="25982462"/>
                  </a:cubicBezTo>
                  <a:cubicBezTo>
                    <a:pt x="51346906" y="24837354"/>
                    <a:pt x="51345637" y="23738022"/>
                    <a:pt x="51345637" y="22555719"/>
                  </a:cubicBezTo>
                  <a:cubicBezTo>
                    <a:pt x="51345637" y="22016424"/>
                    <a:pt x="51348177" y="21477128"/>
                    <a:pt x="51346906" y="20937832"/>
                  </a:cubicBezTo>
                  <a:cubicBezTo>
                    <a:pt x="51346906" y="20440019"/>
                    <a:pt x="51345637" y="19921466"/>
                    <a:pt x="51344366" y="19423656"/>
                  </a:cubicBezTo>
                  <a:cubicBezTo>
                    <a:pt x="51339287" y="18656196"/>
                    <a:pt x="51327856" y="2767716"/>
                    <a:pt x="51327856" y="2000257"/>
                  </a:cubicBezTo>
                  <a:cubicBezTo>
                    <a:pt x="51325316" y="1357251"/>
                    <a:pt x="51322777" y="693502"/>
                    <a:pt x="51320237" y="63500"/>
                  </a:cubicBezTo>
                  <a:cubicBezTo>
                    <a:pt x="51318966" y="44450"/>
                    <a:pt x="51317698" y="43180"/>
                    <a:pt x="51021989" y="41910"/>
                  </a:cubicBezTo>
                  <a:cubicBezTo>
                    <a:pt x="50900040" y="41910"/>
                    <a:pt x="50818742" y="41910"/>
                    <a:pt x="50696793" y="40640"/>
                  </a:cubicBezTo>
                  <a:cubicBezTo>
                    <a:pt x="49680555" y="36830"/>
                    <a:pt x="48623661" y="31750"/>
                    <a:pt x="47607419" y="30480"/>
                  </a:cubicBezTo>
                  <a:cubicBezTo>
                    <a:pt x="45127794" y="26670"/>
                    <a:pt x="42607516" y="25400"/>
                    <a:pt x="40127888" y="22860"/>
                  </a:cubicBezTo>
                  <a:cubicBezTo>
                    <a:pt x="39762041" y="22860"/>
                    <a:pt x="39355544" y="22860"/>
                    <a:pt x="38989697" y="22860"/>
                  </a:cubicBezTo>
                  <a:cubicBezTo>
                    <a:pt x="38379951" y="22860"/>
                    <a:pt x="37770209" y="22860"/>
                    <a:pt x="37201112" y="22860"/>
                  </a:cubicBezTo>
                  <a:cubicBezTo>
                    <a:pt x="35900326" y="22860"/>
                    <a:pt x="34599534" y="22860"/>
                    <a:pt x="33339397" y="24130"/>
                  </a:cubicBezTo>
                  <a:cubicBezTo>
                    <a:pt x="32241855" y="25400"/>
                    <a:pt x="13746267" y="29210"/>
                    <a:pt x="12648728" y="29210"/>
                  </a:cubicBezTo>
                  <a:cubicBezTo>
                    <a:pt x="10860144" y="29210"/>
                    <a:pt x="9071560" y="26670"/>
                    <a:pt x="7282976" y="33020"/>
                  </a:cubicBezTo>
                  <a:cubicBezTo>
                    <a:pt x="6348033" y="36830"/>
                    <a:pt x="5453741" y="36830"/>
                    <a:pt x="4559449" y="38100"/>
                  </a:cubicBezTo>
                  <a:cubicBezTo>
                    <a:pt x="3014762" y="41910"/>
                    <a:pt x="1470076" y="45720"/>
                    <a:pt x="49530" y="50800"/>
                  </a:cubicBezTo>
                  <a:cubicBezTo>
                    <a:pt x="36830" y="50800"/>
                    <a:pt x="34290" y="53340"/>
                    <a:pt x="33020" y="133465"/>
                  </a:cubicBezTo>
                  <a:cubicBezTo>
                    <a:pt x="31750" y="506823"/>
                    <a:pt x="31750" y="880182"/>
                    <a:pt x="30480" y="1253541"/>
                  </a:cubicBezTo>
                  <a:cubicBezTo>
                    <a:pt x="29210" y="1875805"/>
                    <a:pt x="26670" y="2477327"/>
                    <a:pt x="25400" y="3099591"/>
                  </a:cubicBezTo>
                  <a:cubicBezTo>
                    <a:pt x="20320" y="3763339"/>
                    <a:pt x="26670" y="19983693"/>
                    <a:pt x="29210" y="20647440"/>
                  </a:cubicBezTo>
                  <a:cubicBezTo>
                    <a:pt x="29210" y="21352675"/>
                    <a:pt x="29210" y="22078649"/>
                    <a:pt x="30480" y="22783882"/>
                  </a:cubicBezTo>
                  <a:cubicBezTo>
                    <a:pt x="30480" y="23302435"/>
                    <a:pt x="33020" y="23820989"/>
                    <a:pt x="33020" y="24339542"/>
                  </a:cubicBezTo>
                  <a:cubicBezTo>
                    <a:pt x="33020" y="24899579"/>
                    <a:pt x="33020" y="25459618"/>
                    <a:pt x="31750" y="25982462"/>
                  </a:cubicBezTo>
                  <a:cubicBezTo>
                    <a:pt x="31750" y="25986273"/>
                    <a:pt x="31750" y="25988812"/>
                    <a:pt x="31750" y="25992623"/>
                  </a:cubicBezTo>
                  <a:cubicBezTo>
                    <a:pt x="31750" y="26002783"/>
                    <a:pt x="35560" y="26006592"/>
                    <a:pt x="44450" y="26006592"/>
                  </a:cubicBezTo>
                  <a:cubicBezTo>
                    <a:pt x="291236" y="26006592"/>
                    <a:pt x="860332" y="26007862"/>
                    <a:pt x="1388777" y="26007862"/>
                  </a:cubicBezTo>
                  <a:cubicBezTo>
                    <a:pt x="2161120" y="26007862"/>
                    <a:pt x="2974113" y="26005323"/>
                    <a:pt x="3746456" y="26007862"/>
                  </a:cubicBezTo>
                  <a:cubicBezTo>
                    <a:pt x="5006595" y="26011671"/>
                    <a:pt x="6266734" y="26014214"/>
                    <a:pt x="7526873" y="26012942"/>
                  </a:cubicBezTo>
                  <a:cubicBezTo>
                    <a:pt x="8339866" y="26011671"/>
                    <a:pt x="9112209" y="26014214"/>
                    <a:pt x="9925202" y="26014214"/>
                  </a:cubicBezTo>
                  <a:cubicBezTo>
                    <a:pt x="11104041" y="26014214"/>
                    <a:pt x="12282881" y="26012942"/>
                    <a:pt x="13461720" y="26014214"/>
                  </a:cubicBezTo>
                  <a:cubicBezTo>
                    <a:pt x="15209655" y="26015482"/>
                    <a:pt x="34396287" y="26005323"/>
                    <a:pt x="36184870" y="26007862"/>
                  </a:cubicBezTo>
                  <a:cubicBezTo>
                    <a:pt x="36957216" y="26009133"/>
                    <a:pt x="37729557" y="26010403"/>
                    <a:pt x="38461252" y="26010403"/>
                  </a:cubicBezTo>
                  <a:cubicBezTo>
                    <a:pt x="39802689" y="26012942"/>
                    <a:pt x="41103478" y="26009133"/>
                    <a:pt x="42444916" y="26012942"/>
                  </a:cubicBezTo>
                  <a:cubicBezTo>
                    <a:pt x="43542455" y="26015482"/>
                    <a:pt x="44639994" y="26015482"/>
                    <a:pt x="45737536" y="26018021"/>
                  </a:cubicBezTo>
                  <a:cubicBezTo>
                    <a:pt x="47363524" y="26021832"/>
                    <a:pt x="48989508" y="26024371"/>
                    <a:pt x="50615493" y="26025642"/>
                  </a:cubicBezTo>
                  <a:cubicBezTo>
                    <a:pt x="51225239" y="26025642"/>
                    <a:pt x="51325316" y="26024371"/>
                    <a:pt x="51345637" y="26024371"/>
                  </a:cubicBezTo>
                  <a:close/>
                </a:path>
              </a:pathLst>
            </a:custGeom>
            <a:solidFill>
              <a:srgbClr val="F9F1EA"/>
            </a:solidFill>
          </p:spPr>
          <p:txBody>
            <a:bodyPr/>
            <a:lstStyle/>
            <a:p>
              <a:endParaRPr lang="en-US"/>
            </a:p>
          </p:txBody>
        </p:sp>
      </p:grpSp>
      <p:sp>
        <p:nvSpPr>
          <p:cNvPr id="5" name="TextBox 5"/>
          <p:cNvSpPr txBox="1"/>
          <p:nvPr/>
        </p:nvSpPr>
        <p:spPr>
          <a:xfrm>
            <a:off x="4572000" y="291934"/>
            <a:ext cx="8866677" cy="4463851"/>
          </a:xfrm>
          <a:prstGeom prst="rect">
            <a:avLst/>
          </a:prstGeom>
        </p:spPr>
        <p:txBody>
          <a:bodyPr lIns="0" tIns="0" rIns="0" bIns="0" rtlCol="0" anchor="t">
            <a:spAutoFit/>
          </a:bodyPr>
          <a:lstStyle/>
          <a:p>
            <a:pPr algn="ctr">
              <a:lnSpc>
                <a:spcPts val="39548"/>
              </a:lnSpc>
            </a:pPr>
            <a:r>
              <a:rPr lang="en-US" sz="28249" dirty="0">
                <a:solidFill>
                  <a:srgbClr val="C28050"/>
                </a:solidFill>
                <a:latin typeface="SVN-A Love Of Thunder" panose="02040603050506020204" pitchFamily="18" charset="0"/>
              </a:rPr>
              <a:t>True</a:t>
            </a:r>
          </a:p>
        </p:txBody>
      </p:sp>
      <p:sp>
        <p:nvSpPr>
          <p:cNvPr id="7" name="TextBox 10">
            <a:extLst>
              <a:ext uri="{FF2B5EF4-FFF2-40B4-BE49-F238E27FC236}">
                <a16:creationId xmlns:a16="http://schemas.microsoft.com/office/drawing/2014/main" id="{B9E82C13-2196-03CF-B49E-3FDB4038FCDE}"/>
              </a:ext>
            </a:extLst>
          </p:cNvPr>
          <p:cNvSpPr txBox="1"/>
          <p:nvPr/>
        </p:nvSpPr>
        <p:spPr>
          <a:xfrm>
            <a:off x="1295400" y="5270135"/>
            <a:ext cx="15544800" cy="3257302"/>
          </a:xfrm>
          <a:prstGeom prst="rect">
            <a:avLst/>
          </a:prstGeom>
        </p:spPr>
        <p:txBody>
          <a:bodyPr wrap="square" lIns="0" tIns="0" rIns="0" bIns="0" rtlCol="0" anchor="t">
            <a:spAutoFit/>
          </a:bodyPr>
          <a:lstStyle/>
          <a:p>
            <a:pPr algn="ctr">
              <a:lnSpc>
                <a:spcPts val="12745"/>
              </a:lnSpc>
            </a:pPr>
            <a:r>
              <a:rPr lang="en-US" sz="10000" dirty="0">
                <a:latin typeface="Comic Sans MS" panose="030F0702030302020204" pitchFamily="66" charset="0"/>
              </a:rPr>
              <a:t>The new friend is helpful. </a:t>
            </a:r>
          </a:p>
          <a:p>
            <a:pPr algn="ctr">
              <a:lnSpc>
                <a:spcPts val="12745"/>
              </a:lnSpc>
            </a:pPr>
            <a:r>
              <a:rPr lang="en-US" sz="10000" dirty="0">
                <a:latin typeface="Comic Sans MS" panose="030F0702030302020204" pitchFamily="66" charset="0"/>
              </a:rPr>
              <a:t>He likes helping others.</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4" name="tada sound.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F18481-4710-6B05-0374-31DD6E63501E}"/>
              </a:ext>
            </a:extLst>
          </p:cNvPr>
          <p:cNvPicPr>
            <a:picLocks noChangeAspect="1"/>
          </p:cNvPicPr>
          <p:nvPr/>
        </p:nvPicPr>
        <p:blipFill>
          <a:blip r:embed="rId5"/>
          <a:stretch>
            <a:fillRect/>
          </a:stretch>
        </p:blipFill>
        <p:spPr>
          <a:xfrm>
            <a:off x="0" y="-18190"/>
            <a:ext cx="18288000" cy="10323380"/>
          </a:xfrm>
          <a:prstGeom prst="rect">
            <a:avLst/>
          </a:prstGeom>
        </p:spPr>
      </p:pic>
      <p:grpSp>
        <p:nvGrpSpPr>
          <p:cNvPr id="15" name="Group 14">
            <a:extLst>
              <a:ext uri="{FF2B5EF4-FFF2-40B4-BE49-F238E27FC236}">
                <a16:creationId xmlns:a16="http://schemas.microsoft.com/office/drawing/2014/main" id="{2B9D5813-FD9D-E6F1-DECD-BD539E4E9A14}"/>
              </a:ext>
            </a:extLst>
          </p:cNvPr>
          <p:cNvGrpSpPr/>
          <p:nvPr/>
        </p:nvGrpSpPr>
        <p:grpSpPr>
          <a:xfrm>
            <a:off x="3276600" y="5448300"/>
            <a:ext cx="5638800" cy="4114800"/>
            <a:chOff x="3276600" y="5448300"/>
            <a:chExt cx="5638800" cy="4114800"/>
          </a:xfrm>
        </p:grpSpPr>
        <p:grpSp>
          <p:nvGrpSpPr>
            <p:cNvPr id="2" name="Group 2"/>
            <p:cNvGrpSpPr/>
            <p:nvPr/>
          </p:nvGrpSpPr>
          <p:grpSpPr>
            <a:xfrm>
              <a:off x="3276600" y="5448300"/>
              <a:ext cx="5638800" cy="4114800"/>
              <a:chOff x="0" y="0"/>
              <a:chExt cx="14807025" cy="13021711"/>
            </a:xfrm>
          </p:grpSpPr>
          <p:sp>
            <p:nvSpPr>
              <p:cNvPr id="3" name="Freeform 3"/>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4" name="Freeform 4"/>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8" name="TextBox 8"/>
            <p:cNvSpPr txBox="1"/>
            <p:nvPr/>
          </p:nvSpPr>
          <p:spPr>
            <a:xfrm>
              <a:off x="3803945" y="6526489"/>
              <a:ext cx="4583141" cy="1937903"/>
            </a:xfrm>
            <a:prstGeom prst="rect">
              <a:avLst/>
            </a:prstGeom>
          </p:spPr>
          <p:txBody>
            <a:bodyPr wrap="square" lIns="0" tIns="0" rIns="0" bIns="0" rtlCol="0" anchor="t">
              <a:spAutoFit/>
            </a:bodyPr>
            <a:lstStyle/>
            <a:p>
              <a:pPr algn="ctr">
                <a:lnSpc>
                  <a:spcPts val="16104"/>
                </a:lnSpc>
              </a:pPr>
              <a:r>
                <a:rPr lang="en-US" sz="11503" dirty="0">
                  <a:solidFill>
                    <a:schemeClr val="accent5">
                      <a:lumMod val="50000"/>
                    </a:schemeClr>
                  </a:solidFill>
                  <a:latin typeface="SVN-A Love Of Thunder" panose="02040603050506020204" pitchFamily="18" charset="0"/>
                </a:rPr>
                <a:t>False</a:t>
              </a:r>
            </a:p>
          </p:txBody>
        </p:sp>
      </p:grpSp>
      <p:grpSp>
        <p:nvGrpSpPr>
          <p:cNvPr id="16" name="Group 15">
            <a:extLst>
              <a:ext uri="{FF2B5EF4-FFF2-40B4-BE49-F238E27FC236}">
                <a16:creationId xmlns:a16="http://schemas.microsoft.com/office/drawing/2014/main" id="{568AEBF1-53E6-393D-E0F0-29ABA5A1EF17}"/>
              </a:ext>
            </a:extLst>
          </p:cNvPr>
          <p:cNvGrpSpPr/>
          <p:nvPr/>
        </p:nvGrpSpPr>
        <p:grpSpPr>
          <a:xfrm>
            <a:off x="9647845" y="5444688"/>
            <a:ext cx="5630093" cy="4114800"/>
            <a:chOff x="9647845" y="5444688"/>
            <a:chExt cx="5630093" cy="4114800"/>
          </a:xfrm>
        </p:grpSpPr>
        <p:grpSp>
          <p:nvGrpSpPr>
            <p:cNvPr id="5" name="Group 5"/>
            <p:cNvGrpSpPr/>
            <p:nvPr/>
          </p:nvGrpSpPr>
          <p:grpSpPr>
            <a:xfrm>
              <a:off x="9647845" y="5444688"/>
              <a:ext cx="5630093" cy="4114800"/>
              <a:chOff x="0" y="0"/>
              <a:chExt cx="14807025" cy="13021711"/>
            </a:xfrm>
          </p:grpSpPr>
          <p:sp>
            <p:nvSpPr>
              <p:cNvPr id="6" name="Freeform 6"/>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7" name="Freeform 7"/>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9" name="TextBox 9">
              <a:hlinkClick r:id="rId6" action="ppaction://hlinksldjump"/>
            </p:cNvPr>
            <p:cNvSpPr txBox="1"/>
            <p:nvPr/>
          </p:nvSpPr>
          <p:spPr>
            <a:xfrm>
              <a:off x="10594977" y="6506811"/>
              <a:ext cx="3889078" cy="1819216"/>
            </a:xfrm>
            <a:prstGeom prst="rect">
              <a:avLst/>
            </a:prstGeom>
          </p:spPr>
          <p:txBody>
            <a:bodyPr lIns="0" tIns="0" rIns="0" bIns="0" rtlCol="0" anchor="t">
              <a:spAutoFit/>
            </a:bodyPr>
            <a:lstStyle/>
            <a:p>
              <a:pPr algn="ctr">
                <a:lnSpc>
                  <a:spcPts val="16104"/>
                </a:lnSpc>
              </a:pPr>
              <a:r>
                <a:rPr lang="en-US" sz="11503" dirty="0">
                  <a:solidFill>
                    <a:schemeClr val="accent5">
                      <a:lumMod val="50000"/>
                    </a:schemeClr>
                  </a:solidFill>
                  <a:latin typeface="SVN-A Love Of Thunder" panose="02040603050506020204" pitchFamily="18" charset="0"/>
                </a:rPr>
                <a:t>True</a:t>
              </a:r>
            </a:p>
          </p:txBody>
        </p:sp>
      </p:grpSp>
      <p:sp>
        <p:nvSpPr>
          <p:cNvPr id="10" name="TextBox 10"/>
          <p:cNvSpPr txBox="1"/>
          <p:nvPr/>
        </p:nvSpPr>
        <p:spPr>
          <a:xfrm>
            <a:off x="762000" y="318617"/>
            <a:ext cx="17068800" cy="3077766"/>
          </a:xfrm>
          <a:prstGeom prst="rect">
            <a:avLst/>
          </a:prstGeom>
        </p:spPr>
        <p:txBody>
          <a:bodyPr wrap="square" lIns="0" tIns="0" rIns="0" bIns="0" rtlCol="0" anchor="t">
            <a:spAutoFit/>
          </a:bodyPr>
          <a:lstStyle/>
          <a:p>
            <a:pPr algn="ctr"/>
            <a:r>
              <a:rPr lang="en-US" sz="10000" dirty="0">
                <a:solidFill>
                  <a:srgbClr val="F9F1EA"/>
                </a:solidFill>
                <a:latin typeface="Comic Sans MS" panose="030F0702030302020204" pitchFamily="66" charset="0"/>
              </a:rPr>
              <a:t>The new English teacher </a:t>
            </a:r>
            <a:br>
              <a:rPr lang="en-US" sz="10000" dirty="0">
                <a:solidFill>
                  <a:srgbClr val="F9F1EA"/>
                </a:solidFill>
                <a:latin typeface="Comic Sans MS" panose="030F0702030302020204" pitchFamily="66" charset="0"/>
              </a:rPr>
            </a:br>
            <a:r>
              <a:rPr lang="en-US" sz="10000" dirty="0">
                <a:solidFill>
                  <a:srgbClr val="F9F1EA"/>
                </a:solidFill>
                <a:latin typeface="Comic Sans MS" panose="030F0702030302020204" pitchFamily="66" charset="0"/>
              </a:rPr>
              <a:t>is from America. </a:t>
            </a:r>
          </a:p>
        </p:txBody>
      </p:sp>
      <p:pic>
        <p:nvPicPr>
          <p:cNvPr id="14" name="Graphic 13" descr="Badge Cross with solid fill">
            <a:extLst>
              <a:ext uri="{FF2B5EF4-FFF2-40B4-BE49-F238E27FC236}">
                <a16:creationId xmlns:a16="http://schemas.microsoft.com/office/drawing/2014/main" id="{0838F576-9CCB-2146-1300-A40B51EC7A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7825" y="4117919"/>
            <a:ext cx="3383968" cy="3383968"/>
          </a:xfrm>
          <a:prstGeom prst="rect">
            <a:avLst/>
          </a:prstGeom>
        </p:spPr>
      </p:pic>
    </p:spTree>
    <p:extLst>
      <p:ext uri="{BB962C8B-B14F-4D97-AF65-F5344CB8AC3E}">
        <p14:creationId xmlns:p14="http://schemas.microsoft.com/office/powerpoint/2010/main" val="180659214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negative_beeps-6008.wav"/>
                                        </p:tgtEl>
                                      </p:cMediaNode>
                                    </p:audio>
                                  </p:sub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9AF29-17B3-8843-EAC0-C81906F5B638}"/>
              </a:ext>
            </a:extLst>
          </p:cNvPr>
          <p:cNvPicPr>
            <a:picLocks noChangeAspect="1"/>
          </p:cNvPicPr>
          <p:nvPr/>
        </p:nvPicPr>
        <p:blipFill>
          <a:blip r:embed="rId3"/>
          <a:stretch>
            <a:fillRect/>
          </a:stretch>
        </p:blipFill>
        <p:spPr>
          <a:xfrm>
            <a:off x="0" y="-18190"/>
            <a:ext cx="18288000" cy="10323380"/>
          </a:xfrm>
          <a:prstGeom prst="rect">
            <a:avLst/>
          </a:prstGeom>
        </p:spPr>
      </p:pic>
      <p:grpSp>
        <p:nvGrpSpPr>
          <p:cNvPr id="2" name="Group 2"/>
          <p:cNvGrpSpPr/>
          <p:nvPr/>
        </p:nvGrpSpPr>
        <p:grpSpPr>
          <a:xfrm>
            <a:off x="1028700" y="1028700"/>
            <a:ext cx="16230600" cy="8229600"/>
            <a:chOff x="0" y="0"/>
            <a:chExt cx="51363417" cy="26043423"/>
          </a:xfrm>
        </p:grpSpPr>
        <p:sp>
          <p:nvSpPr>
            <p:cNvPr id="3" name="Freeform 3"/>
            <p:cNvSpPr/>
            <p:nvPr/>
          </p:nvSpPr>
          <p:spPr>
            <a:xfrm>
              <a:off x="10160" y="16510"/>
              <a:ext cx="51340557" cy="26015482"/>
            </a:xfrm>
            <a:custGeom>
              <a:avLst/>
              <a:gdLst/>
              <a:ahLst/>
              <a:cxnLst/>
              <a:rect l="l" t="t" r="r" b="b"/>
              <a:pathLst>
                <a:path w="51340557" h="26015482">
                  <a:moveTo>
                    <a:pt x="51340557" y="26015482"/>
                  </a:moveTo>
                  <a:lnTo>
                    <a:pt x="0" y="26007861"/>
                  </a:lnTo>
                  <a:lnTo>
                    <a:pt x="0" y="9036075"/>
                  </a:lnTo>
                  <a:lnTo>
                    <a:pt x="17780" y="19050"/>
                  </a:lnTo>
                  <a:lnTo>
                    <a:pt x="25601994" y="0"/>
                  </a:lnTo>
                  <a:lnTo>
                    <a:pt x="51321507" y="5080"/>
                  </a:lnTo>
                  <a:close/>
                </a:path>
              </a:pathLst>
            </a:custGeom>
            <a:solidFill>
              <a:srgbClr val="F9F1EA"/>
            </a:solidFill>
          </p:spPr>
          <p:txBody>
            <a:bodyPr/>
            <a:lstStyle/>
            <a:p>
              <a:endParaRPr lang="en-US"/>
            </a:p>
          </p:txBody>
        </p:sp>
        <p:sp>
          <p:nvSpPr>
            <p:cNvPr id="4" name="Freeform 4"/>
            <p:cNvSpPr/>
            <p:nvPr/>
          </p:nvSpPr>
          <p:spPr>
            <a:xfrm>
              <a:off x="-3810" y="0"/>
              <a:ext cx="51369766" cy="26042153"/>
            </a:xfrm>
            <a:custGeom>
              <a:avLst/>
              <a:gdLst/>
              <a:ahLst/>
              <a:cxnLst/>
              <a:rect l="l" t="t" r="r" b="b"/>
              <a:pathLst>
                <a:path w="51369766" h="26042153">
                  <a:moveTo>
                    <a:pt x="51335477" y="21590"/>
                  </a:moveTo>
                  <a:cubicBezTo>
                    <a:pt x="51336748" y="34290"/>
                    <a:pt x="51336748" y="44450"/>
                    <a:pt x="51338016" y="54610"/>
                  </a:cubicBezTo>
                  <a:cubicBezTo>
                    <a:pt x="51340556" y="465339"/>
                    <a:pt x="51341827" y="1046119"/>
                    <a:pt x="51344366" y="1606157"/>
                  </a:cubicBezTo>
                  <a:cubicBezTo>
                    <a:pt x="51344366" y="2415100"/>
                    <a:pt x="51357066" y="18365808"/>
                    <a:pt x="51363416" y="19174749"/>
                  </a:cubicBezTo>
                  <a:cubicBezTo>
                    <a:pt x="51369766" y="20398536"/>
                    <a:pt x="51365956" y="21643065"/>
                    <a:pt x="51365956" y="22866849"/>
                  </a:cubicBezTo>
                  <a:cubicBezTo>
                    <a:pt x="51365956" y="23945442"/>
                    <a:pt x="51367227" y="24941064"/>
                    <a:pt x="51368498" y="25981192"/>
                  </a:cubicBezTo>
                  <a:cubicBezTo>
                    <a:pt x="51368498" y="26002783"/>
                    <a:pt x="51368498" y="26016753"/>
                    <a:pt x="51368498" y="26040882"/>
                  </a:cubicBezTo>
                  <a:cubicBezTo>
                    <a:pt x="51345637" y="26040882"/>
                    <a:pt x="51325316" y="26042153"/>
                    <a:pt x="51143941" y="26040882"/>
                  </a:cubicBezTo>
                  <a:cubicBezTo>
                    <a:pt x="48501712" y="26035803"/>
                    <a:pt x="45818834" y="26042153"/>
                    <a:pt x="43176607" y="26037071"/>
                  </a:cubicBezTo>
                  <a:cubicBezTo>
                    <a:pt x="41591272" y="26033264"/>
                    <a:pt x="40046588" y="26035803"/>
                    <a:pt x="38461252" y="26033264"/>
                  </a:cubicBezTo>
                  <a:cubicBezTo>
                    <a:pt x="37729557" y="26031992"/>
                    <a:pt x="36997865" y="26030721"/>
                    <a:pt x="36266170" y="26029453"/>
                  </a:cubicBezTo>
                  <a:cubicBezTo>
                    <a:pt x="35819022" y="26029453"/>
                    <a:pt x="35412526" y="26030721"/>
                    <a:pt x="34965378" y="26030721"/>
                  </a:cubicBezTo>
                  <a:cubicBezTo>
                    <a:pt x="33827190" y="26029453"/>
                    <a:pt x="30697168" y="26030721"/>
                    <a:pt x="29558980" y="26029453"/>
                  </a:cubicBezTo>
                  <a:cubicBezTo>
                    <a:pt x="28745984" y="26028182"/>
                    <a:pt x="12486129" y="26037071"/>
                    <a:pt x="11673136" y="26035803"/>
                  </a:cubicBezTo>
                  <a:cubicBezTo>
                    <a:pt x="11469887" y="26035803"/>
                    <a:pt x="11225990" y="26037071"/>
                    <a:pt x="11022742" y="26037071"/>
                  </a:cubicBezTo>
                  <a:cubicBezTo>
                    <a:pt x="10534945" y="26037071"/>
                    <a:pt x="10087799" y="26038342"/>
                    <a:pt x="9600004" y="26038342"/>
                  </a:cubicBezTo>
                  <a:cubicBezTo>
                    <a:pt x="8380515" y="26038342"/>
                    <a:pt x="7201675" y="26037071"/>
                    <a:pt x="5982186" y="26035803"/>
                  </a:cubicBezTo>
                  <a:cubicBezTo>
                    <a:pt x="5250492" y="26034532"/>
                    <a:pt x="4518799" y="26033264"/>
                    <a:pt x="3827755" y="26031992"/>
                  </a:cubicBezTo>
                  <a:cubicBezTo>
                    <a:pt x="2526966" y="26030721"/>
                    <a:pt x="1226178" y="26029453"/>
                    <a:pt x="48260" y="26029453"/>
                  </a:cubicBezTo>
                  <a:cubicBezTo>
                    <a:pt x="38100" y="26029453"/>
                    <a:pt x="29210" y="26029453"/>
                    <a:pt x="19050" y="26028182"/>
                  </a:cubicBezTo>
                  <a:cubicBezTo>
                    <a:pt x="10160" y="26026914"/>
                    <a:pt x="5080" y="26020564"/>
                    <a:pt x="7620" y="26011671"/>
                  </a:cubicBezTo>
                  <a:cubicBezTo>
                    <a:pt x="16510" y="25978172"/>
                    <a:pt x="12700" y="25459618"/>
                    <a:pt x="11430" y="24920322"/>
                  </a:cubicBezTo>
                  <a:cubicBezTo>
                    <a:pt x="10160" y="23820989"/>
                    <a:pt x="6350" y="22742396"/>
                    <a:pt x="7620" y="21643065"/>
                  </a:cubicBezTo>
                  <a:cubicBezTo>
                    <a:pt x="5080" y="20274083"/>
                    <a:pt x="0" y="3327753"/>
                    <a:pt x="7620" y="1938030"/>
                  </a:cubicBezTo>
                  <a:cubicBezTo>
                    <a:pt x="8890" y="1668383"/>
                    <a:pt x="7620" y="1377992"/>
                    <a:pt x="8890" y="1108345"/>
                  </a:cubicBezTo>
                  <a:cubicBezTo>
                    <a:pt x="10160" y="672761"/>
                    <a:pt x="12700" y="195691"/>
                    <a:pt x="13970" y="44450"/>
                  </a:cubicBezTo>
                  <a:cubicBezTo>
                    <a:pt x="13970" y="41910"/>
                    <a:pt x="15240" y="39370"/>
                    <a:pt x="16510" y="38100"/>
                  </a:cubicBezTo>
                  <a:cubicBezTo>
                    <a:pt x="38100" y="35560"/>
                    <a:pt x="209937" y="30480"/>
                    <a:pt x="860332" y="29210"/>
                  </a:cubicBezTo>
                  <a:cubicBezTo>
                    <a:pt x="1957872" y="25400"/>
                    <a:pt x="3055412" y="22860"/>
                    <a:pt x="4193602" y="20320"/>
                  </a:cubicBezTo>
                  <a:cubicBezTo>
                    <a:pt x="4965945" y="17780"/>
                    <a:pt x="5738288" y="16510"/>
                    <a:pt x="6469982" y="13970"/>
                  </a:cubicBezTo>
                  <a:cubicBezTo>
                    <a:pt x="7201675" y="11430"/>
                    <a:pt x="7974019" y="8890"/>
                    <a:pt x="8705713" y="8890"/>
                  </a:cubicBezTo>
                  <a:cubicBezTo>
                    <a:pt x="9518705" y="7620"/>
                    <a:pt x="10331698" y="10160"/>
                    <a:pt x="11144691" y="8890"/>
                  </a:cubicBezTo>
                  <a:cubicBezTo>
                    <a:pt x="12160932" y="8890"/>
                    <a:pt x="30575218" y="6350"/>
                    <a:pt x="31591460" y="5080"/>
                  </a:cubicBezTo>
                  <a:cubicBezTo>
                    <a:pt x="32567053" y="3810"/>
                    <a:pt x="33542643" y="2540"/>
                    <a:pt x="34558885" y="2540"/>
                  </a:cubicBezTo>
                  <a:cubicBezTo>
                    <a:pt x="36225522" y="1270"/>
                    <a:pt x="37851506" y="0"/>
                    <a:pt x="39518139" y="0"/>
                  </a:cubicBezTo>
                  <a:cubicBezTo>
                    <a:pt x="40209185" y="0"/>
                    <a:pt x="40940877" y="2540"/>
                    <a:pt x="41631920" y="2540"/>
                  </a:cubicBezTo>
                  <a:cubicBezTo>
                    <a:pt x="43542455" y="3810"/>
                    <a:pt x="45493638" y="5080"/>
                    <a:pt x="47404173" y="7620"/>
                  </a:cubicBezTo>
                  <a:cubicBezTo>
                    <a:pt x="48420411" y="8890"/>
                    <a:pt x="49436653" y="12700"/>
                    <a:pt x="50452895" y="16510"/>
                  </a:cubicBezTo>
                  <a:cubicBezTo>
                    <a:pt x="50696793" y="16510"/>
                    <a:pt x="50940692" y="16510"/>
                    <a:pt x="51143941" y="16510"/>
                  </a:cubicBezTo>
                  <a:cubicBezTo>
                    <a:pt x="51316427" y="17780"/>
                    <a:pt x="51325316" y="20320"/>
                    <a:pt x="51335477" y="21590"/>
                  </a:cubicBezTo>
                  <a:close/>
                  <a:moveTo>
                    <a:pt x="51345637" y="26024371"/>
                  </a:moveTo>
                  <a:cubicBezTo>
                    <a:pt x="51346906" y="26007862"/>
                    <a:pt x="51348177" y="25995162"/>
                    <a:pt x="51348177" y="25982462"/>
                  </a:cubicBezTo>
                  <a:cubicBezTo>
                    <a:pt x="51346906" y="24837354"/>
                    <a:pt x="51345637" y="23738022"/>
                    <a:pt x="51345637" y="22555719"/>
                  </a:cubicBezTo>
                  <a:cubicBezTo>
                    <a:pt x="51345637" y="22016424"/>
                    <a:pt x="51348177" y="21477128"/>
                    <a:pt x="51346906" y="20937832"/>
                  </a:cubicBezTo>
                  <a:cubicBezTo>
                    <a:pt x="51346906" y="20440019"/>
                    <a:pt x="51345637" y="19921466"/>
                    <a:pt x="51344366" y="19423656"/>
                  </a:cubicBezTo>
                  <a:cubicBezTo>
                    <a:pt x="51339287" y="18656196"/>
                    <a:pt x="51327856" y="2767716"/>
                    <a:pt x="51327856" y="2000257"/>
                  </a:cubicBezTo>
                  <a:cubicBezTo>
                    <a:pt x="51325316" y="1357251"/>
                    <a:pt x="51322777" y="693502"/>
                    <a:pt x="51320237" y="63500"/>
                  </a:cubicBezTo>
                  <a:cubicBezTo>
                    <a:pt x="51318966" y="44450"/>
                    <a:pt x="51317698" y="43180"/>
                    <a:pt x="51021989" y="41910"/>
                  </a:cubicBezTo>
                  <a:cubicBezTo>
                    <a:pt x="50900040" y="41910"/>
                    <a:pt x="50818742" y="41910"/>
                    <a:pt x="50696793" y="40640"/>
                  </a:cubicBezTo>
                  <a:cubicBezTo>
                    <a:pt x="49680555" y="36830"/>
                    <a:pt x="48623661" y="31750"/>
                    <a:pt x="47607419" y="30480"/>
                  </a:cubicBezTo>
                  <a:cubicBezTo>
                    <a:pt x="45127794" y="26670"/>
                    <a:pt x="42607516" y="25400"/>
                    <a:pt x="40127888" y="22860"/>
                  </a:cubicBezTo>
                  <a:cubicBezTo>
                    <a:pt x="39762041" y="22860"/>
                    <a:pt x="39355544" y="22860"/>
                    <a:pt x="38989697" y="22860"/>
                  </a:cubicBezTo>
                  <a:cubicBezTo>
                    <a:pt x="38379951" y="22860"/>
                    <a:pt x="37770209" y="22860"/>
                    <a:pt x="37201112" y="22860"/>
                  </a:cubicBezTo>
                  <a:cubicBezTo>
                    <a:pt x="35900326" y="22860"/>
                    <a:pt x="34599534" y="22860"/>
                    <a:pt x="33339397" y="24130"/>
                  </a:cubicBezTo>
                  <a:cubicBezTo>
                    <a:pt x="32241855" y="25400"/>
                    <a:pt x="13746267" y="29210"/>
                    <a:pt x="12648728" y="29210"/>
                  </a:cubicBezTo>
                  <a:cubicBezTo>
                    <a:pt x="10860144" y="29210"/>
                    <a:pt x="9071560" y="26670"/>
                    <a:pt x="7282976" y="33020"/>
                  </a:cubicBezTo>
                  <a:cubicBezTo>
                    <a:pt x="6348033" y="36830"/>
                    <a:pt x="5453741" y="36830"/>
                    <a:pt x="4559449" y="38100"/>
                  </a:cubicBezTo>
                  <a:cubicBezTo>
                    <a:pt x="3014762" y="41910"/>
                    <a:pt x="1470076" y="45720"/>
                    <a:pt x="49530" y="50800"/>
                  </a:cubicBezTo>
                  <a:cubicBezTo>
                    <a:pt x="36830" y="50800"/>
                    <a:pt x="34290" y="53340"/>
                    <a:pt x="33020" y="133465"/>
                  </a:cubicBezTo>
                  <a:cubicBezTo>
                    <a:pt x="31750" y="506823"/>
                    <a:pt x="31750" y="880182"/>
                    <a:pt x="30480" y="1253541"/>
                  </a:cubicBezTo>
                  <a:cubicBezTo>
                    <a:pt x="29210" y="1875805"/>
                    <a:pt x="26670" y="2477327"/>
                    <a:pt x="25400" y="3099591"/>
                  </a:cubicBezTo>
                  <a:cubicBezTo>
                    <a:pt x="20320" y="3763339"/>
                    <a:pt x="26670" y="19983693"/>
                    <a:pt x="29210" y="20647440"/>
                  </a:cubicBezTo>
                  <a:cubicBezTo>
                    <a:pt x="29210" y="21352675"/>
                    <a:pt x="29210" y="22078649"/>
                    <a:pt x="30480" y="22783882"/>
                  </a:cubicBezTo>
                  <a:cubicBezTo>
                    <a:pt x="30480" y="23302435"/>
                    <a:pt x="33020" y="23820989"/>
                    <a:pt x="33020" y="24339542"/>
                  </a:cubicBezTo>
                  <a:cubicBezTo>
                    <a:pt x="33020" y="24899579"/>
                    <a:pt x="33020" y="25459618"/>
                    <a:pt x="31750" y="25982462"/>
                  </a:cubicBezTo>
                  <a:cubicBezTo>
                    <a:pt x="31750" y="25986273"/>
                    <a:pt x="31750" y="25988812"/>
                    <a:pt x="31750" y="25992623"/>
                  </a:cubicBezTo>
                  <a:cubicBezTo>
                    <a:pt x="31750" y="26002783"/>
                    <a:pt x="35560" y="26006592"/>
                    <a:pt x="44450" y="26006592"/>
                  </a:cubicBezTo>
                  <a:cubicBezTo>
                    <a:pt x="291236" y="26006592"/>
                    <a:pt x="860332" y="26007862"/>
                    <a:pt x="1388777" y="26007862"/>
                  </a:cubicBezTo>
                  <a:cubicBezTo>
                    <a:pt x="2161120" y="26007862"/>
                    <a:pt x="2974113" y="26005323"/>
                    <a:pt x="3746456" y="26007862"/>
                  </a:cubicBezTo>
                  <a:cubicBezTo>
                    <a:pt x="5006595" y="26011671"/>
                    <a:pt x="6266734" y="26014214"/>
                    <a:pt x="7526873" y="26012942"/>
                  </a:cubicBezTo>
                  <a:cubicBezTo>
                    <a:pt x="8339866" y="26011671"/>
                    <a:pt x="9112209" y="26014214"/>
                    <a:pt x="9925202" y="26014214"/>
                  </a:cubicBezTo>
                  <a:cubicBezTo>
                    <a:pt x="11104041" y="26014214"/>
                    <a:pt x="12282881" y="26012942"/>
                    <a:pt x="13461720" y="26014214"/>
                  </a:cubicBezTo>
                  <a:cubicBezTo>
                    <a:pt x="15209655" y="26015482"/>
                    <a:pt x="34396287" y="26005323"/>
                    <a:pt x="36184870" y="26007862"/>
                  </a:cubicBezTo>
                  <a:cubicBezTo>
                    <a:pt x="36957216" y="26009133"/>
                    <a:pt x="37729557" y="26010403"/>
                    <a:pt x="38461252" y="26010403"/>
                  </a:cubicBezTo>
                  <a:cubicBezTo>
                    <a:pt x="39802689" y="26012942"/>
                    <a:pt x="41103478" y="26009133"/>
                    <a:pt x="42444916" y="26012942"/>
                  </a:cubicBezTo>
                  <a:cubicBezTo>
                    <a:pt x="43542455" y="26015482"/>
                    <a:pt x="44639994" y="26015482"/>
                    <a:pt x="45737536" y="26018021"/>
                  </a:cubicBezTo>
                  <a:cubicBezTo>
                    <a:pt x="47363524" y="26021832"/>
                    <a:pt x="48989508" y="26024371"/>
                    <a:pt x="50615493" y="26025642"/>
                  </a:cubicBezTo>
                  <a:cubicBezTo>
                    <a:pt x="51225239" y="26025642"/>
                    <a:pt x="51325316" y="26024371"/>
                    <a:pt x="51345637" y="26024371"/>
                  </a:cubicBezTo>
                  <a:close/>
                </a:path>
              </a:pathLst>
            </a:custGeom>
            <a:solidFill>
              <a:srgbClr val="F9F1EA"/>
            </a:solidFill>
          </p:spPr>
          <p:txBody>
            <a:bodyPr/>
            <a:lstStyle/>
            <a:p>
              <a:endParaRPr lang="en-US"/>
            </a:p>
          </p:txBody>
        </p:sp>
      </p:grpSp>
      <p:sp>
        <p:nvSpPr>
          <p:cNvPr id="5" name="TextBox 5"/>
          <p:cNvSpPr txBox="1"/>
          <p:nvPr/>
        </p:nvSpPr>
        <p:spPr>
          <a:xfrm>
            <a:off x="4572000" y="291934"/>
            <a:ext cx="8866677" cy="4463851"/>
          </a:xfrm>
          <a:prstGeom prst="rect">
            <a:avLst/>
          </a:prstGeom>
        </p:spPr>
        <p:txBody>
          <a:bodyPr lIns="0" tIns="0" rIns="0" bIns="0" rtlCol="0" anchor="t">
            <a:spAutoFit/>
          </a:bodyPr>
          <a:lstStyle/>
          <a:p>
            <a:pPr algn="ctr">
              <a:lnSpc>
                <a:spcPts val="39548"/>
              </a:lnSpc>
            </a:pPr>
            <a:r>
              <a:rPr lang="en-US" sz="28249" dirty="0">
                <a:solidFill>
                  <a:schemeClr val="accent5">
                    <a:lumMod val="50000"/>
                  </a:schemeClr>
                </a:solidFill>
                <a:latin typeface="SVN-A Love Of Thunder" panose="02040603050506020204" pitchFamily="18" charset="0"/>
              </a:rPr>
              <a:t>True</a:t>
            </a:r>
          </a:p>
        </p:txBody>
      </p:sp>
      <p:sp>
        <p:nvSpPr>
          <p:cNvPr id="9" name="TextBox 10">
            <a:extLst>
              <a:ext uri="{FF2B5EF4-FFF2-40B4-BE49-F238E27FC236}">
                <a16:creationId xmlns:a16="http://schemas.microsoft.com/office/drawing/2014/main" id="{57C03E72-4069-6C9F-BC53-1969A5CAA490}"/>
              </a:ext>
            </a:extLst>
          </p:cNvPr>
          <p:cNvSpPr txBox="1"/>
          <p:nvPr/>
        </p:nvSpPr>
        <p:spPr>
          <a:xfrm>
            <a:off x="-252962" y="5630896"/>
            <a:ext cx="18516600" cy="2462213"/>
          </a:xfrm>
          <a:prstGeom prst="rect">
            <a:avLst/>
          </a:prstGeom>
        </p:spPr>
        <p:txBody>
          <a:bodyPr wrap="square" lIns="0" tIns="0" rIns="0" bIns="0" rtlCol="0" anchor="t">
            <a:spAutoFit/>
          </a:bodyPr>
          <a:lstStyle/>
          <a:p>
            <a:pPr algn="ctr"/>
            <a:r>
              <a:rPr lang="en-US" sz="8000" dirty="0">
                <a:latin typeface="Comic Sans MS" panose="030F0702030302020204" pitchFamily="66" charset="0"/>
              </a:rPr>
              <a:t>The new English teacher is from America. She’s American. </a:t>
            </a:r>
          </a:p>
        </p:txBody>
      </p:sp>
    </p:spTree>
    <p:extLst>
      <p:ext uri="{BB962C8B-B14F-4D97-AF65-F5344CB8AC3E}">
        <p14:creationId xmlns:p14="http://schemas.microsoft.com/office/powerpoint/2010/main" val="272632105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4" name="tada sound.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782175-034A-095D-397C-8B5412C2BF90}"/>
              </a:ext>
            </a:extLst>
          </p:cNvPr>
          <p:cNvPicPr>
            <a:picLocks noChangeAspect="1"/>
          </p:cNvPicPr>
          <p:nvPr/>
        </p:nvPicPr>
        <p:blipFill>
          <a:blip r:embed="rId5"/>
          <a:stretch>
            <a:fillRect/>
          </a:stretch>
        </p:blipFill>
        <p:spPr>
          <a:xfrm>
            <a:off x="1" y="8603"/>
            <a:ext cx="18364199" cy="10444273"/>
          </a:xfrm>
          <a:prstGeom prst="rect">
            <a:avLst/>
          </a:prstGeom>
        </p:spPr>
      </p:pic>
      <p:grpSp>
        <p:nvGrpSpPr>
          <p:cNvPr id="15" name="Group 14">
            <a:extLst>
              <a:ext uri="{FF2B5EF4-FFF2-40B4-BE49-F238E27FC236}">
                <a16:creationId xmlns:a16="http://schemas.microsoft.com/office/drawing/2014/main" id="{2B9D5813-FD9D-E6F1-DECD-BD539E4E9A14}"/>
              </a:ext>
            </a:extLst>
          </p:cNvPr>
          <p:cNvGrpSpPr/>
          <p:nvPr/>
        </p:nvGrpSpPr>
        <p:grpSpPr>
          <a:xfrm>
            <a:off x="3276600" y="5448300"/>
            <a:ext cx="5638800" cy="4114800"/>
            <a:chOff x="3276600" y="5448300"/>
            <a:chExt cx="5638800" cy="4114800"/>
          </a:xfrm>
        </p:grpSpPr>
        <p:grpSp>
          <p:nvGrpSpPr>
            <p:cNvPr id="2" name="Group 2"/>
            <p:cNvGrpSpPr/>
            <p:nvPr/>
          </p:nvGrpSpPr>
          <p:grpSpPr>
            <a:xfrm>
              <a:off x="3276600" y="5448300"/>
              <a:ext cx="5638800" cy="4114800"/>
              <a:chOff x="0" y="0"/>
              <a:chExt cx="14807025" cy="13021711"/>
            </a:xfrm>
          </p:grpSpPr>
          <p:sp>
            <p:nvSpPr>
              <p:cNvPr id="3" name="Freeform 3"/>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4" name="Freeform 4"/>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8" name="TextBox 8">
              <a:hlinkClick r:id="rId6" action="ppaction://hlinksldjump"/>
            </p:cNvPr>
            <p:cNvSpPr txBox="1"/>
            <p:nvPr/>
          </p:nvSpPr>
          <p:spPr>
            <a:xfrm>
              <a:off x="3803945" y="6526489"/>
              <a:ext cx="4583141" cy="1937903"/>
            </a:xfrm>
            <a:prstGeom prst="rect">
              <a:avLst/>
            </a:prstGeom>
          </p:spPr>
          <p:txBody>
            <a:bodyPr wrap="square" lIns="0" tIns="0" rIns="0" bIns="0" rtlCol="0" anchor="t">
              <a:spAutoFit/>
            </a:bodyPr>
            <a:lstStyle/>
            <a:p>
              <a:pPr algn="ctr">
                <a:lnSpc>
                  <a:spcPts val="16104"/>
                </a:lnSpc>
              </a:pPr>
              <a:r>
                <a:rPr lang="en-US" sz="11503" dirty="0">
                  <a:solidFill>
                    <a:schemeClr val="accent4">
                      <a:lumMod val="50000"/>
                    </a:schemeClr>
                  </a:solidFill>
                  <a:latin typeface="SVN-A Love Of Thunder" panose="02040603050506020204" pitchFamily="18" charset="0"/>
                </a:rPr>
                <a:t>False</a:t>
              </a:r>
            </a:p>
          </p:txBody>
        </p:sp>
      </p:grpSp>
      <p:grpSp>
        <p:nvGrpSpPr>
          <p:cNvPr id="16" name="Group 15">
            <a:extLst>
              <a:ext uri="{FF2B5EF4-FFF2-40B4-BE49-F238E27FC236}">
                <a16:creationId xmlns:a16="http://schemas.microsoft.com/office/drawing/2014/main" id="{568AEBF1-53E6-393D-E0F0-29ABA5A1EF17}"/>
              </a:ext>
            </a:extLst>
          </p:cNvPr>
          <p:cNvGrpSpPr/>
          <p:nvPr/>
        </p:nvGrpSpPr>
        <p:grpSpPr>
          <a:xfrm>
            <a:off x="9647845" y="5444688"/>
            <a:ext cx="5630093" cy="4114800"/>
            <a:chOff x="9647845" y="5444688"/>
            <a:chExt cx="5630093" cy="4114800"/>
          </a:xfrm>
        </p:grpSpPr>
        <p:grpSp>
          <p:nvGrpSpPr>
            <p:cNvPr id="5" name="Group 5"/>
            <p:cNvGrpSpPr/>
            <p:nvPr/>
          </p:nvGrpSpPr>
          <p:grpSpPr>
            <a:xfrm>
              <a:off x="9647845" y="5444688"/>
              <a:ext cx="5630093" cy="4114800"/>
              <a:chOff x="0" y="0"/>
              <a:chExt cx="14807025" cy="13021711"/>
            </a:xfrm>
          </p:grpSpPr>
          <p:sp>
            <p:nvSpPr>
              <p:cNvPr id="6" name="Freeform 6"/>
              <p:cNvSpPr/>
              <p:nvPr/>
            </p:nvSpPr>
            <p:spPr>
              <a:xfrm>
                <a:off x="10160" y="16510"/>
                <a:ext cx="14784165" cy="12993772"/>
              </a:xfrm>
              <a:custGeom>
                <a:avLst/>
                <a:gdLst/>
                <a:ahLst/>
                <a:cxnLst/>
                <a:rect l="l" t="t" r="r" b="b"/>
                <a:pathLst>
                  <a:path w="14784165" h="12993772">
                    <a:moveTo>
                      <a:pt x="14784165" y="12993772"/>
                    </a:moveTo>
                    <a:lnTo>
                      <a:pt x="0" y="12986151"/>
                    </a:lnTo>
                    <a:lnTo>
                      <a:pt x="0" y="4519806"/>
                    </a:lnTo>
                    <a:lnTo>
                      <a:pt x="17780" y="19050"/>
                    </a:lnTo>
                    <a:lnTo>
                      <a:pt x="7370797" y="0"/>
                    </a:lnTo>
                    <a:lnTo>
                      <a:pt x="14765115" y="5080"/>
                    </a:lnTo>
                    <a:close/>
                  </a:path>
                </a:pathLst>
              </a:custGeom>
              <a:solidFill>
                <a:srgbClr val="F9F1EA"/>
              </a:solidFill>
            </p:spPr>
            <p:txBody>
              <a:bodyPr/>
              <a:lstStyle/>
              <a:p>
                <a:endParaRPr lang="en-US"/>
              </a:p>
            </p:txBody>
          </p:sp>
          <p:sp>
            <p:nvSpPr>
              <p:cNvPr id="7" name="Freeform 7"/>
              <p:cNvSpPr/>
              <p:nvPr/>
            </p:nvSpPr>
            <p:spPr>
              <a:xfrm>
                <a:off x="-3810" y="0"/>
                <a:ext cx="14813376" cy="13020441"/>
              </a:xfrm>
              <a:custGeom>
                <a:avLst/>
                <a:gdLst/>
                <a:ahLst/>
                <a:cxnLst/>
                <a:rect l="l" t="t" r="r" b="b"/>
                <a:pathLst>
                  <a:path w="14813376" h="13020441">
                    <a:moveTo>
                      <a:pt x="14779085" y="21590"/>
                    </a:moveTo>
                    <a:cubicBezTo>
                      <a:pt x="14780356" y="34290"/>
                      <a:pt x="14780356" y="44450"/>
                      <a:pt x="14781626" y="54610"/>
                    </a:cubicBezTo>
                    <a:cubicBezTo>
                      <a:pt x="14784165" y="263855"/>
                      <a:pt x="14785435" y="552814"/>
                      <a:pt x="14787976" y="831453"/>
                    </a:cubicBezTo>
                    <a:cubicBezTo>
                      <a:pt x="14787976" y="1233931"/>
                      <a:pt x="14800676" y="9169975"/>
                      <a:pt x="14807026" y="9572453"/>
                    </a:cubicBezTo>
                    <a:cubicBezTo>
                      <a:pt x="14813376" y="10181330"/>
                      <a:pt x="14809565" y="10800528"/>
                      <a:pt x="14809565" y="11409404"/>
                    </a:cubicBezTo>
                    <a:cubicBezTo>
                      <a:pt x="14809565" y="11946042"/>
                      <a:pt x="14810835" y="12441400"/>
                      <a:pt x="14812106" y="12959481"/>
                    </a:cubicBezTo>
                    <a:cubicBezTo>
                      <a:pt x="14812106" y="12981071"/>
                      <a:pt x="14812106" y="12995042"/>
                      <a:pt x="14812106" y="13019171"/>
                    </a:cubicBezTo>
                    <a:cubicBezTo>
                      <a:pt x="14789245" y="13019171"/>
                      <a:pt x="14768926" y="13020441"/>
                      <a:pt x="14706119" y="13019171"/>
                    </a:cubicBezTo>
                    <a:cubicBezTo>
                      <a:pt x="13948336" y="13014091"/>
                      <a:pt x="13178894" y="13020441"/>
                      <a:pt x="12421111" y="13015361"/>
                    </a:cubicBezTo>
                    <a:cubicBezTo>
                      <a:pt x="11966441" y="13011552"/>
                      <a:pt x="11523429" y="13014091"/>
                      <a:pt x="11068759" y="13011552"/>
                    </a:cubicBezTo>
                    <a:cubicBezTo>
                      <a:pt x="10858911" y="13010282"/>
                      <a:pt x="10649064" y="13009011"/>
                      <a:pt x="10439216" y="13007741"/>
                    </a:cubicBezTo>
                    <a:cubicBezTo>
                      <a:pt x="10310976" y="13007741"/>
                      <a:pt x="10194394" y="13009011"/>
                      <a:pt x="10066153" y="13009011"/>
                    </a:cubicBezTo>
                    <a:cubicBezTo>
                      <a:pt x="9739724" y="13007741"/>
                      <a:pt x="8842042" y="13009011"/>
                      <a:pt x="8515613" y="13007741"/>
                    </a:cubicBezTo>
                    <a:cubicBezTo>
                      <a:pt x="8282449" y="13006471"/>
                      <a:pt x="3619167" y="13015361"/>
                      <a:pt x="3386003" y="13014091"/>
                    </a:cubicBezTo>
                    <a:cubicBezTo>
                      <a:pt x="3327712" y="13014091"/>
                      <a:pt x="3257763" y="13015361"/>
                      <a:pt x="3199472" y="13015361"/>
                    </a:cubicBezTo>
                    <a:cubicBezTo>
                      <a:pt x="3059573" y="13015361"/>
                      <a:pt x="2931333" y="13016632"/>
                      <a:pt x="2791435" y="13016632"/>
                    </a:cubicBezTo>
                    <a:cubicBezTo>
                      <a:pt x="2441689" y="13016632"/>
                      <a:pt x="2103600" y="13015361"/>
                      <a:pt x="1753855" y="13014091"/>
                    </a:cubicBezTo>
                    <a:cubicBezTo>
                      <a:pt x="1544007" y="13012821"/>
                      <a:pt x="1334159" y="13011552"/>
                      <a:pt x="1135970" y="13010282"/>
                    </a:cubicBezTo>
                    <a:cubicBezTo>
                      <a:pt x="762907" y="13009011"/>
                      <a:pt x="389845"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98390" y="30480"/>
                      <a:pt x="284921" y="29210"/>
                    </a:cubicBezTo>
                    <a:cubicBezTo>
                      <a:pt x="599692" y="25400"/>
                      <a:pt x="914464" y="22860"/>
                      <a:pt x="1240894" y="20320"/>
                    </a:cubicBezTo>
                    <a:cubicBezTo>
                      <a:pt x="1462399" y="17780"/>
                      <a:pt x="1683905" y="16510"/>
                      <a:pt x="1893753" y="13970"/>
                    </a:cubicBezTo>
                    <a:cubicBezTo>
                      <a:pt x="2103601" y="11430"/>
                      <a:pt x="2325106" y="8890"/>
                      <a:pt x="2534954" y="8890"/>
                    </a:cubicBezTo>
                    <a:cubicBezTo>
                      <a:pt x="2768118" y="7620"/>
                      <a:pt x="3001282" y="10160"/>
                      <a:pt x="3234447" y="8890"/>
                    </a:cubicBezTo>
                    <a:cubicBezTo>
                      <a:pt x="3525902" y="8890"/>
                      <a:pt x="8807068" y="6350"/>
                      <a:pt x="9098523" y="5080"/>
                    </a:cubicBezTo>
                    <a:cubicBezTo>
                      <a:pt x="9378320" y="3810"/>
                      <a:pt x="9658117" y="2540"/>
                      <a:pt x="9949572" y="2540"/>
                    </a:cubicBezTo>
                    <a:cubicBezTo>
                      <a:pt x="10427558" y="1270"/>
                      <a:pt x="10893886" y="0"/>
                      <a:pt x="11371873" y="0"/>
                    </a:cubicBezTo>
                    <a:cubicBezTo>
                      <a:pt x="11570062" y="0"/>
                      <a:pt x="11779910" y="2540"/>
                      <a:pt x="11978098" y="2540"/>
                    </a:cubicBezTo>
                    <a:cubicBezTo>
                      <a:pt x="12526035" y="3810"/>
                      <a:pt x="13085629" y="5080"/>
                      <a:pt x="13633564" y="7620"/>
                    </a:cubicBezTo>
                    <a:cubicBezTo>
                      <a:pt x="13925019" y="8890"/>
                      <a:pt x="14216474" y="12700"/>
                      <a:pt x="14507929" y="16510"/>
                    </a:cubicBezTo>
                    <a:cubicBezTo>
                      <a:pt x="14577879" y="16510"/>
                      <a:pt x="14647828" y="16510"/>
                      <a:pt x="14706119" y="16510"/>
                    </a:cubicBezTo>
                    <a:cubicBezTo>
                      <a:pt x="14760035" y="17780"/>
                      <a:pt x="14768926" y="20320"/>
                      <a:pt x="14779085" y="21590"/>
                    </a:cubicBezTo>
                    <a:close/>
                    <a:moveTo>
                      <a:pt x="14789245" y="13002661"/>
                    </a:moveTo>
                    <a:cubicBezTo>
                      <a:pt x="14790515" y="12986152"/>
                      <a:pt x="14791785" y="12973452"/>
                      <a:pt x="14791785" y="12960752"/>
                    </a:cubicBezTo>
                    <a:cubicBezTo>
                      <a:pt x="14790515" y="12389800"/>
                      <a:pt x="14789245" y="11842843"/>
                      <a:pt x="14789245" y="11254605"/>
                    </a:cubicBezTo>
                    <a:cubicBezTo>
                      <a:pt x="14789245" y="10986287"/>
                      <a:pt x="14791785" y="10717968"/>
                      <a:pt x="14790515" y="10449649"/>
                    </a:cubicBezTo>
                    <a:cubicBezTo>
                      <a:pt x="14790515" y="10201970"/>
                      <a:pt x="14789245" y="9943971"/>
                      <a:pt x="14787976" y="9696293"/>
                    </a:cubicBezTo>
                    <a:cubicBezTo>
                      <a:pt x="14782895" y="9314454"/>
                      <a:pt x="14771465" y="1409370"/>
                      <a:pt x="14771465" y="1027532"/>
                    </a:cubicBezTo>
                    <a:cubicBezTo>
                      <a:pt x="14768926" y="707613"/>
                      <a:pt x="14766385" y="377375"/>
                      <a:pt x="14763845" y="63500"/>
                    </a:cubicBezTo>
                    <a:cubicBezTo>
                      <a:pt x="14762576" y="44450"/>
                      <a:pt x="14761306" y="43180"/>
                      <a:pt x="14671144" y="41910"/>
                    </a:cubicBezTo>
                    <a:cubicBezTo>
                      <a:pt x="14636170" y="41910"/>
                      <a:pt x="14612853" y="41910"/>
                      <a:pt x="14577879" y="40640"/>
                    </a:cubicBezTo>
                    <a:cubicBezTo>
                      <a:pt x="14286425" y="36830"/>
                      <a:pt x="13983310" y="31750"/>
                      <a:pt x="13691855" y="30480"/>
                    </a:cubicBezTo>
                    <a:cubicBezTo>
                      <a:pt x="12980705" y="26670"/>
                      <a:pt x="12257897" y="25400"/>
                      <a:pt x="11546747" y="22860"/>
                    </a:cubicBezTo>
                    <a:cubicBezTo>
                      <a:pt x="11441823" y="22860"/>
                      <a:pt x="11325241" y="22860"/>
                      <a:pt x="11220316" y="22860"/>
                    </a:cubicBezTo>
                    <a:cubicBezTo>
                      <a:pt x="11045443" y="22860"/>
                      <a:pt x="10870570" y="22860"/>
                      <a:pt x="10707355" y="22860"/>
                    </a:cubicBezTo>
                    <a:cubicBezTo>
                      <a:pt x="10334293" y="22860"/>
                      <a:pt x="9961230" y="22860"/>
                      <a:pt x="9599826" y="24130"/>
                    </a:cubicBezTo>
                    <a:cubicBezTo>
                      <a:pt x="9285054" y="25400"/>
                      <a:pt x="3980571" y="29210"/>
                      <a:pt x="3665800" y="29210"/>
                    </a:cubicBezTo>
                    <a:cubicBezTo>
                      <a:pt x="3152839" y="29210"/>
                      <a:pt x="2639878" y="26670"/>
                      <a:pt x="2126917" y="33020"/>
                    </a:cubicBezTo>
                    <a:cubicBezTo>
                      <a:pt x="1858778" y="36830"/>
                      <a:pt x="1602298" y="36830"/>
                      <a:pt x="1345817" y="38100"/>
                    </a:cubicBezTo>
                    <a:cubicBezTo>
                      <a:pt x="902806" y="41910"/>
                      <a:pt x="459794"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121706" y="12984881"/>
                      <a:pt x="284921" y="12986152"/>
                      <a:pt x="436478" y="12986152"/>
                    </a:cubicBezTo>
                    <a:cubicBezTo>
                      <a:pt x="657983" y="12986152"/>
                      <a:pt x="891148" y="12983611"/>
                      <a:pt x="1112653" y="12986152"/>
                    </a:cubicBezTo>
                    <a:cubicBezTo>
                      <a:pt x="1474058" y="12989961"/>
                      <a:pt x="1835462" y="12992502"/>
                      <a:pt x="2196866" y="12991231"/>
                    </a:cubicBezTo>
                    <a:cubicBezTo>
                      <a:pt x="2430031" y="12989961"/>
                      <a:pt x="2651536" y="12992502"/>
                      <a:pt x="2884700" y="12992502"/>
                    </a:cubicBezTo>
                    <a:cubicBezTo>
                      <a:pt x="3222788" y="12992502"/>
                      <a:pt x="3560876" y="12991231"/>
                      <a:pt x="3898964" y="12992502"/>
                    </a:cubicBezTo>
                    <a:cubicBezTo>
                      <a:pt x="4400267" y="12993771"/>
                      <a:pt x="9902939" y="12983611"/>
                      <a:pt x="10415900" y="12986152"/>
                    </a:cubicBezTo>
                    <a:cubicBezTo>
                      <a:pt x="10637406" y="12987421"/>
                      <a:pt x="10858911" y="12988692"/>
                      <a:pt x="11068759" y="12988692"/>
                    </a:cubicBezTo>
                    <a:cubicBezTo>
                      <a:pt x="11453480" y="12991231"/>
                      <a:pt x="11826543" y="12987421"/>
                      <a:pt x="12211263" y="12991231"/>
                    </a:cubicBezTo>
                    <a:cubicBezTo>
                      <a:pt x="12526035" y="12993771"/>
                      <a:pt x="12840806" y="12993771"/>
                      <a:pt x="13155578" y="12996311"/>
                    </a:cubicBezTo>
                    <a:cubicBezTo>
                      <a:pt x="13621906" y="13000121"/>
                      <a:pt x="14088234" y="13002661"/>
                      <a:pt x="14554562" y="13003931"/>
                    </a:cubicBezTo>
                    <a:cubicBezTo>
                      <a:pt x="14729435" y="13003931"/>
                      <a:pt x="14768926" y="13002661"/>
                      <a:pt x="14789245" y="13002661"/>
                    </a:cubicBezTo>
                    <a:close/>
                  </a:path>
                </a:pathLst>
              </a:custGeom>
              <a:solidFill>
                <a:srgbClr val="F9F1EA"/>
              </a:solidFill>
            </p:spPr>
            <p:txBody>
              <a:bodyPr/>
              <a:lstStyle/>
              <a:p>
                <a:endParaRPr lang="en-US"/>
              </a:p>
            </p:txBody>
          </p:sp>
        </p:grpSp>
        <p:sp>
          <p:nvSpPr>
            <p:cNvPr id="9" name="TextBox 9"/>
            <p:cNvSpPr txBox="1"/>
            <p:nvPr/>
          </p:nvSpPr>
          <p:spPr>
            <a:xfrm>
              <a:off x="10594977" y="6506811"/>
              <a:ext cx="3889078" cy="1819216"/>
            </a:xfrm>
            <a:prstGeom prst="rect">
              <a:avLst/>
            </a:prstGeom>
          </p:spPr>
          <p:txBody>
            <a:bodyPr lIns="0" tIns="0" rIns="0" bIns="0" rtlCol="0" anchor="t">
              <a:spAutoFit/>
            </a:bodyPr>
            <a:lstStyle/>
            <a:p>
              <a:pPr algn="ctr">
                <a:lnSpc>
                  <a:spcPts val="16104"/>
                </a:lnSpc>
              </a:pPr>
              <a:r>
                <a:rPr lang="en-US" sz="11503" dirty="0">
                  <a:solidFill>
                    <a:schemeClr val="accent4">
                      <a:lumMod val="50000"/>
                    </a:schemeClr>
                  </a:solidFill>
                  <a:latin typeface="SVN-A Love Of Thunder" panose="02040603050506020204" pitchFamily="18" charset="0"/>
                </a:rPr>
                <a:t>True</a:t>
              </a:r>
            </a:p>
          </p:txBody>
        </p:sp>
      </p:grpSp>
      <p:sp>
        <p:nvSpPr>
          <p:cNvPr id="10" name="TextBox 10"/>
          <p:cNvSpPr txBox="1"/>
          <p:nvPr/>
        </p:nvSpPr>
        <p:spPr>
          <a:xfrm>
            <a:off x="914400" y="945363"/>
            <a:ext cx="17068800" cy="3077766"/>
          </a:xfrm>
          <a:prstGeom prst="rect">
            <a:avLst/>
          </a:prstGeom>
        </p:spPr>
        <p:txBody>
          <a:bodyPr wrap="square" lIns="0" tIns="0" rIns="0" bIns="0" rtlCol="0" anchor="t">
            <a:spAutoFit/>
          </a:bodyPr>
          <a:lstStyle/>
          <a:p>
            <a:pPr algn="ctr"/>
            <a:r>
              <a:rPr lang="en-US" sz="10000" dirty="0">
                <a:solidFill>
                  <a:srgbClr val="F9F1EA"/>
                </a:solidFill>
                <a:latin typeface="Comic Sans MS" panose="030F0702030302020204" pitchFamily="66" charset="0"/>
              </a:rPr>
              <a:t>The new English teacher </a:t>
            </a:r>
            <a:br>
              <a:rPr lang="en-US" sz="10000" dirty="0">
                <a:solidFill>
                  <a:srgbClr val="F9F1EA"/>
                </a:solidFill>
                <a:latin typeface="Comic Sans MS" panose="030F0702030302020204" pitchFamily="66" charset="0"/>
              </a:rPr>
            </a:br>
            <a:r>
              <a:rPr lang="en-US" sz="10000" dirty="0">
                <a:solidFill>
                  <a:srgbClr val="F9F1EA"/>
                </a:solidFill>
                <a:latin typeface="Comic Sans MS" panose="030F0702030302020204" pitchFamily="66" charset="0"/>
              </a:rPr>
              <a:t>is not friendly. </a:t>
            </a:r>
          </a:p>
        </p:txBody>
      </p:sp>
      <p:pic>
        <p:nvPicPr>
          <p:cNvPr id="14" name="Graphic 13" descr="Badge Cross with solid fill">
            <a:extLst>
              <a:ext uri="{FF2B5EF4-FFF2-40B4-BE49-F238E27FC236}">
                <a16:creationId xmlns:a16="http://schemas.microsoft.com/office/drawing/2014/main" id="{0838F576-9CCB-2146-1300-A40B51EC7A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16948" y="4776577"/>
            <a:ext cx="3383968" cy="3383968"/>
          </a:xfrm>
          <a:prstGeom prst="rect">
            <a:avLst/>
          </a:prstGeom>
        </p:spPr>
      </p:pic>
    </p:spTree>
    <p:extLst>
      <p:ext uri="{BB962C8B-B14F-4D97-AF65-F5344CB8AC3E}">
        <p14:creationId xmlns:p14="http://schemas.microsoft.com/office/powerpoint/2010/main" val="407761362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negative_beeps-6008.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A5DD6E-7BC5-71CA-DC63-FDF0330233CB}"/>
              </a:ext>
            </a:extLst>
          </p:cNvPr>
          <p:cNvPicPr>
            <a:picLocks noChangeAspect="1"/>
          </p:cNvPicPr>
          <p:nvPr/>
        </p:nvPicPr>
        <p:blipFill>
          <a:blip r:embed="rId3"/>
          <a:stretch>
            <a:fillRect/>
          </a:stretch>
        </p:blipFill>
        <p:spPr>
          <a:xfrm>
            <a:off x="1" y="8603"/>
            <a:ext cx="18364199" cy="10444273"/>
          </a:xfrm>
          <a:prstGeom prst="rect">
            <a:avLst/>
          </a:prstGeom>
        </p:spPr>
      </p:pic>
      <p:grpSp>
        <p:nvGrpSpPr>
          <p:cNvPr id="2" name="Group 2"/>
          <p:cNvGrpSpPr/>
          <p:nvPr/>
        </p:nvGrpSpPr>
        <p:grpSpPr>
          <a:xfrm>
            <a:off x="1028700" y="881965"/>
            <a:ext cx="16230600" cy="4114800"/>
            <a:chOff x="0" y="0"/>
            <a:chExt cx="51363417" cy="13021711"/>
          </a:xfrm>
        </p:grpSpPr>
        <p:sp>
          <p:nvSpPr>
            <p:cNvPr id="3" name="Freeform 3"/>
            <p:cNvSpPr/>
            <p:nvPr/>
          </p:nvSpPr>
          <p:spPr>
            <a:xfrm>
              <a:off x="10160" y="16510"/>
              <a:ext cx="51340557" cy="12993772"/>
            </a:xfrm>
            <a:custGeom>
              <a:avLst/>
              <a:gdLst/>
              <a:ahLst/>
              <a:cxnLst/>
              <a:rect l="l" t="t" r="r" b="b"/>
              <a:pathLst>
                <a:path w="51340557" h="12993772">
                  <a:moveTo>
                    <a:pt x="51340557" y="12993772"/>
                  </a:moveTo>
                  <a:lnTo>
                    <a:pt x="0" y="12986151"/>
                  </a:lnTo>
                  <a:lnTo>
                    <a:pt x="0" y="4519806"/>
                  </a:lnTo>
                  <a:lnTo>
                    <a:pt x="17780" y="19050"/>
                  </a:lnTo>
                  <a:lnTo>
                    <a:pt x="25601994" y="0"/>
                  </a:lnTo>
                  <a:lnTo>
                    <a:pt x="51321507" y="5080"/>
                  </a:lnTo>
                  <a:close/>
                </a:path>
              </a:pathLst>
            </a:custGeom>
            <a:solidFill>
              <a:srgbClr val="F9F1EA"/>
            </a:solidFill>
          </p:spPr>
          <p:txBody>
            <a:bodyPr/>
            <a:lstStyle/>
            <a:p>
              <a:endParaRPr lang="en-US"/>
            </a:p>
          </p:txBody>
        </p:sp>
        <p:sp>
          <p:nvSpPr>
            <p:cNvPr id="4" name="Freeform 4"/>
            <p:cNvSpPr/>
            <p:nvPr/>
          </p:nvSpPr>
          <p:spPr>
            <a:xfrm>
              <a:off x="-3810" y="0"/>
              <a:ext cx="51369766" cy="13020441"/>
            </a:xfrm>
            <a:custGeom>
              <a:avLst/>
              <a:gdLst/>
              <a:ahLst/>
              <a:cxnLst/>
              <a:rect l="l" t="t" r="r" b="b"/>
              <a:pathLst>
                <a:path w="51369766" h="13020441">
                  <a:moveTo>
                    <a:pt x="51335477" y="21590"/>
                  </a:moveTo>
                  <a:cubicBezTo>
                    <a:pt x="51336748" y="34290"/>
                    <a:pt x="51336748" y="44450"/>
                    <a:pt x="51338016" y="54610"/>
                  </a:cubicBezTo>
                  <a:cubicBezTo>
                    <a:pt x="51340556" y="263855"/>
                    <a:pt x="51341827" y="552814"/>
                    <a:pt x="51344366" y="831453"/>
                  </a:cubicBezTo>
                  <a:cubicBezTo>
                    <a:pt x="51344366" y="1233931"/>
                    <a:pt x="51357066" y="9169975"/>
                    <a:pt x="51363416" y="9572453"/>
                  </a:cubicBezTo>
                  <a:cubicBezTo>
                    <a:pt x="51369766" y="10181330"/>
                    <a:pt x="51365956" y="10800528"/>
                    <a:pt x="51365956" y="11409404"/>
                  </a:cubicBezTo>
                  <a:cubicBezTo>
                    <a:pt x="51365956" y="11946042"/>
                    <a:pt x="51367227" y="12441400"/>
                    <a:pt x="51368498" y="12959481"/>
                  </a:cubicBezTo>
                  <a:cubicBezTo>
                    <a:pt x="51368498" y="12981071"/>
                    <a:pt x="51368498" y="12995042"/>
                    <a:pt x="51368498" y="13019171"/>
                  </a:cubicBezTo>
                  <a:cubicBezTo>
                    <a:pt x="51345637" y="13019171"/>
                    <a:pt x="51325316" y="13020441"/>
                    <a:pt x="51143941" y="13019171"/>
                  </a:cubicBezTo>
                  <a:cubicBezTo>
                    <a:pt x="48501712" y="13014091"/>
                    <a:pt x="45818834" y="13020441"/>
                    <a:pt x="43176607" y="13015361"/>
                  </a:cubicBezTo>
                  <a:cubicBezTo>
                    <a:pt x="41591272" y="13011552"/>
                    <a:pt x="40046588" y="13014091"/>
                    <a:pt x="38461252" y="13011552"/>
                  </a:cubicBezTo>
                  <a:cubicBezTo>
                    <a:pt x="37729557" y="13010282"/>
                    <a:pt x="36997865" y="13009011"/>
                    <a:pt x="36266170" y="13007741"/>
                  </a:cubicBezTo>
                  <a:cubicBezTo>
                    <a:pt x="35819022" y="13007741"/>
                    <a:pt x="35412526" y="13009011"/>
                    <a:pt x="34965378" y="13009011"/>
                  </a:cubicBezTo>
                  <a:cubicBezTo>
                    <a:pt x="33827190" y="13007741"/>
                    <a:pt x="30697168" y="13009011"/>
                    <a:pt x="29558980" y="13007741"/>
                  </a:cubicBezTo>
                  <a:cubicBezTo>
                    <a:pt x="28745984" y="13006471"/>
                    <a:pt x="12486129" y="13015361"/>
                    <a:pt x="11673136" y="13014091"/>
                  </a:cubicBezTo>
                  <a:cubicBezTo>
                    <a:pt x="11469887" y="13014091"/>
                    <a:pt x="11225990" y="13015361"/>
                    <a:pt x="11022742" y="13015361"/>
                  </a:cubicBezTo>
                  <a:cubicBezTo>
                    <a:pt x="10534945" y="13015361"/>
                    <a:pt x="10087799" y="13016632"/>
                    <a:pt x="9600004" y="13016632"/>
                  </a:cubicBezTo>
                  <a:cubicBezTo>
                    <a:pt x="8380515" y="13016632"/>
                    <a:pt x="7201675" y="13015361"/>
                    <a:pt x="5982186" y="13014091"/>
                  </a:cubicBezTo>
                  <a:cubicBezTo>
                    <a:pt x="5250492" y="13012821"/>
                    <a:pt x="4518799" y="13011552"/>
                    <a:pt x="3827755" y="13010282"/>
                  </a:cubicBezTo>
                  <a:cubicBezTo>
                    <a:pt x="2526966" y="13009011"/>
                    <a:pt x="1226178" y="13007741"/>
                    <a:pt x="48260" y="13007741"/>
                  </a:cubicBezTo>
                  <a:cubicBezTo>
                    <a:pt x="38100" y="13007741"/>
                    <a:pt x="29210" y="13007741"/>
                    <a:pt x="19050" y="13006471"/>
                  </a:cubicBezTo>
                  <a:cubicBezTo>
                    <a:pt x="10160" y="13005202"/>
                    <a:pt x="5080" y="12998852"/>
                    <a:pt x="7620" y="12989961"/>
                  </a:cubicBezTo>
                  <a:cubicBezTo>
                    <a:pt x="16510" y="12957397"/>
                    <a:pt x="12700" y="12699399"/>
                    <a:pt x="11430" y="12431079"/>
                  </a:cubicBezTo>
                  <a:cubicBezTo>
                    <a:pt x="10160" y="11884123"/>
                    <a:pt x="6350" y="11347484"/>
                    <a:pt x="7620" y="10800528"/>
                  </a:cubicBezTo>
                  <a:cubicBezTo>
                    <a:pt x="5080" y="10119411"/>
                    <a:pt x="0" y="1688008"/>
                    <a:pt x="7620" y="996572"/>
                  </a:cubicBezTo>
                  <a:cubicBezTo>
                    <a:pt x="8890" y="862412"/>
                    <a:pt x="7620" y="717933"/>
                    <a:pt x="8890" y="583774"/>
                  </a:cubicBezTo>
                  <a:cubicBezTo>
                    <a:pt x="10160" y="367055"/>
                    <a:pt x="12700" y="129696"/>
                    <a:pt x="13970" y="44450"/>
                  </a:cubicBezTo>
                  <a:cubicBezTo>
                    <a:pt x="13970" y="41910"/>
                    <a:pt x="15240" y="39370"/>
                    <a:pt x="16510" y="38100"/>
                  </a:cubicBezTo>
                  <a:cubicBezTo>
                    <a:pt x="38100" y="35560"/>
                    <a:pt x="209937" y="30480"/>
                    <a:pt x="860332" y="29210"/>
                  </a:cubicBezTo>
                  <a:cubicBezTo>
                    <a:pt x="1957872" y="25400"/>
                    <a:pt x="3055412" y="22860"/>
                    <a:pt x="4193602" y="20320"/>
                  </a:cubicBezTo>
                  <a:cubicBezTo>
                    <a:pt x="4965945" y="17780"/>
                    <a:pt x="5738288" y="16510"/>
                    <a:pt x="6469982" y="13970"/>
                  </a:cubicBezTo>
                  <a:cubicBezTo>
                    <a:pt x="7201675" y="11430"/>
                    <a:pt x="7974019" y="8890"/>
                    <a:pt x="8705713" y="8890"/>
                  </a:cubicBezTo>
                  <a:cubicBezTo>
                    <a:pt x="9518705" y="7620"/>
                    <a:pt x="10331698" y="10160"/>
                    <a:pt x="11144691" y="8890"/>
                  </a:cubicBezTo>
                  <a:cubicBezTo>
                    <a:pt x="12160932" y="8890"/>
                    <a:pt x="30575218" y="6350"/>
                    <a:pt x="31591460" y="5080"/>
                  </a:cubicBezTo>
                  <a:cubicBezTo>
                    <a:pt x="32567053" y="3810"/>
                    <a:pt x="33542643" y="2540"/>
                    <a:pt x="34558885" y="2540"/>
                  </a:cubicBezTo>
                  <a:cubicBezTo>
                    <a:pt x="36225522" y="1270"/>
                    <a:pt x="37851506" y="0"/>
                    <a:pt x="39518139" y="0"/>
                  </a:cubicBezTo>
                  <a:cubicBezTo>
                    <a:pt x="40209185" y="0"/>
                    <a:pt x="40940877" y="2540"/>
                    <a:pt x="41631920" y="2540"/>
                  </a:cubicBezTo>
                  <a:cubicBezTo>
                    <a:pt x="43542455" y="3810"/>
                    <a:pt x="45493638" y="5080"/>
                    <a:pt x="47404173" y="7620"/>
                  </a:cubicBezTo>
                  <a:cubicBezTo>
                    <a:pt x="48420411" y="8890"/>
                    <a:pt x="49436653" y="12700"/>
                    <a:pt x="50452895" y="16510"/>
                  </a:cubicBezTo>
                  <a:cubicBezTo>
                    <a:pt x="50696793" y="16510"/>
                    <a:pt x="50940692" y="16510"/>
                    <a:pt x="51143941" y="16510"/>
                  </a:cubicBezTo>
                  <a:cubicBezTo>
                    <a:pt x="51316427" y="17780"/>
                    <a:pt x="51325316" y="20320"/>
                    <a:pt x="51335477" y="21590"/>
                  </a:cubicBezTo>
                  <a:close/>
                  <a:moveTo>
                    <a:pt x="51345637" y="13002661"/>
                  </a:moveTo>
                  <a:cubicBezTo>
                    <a:pt x="51346906" y="12986152"/>
                    <a:pt x="51348177" y="12973452"/>
                    <a:pt x="51348177" y="12960752"/>
                  </a:cubicBezTo>
                  <a:cubicBezTo>
                    <a:pt x="51346906" y="12389800"/>
                    <a:pt x="51345637" y="11842843"/>
                    <a:pt x="51345637" y="11254605"/>
                  </a:cubicBezTo>
                  <a:cubicBezTo>
                    <a:pt x="51345637" y="10986287"/>
                    <a:pt x="51348177" y="10717968"/>
                    <a:pt x="51346906" y="10449649"/>
                  </a:cubicBezTo>
                  <a:cubicBezTo>
                    <a:pt x="51346906" y="10201970"/>
                    <a:pt x="51345637" y="9943971"/>
                    <a:pt x="51344366" y="9696293"/>
                  </a:cubicBezTo>
                  <a:cubicBezTo>
                    <a:pt x="51339287" y="9314454"/>
                    <a:pt x="51327856" y="1409370"/>
                    <a:pt x="51327856" y="1027532"/>
                  </a:cubicBezTo>
                  <a:cubicBezTo>
                    <a:pt x="51325316" y="707613"/>
                    <a:pt x="51322777" y="377375"/>
                    <a:pt x="51320237" y="63500"/>
                  </a:cubicBezTo>
                  <a:cubicBezTo>
                    <a:pt x="51318966" y="44450"/>
                    <a:pt x="51317698" y="43180"/>
                    <a:pt x="51021989" y="41910"/>
                  </a:cubicBezTo>
                  <a:cubicBezTo>
                    <a:pt x="50900040" y="41910"/>
                    <a:pt x="50818742" y="41910"/>
                    <a:pt x="50696793" y="40640"/>
                  </a:cubicBezTo>
                  <a:cubicBezTo>
                    <a:pt x="49680555" y="36830"/>
                    <a:pt x="48623661" y="31750"/>
                    <a:pt x="47607419" y="30480"/>
                  </a:cubicBezTo>
                  <a:cubicBezTo>
                    <a:pt x="45127794" y="26670"/>
                    <a:pt x="42607516" y="25400"/>
                    <a:pt x="40127888" y="22860"/>
                  </a:cubicBezTo>
                  <a:cubicBezTo>
                    <a:pt x="39762041" y="22860"/>
                    <a:pt x="39355544" y="22860"/>
                    <a:pt x="38989697" y="22860"/>
                  </a:cubicBezTo>
                  <a:cubicBezTo>
                    <a:pt x="38379951" y="22860"/>
                    <a:pt x="37770209" y="22860"/>
                    <a:pt x="37201112" y="22860"/>
                  </a:cubicBezTo>
                  <a:cubicBezTo>
                    <a:pt x="35900326" y="22860"/>
                    <a:pt x="34599534" y="22860"/>
                    <a:pt x="33339397" y="24130"/>
                  </a:cubicBezTo>
                  <a:cubicBezTo>
                    <a:pt x="32241855" y="25400"/>
                    <a:pt x="13746267" y="29210"/>
                    <a:pt x="12648728" y="29210"/>
                  </a:cubicBezTo>
                  <a:cubicBezTo>
                    <a:pt x="10860144" y="29210"/>
                    <a:pt x="9071560" y="26670"/>
                    <a:pt x="7282976" y="33020"/>
                  </a:cubicBezTo>
                  <a:cubicBezTo>
                    <a:pt x="6348033" y="36830"/>
                    <a:pt x="5453741" y="36830"/>
                    <a:pt x="4559449" y="38100"/>
                  </a:cubicBezTo>
                  <a:cubicBezTo>
                    <a:pt x="3014762" y="41910"/>
                    <a:pt x="1470076" y="45720"/>
                    <a:pt x="49530" y="50800"/>
                  </a:cubicBezTo>
                  <a:cubicBezTo>
                    <a:pt x="36830" y="50800"/>
                    <a:pt x="34290" y="53340"/>
                    <a:pt x="33020" y="98736"/>
                  </a:cubicBezTo>
                  <a:cubicBezTo>
                    <a:pt x="31750" y="284495"/>
                    <a:pt x="31750" y="470254"/>
                    <a:pt x="30480" y="656014"/>
                  </a:cubicBezTo>
                  <a:cubicBezTo>
                    <a:pt x="29210" y="965612"/>
                    <a:pt x="26670" y="1264891"/>
                    <a:pt x="25400" y="1574490"/>
                  </a:cubicBezTo>
                  <a:cubicBezTo>
                    <a:pt x="20320" y="1904728"/>
                    <a:pt x="26670" y="9974931"/>
                    <a:pt x="29210" y="10305169"/>
                  </a:cubicBezTo>
                  <a:cubicBezTo>
                    <a:pt x="29210" y="10656048"/>
                    <a:pt x="29210" y="11017246"/>
                    <a:pt x="30480" y="11368125"/>
                  </a:cubicBezTo>
                  <a:cubicBezTo>
                    <a:pt x="30480" y="11626124"/>
                    <a:pt x="33020" y="11884123"/>
                    <a:pt x="33020" y="12142122"/>
                  </a:cubicBezTo>
                  <a:cubicBezTo>
                    <a:pt x="33020" y="12420760"/>
                    <a:pt x="33020" y="12699399"/>
                    <a:pt x="31750" y="12960752"/>
                  </a:cubicBezTo>
                  <a:cubicBezTo>
                    <a:pt x="31750" y="12964561"/>
                    <a:pt x="31750" y="12967102"/>
                    <a:pt x="31750" y="12970911"/>
                  </a:cubicBezTo>
                  <a:cubicBezTo>
                    <a:pt x="31750" y="12981071"/>
                    <a:pt x="35560" y="12984881"/>
                    <a:pt x="44450" y="12984881"/>
                  </a:cubicBezTo>
                  <a:cubicBezTo>
                    <a:pt x="291236" y="12984881"/>
                    <a:pt x="860332" y="12986152"/>
                    <a:pt x="1388777" y="12986152"/>
                  </a:cubicBezTo>
                  <a:cubicBezTo>
                    <a:pt x="2161120" y="12986152"/>
                    <a:pt x="2974113" y="12983611"/>
                    <a:pt x="3746456" y="12986152"/>
                  </a:cubicBezTo>
                  <a:cubicBezTo>
                    <a:pt x="5006595" y="12989961"/>
                    <a:pt x="6266734" y="12992502"/>
                    <a:pt x="7526873" y="12991231"/>
                  </a:cubicBezTo>
                  <a:cubicBezTo>
                    <a:pt x="8339866" y="12989961"/>
                    <a:pt x="9112209" y="12992502"/>
                    <a:pt x="9925202" y="12992502"/>
                  </a:cubicBezTo>
                  <a:cubicBezTo>
                    <a:pt x="11104041" y="12992502"/>
                    <a:pt x="12282881" y="12991231"/>
                    <a:pt x="13461720" y="12992502"/>
                  </a:cubicBezTo>
                  <a:cubicBezTo>
                    <a:pt x="15209655" y="12993771"/>
                    <a:pt x="34396287" y="12983611"/>
                    <a:pt x="36184870" y="12986152"/>
                  </a:cubicBezTo>
                  <a:cubicBezTo>
                    <a:pt x="36957216" y="12987421"/>
                    <a:pt x="37729557" y="12988692"/>
                    <a:pt x="38461252" y="12988692"/>
                  </a:cubicBezTo>
                  <a:cubicBezTo>
                    <a:pt x="39802689" y="12991231"/>
                    <a:pt x="41103478" y="12987421"/>
                    <a:pt x="42444916" y="12991231"/>
                  </a:cubicBezTo>
                  <a:cubicBezTo>
                    <a:pt x="43542455" y="12993771"/>
                    <a:pt x="44639994" y="12993771"/>
                    <a:pt x="45737536" y="12996311"/>
                  </a:cubicBezTo>
                  <a:cubicBezTo>
                    <a:pt x="47363524" y="13000121"/>
                    <a:pt x="48989508" y="13002661"/>
                    <a:pt x="50615493" y="13003931"/>
                  </a:cubicBezTo>
                  <a:cubicBezTo>
                    <a:pt x="51225239" y="13003931"/>
                    <a:pt x="51325316" y="13002661"/>
                    <a:pt x="51345637" y="13002661"/>
                  </a:cubicBezTo>
                  <a:close/>
                </a:path>
              </a:pathLst>
            </a:custGeom>
            <a:solidFill>
              <a:srgbClr val="F9F1EA"/>
            </a:solidFill>
          </p:spPr>
          <p:txBody>
            <a:bodyPr/>
            <a:lstStyle/>
            <a:p>
              <a:endParaRPr lang="en-US"/>
            </a:p>
          </p:txBody>
        </p:sp>
      </p:grpSp>
      <p:sp>
        <p:nvSpPr>
          <p:cNvPr id="5" name="TextBox 5"/>
          <p:cNvSpPr txBox="1"/>
          <p:nvPr/>
        </p:nvSpPr>
        <p:spPr>
          <a:xfrm>
            <a:off x="4817799" y="1583187"/>
            <a:ext cx="8651600" cy="2705869"/>
          </a:xfrm>
          <a:prstGeom prst="rect">
            <a:avLst/>
          </a:prstGeom>
        </p:spPr>
        <p:txBody>
          <a:bodyPr lIns="0" tIns="0" rIns="0" bIns="0" rtlCol="0" anchor="t">
            <a:spAutoFit/>
          </a:bodyPr>
          <a:lstStyle/>
          <a:p>
            <a:pPr algn="ctr">
              <a:lnSpc>
                <a:spcPts val="21143"/>
              </a:lnSpc>
            </a:pPr>
            <a:r>
              <a:rPr lang="en-US" sz="21700" dirty="0">
                <a:solidFill>
                  <a:schemeClr val="accent4">
                    <a:lumMod val="50000"/>
                  </a:schemeClr>
                </a:solidFill>
                <a:latin typeface="SVN-A Love Of Thunder" panose="02040603050506020204" pitchFamily="18" charset="0"/>
              </a:rPr>
              <a:t>False</a:t>
            </a:r>
          </a:p>
        </p:txBody>
      </p:sp>
      <p:sp>
        <p:nvSpPr>
          <p:cNvPr id="9" name="TextBox 10">
            <a:extLst>
              <a:ext uri="{FF2B5EF4-FFF2-40B4-BE49-F238E27FC236}">
                <a16:creationId xmlns:a16="http://schemas.microsoft.com/office/drawing/2014/main" id="{1D1DF2DB-394F-3D6E-784B-65CD751918F3}"/>
              </a:ext>
            </a:extLst>
          </p:cNvPr>
          <p:cNvSpPr txBox="1"/>
          <p:nvPr/>
        </p:nvSpPr>
        <p:spPr>
          <a:xfrm>
            <a:off x="762000" y="5600961"/>
            <a:ext cx="17068800" cy="3693319"/>
          </a:xfrm>
          <a:prstGeom prst="rect">
            <a:avLst/>
          </a:prstGeom>
        </p:spPr>
        <p:txBody>
          <a:bodyPr wrap="square" lIns="0" tIns="0" rIns="0" bIns="0" rtlCol="0" anchor="t">
            <a:spAutoFit/>
          </a:bodyPr>
          <a:lstStyle/>
          <a:p>
            <a:pPr algn="ctr"/>
            <a:r>
              <a:rPr lang="en-US" sz="12000" dirty="0">
                <a:solidFill>
                  <a:srgbClr val="F9F1EA"/>
                </a:solidFill>
                <a:latin typeface="Comic Sans MS" panose="030F0702030302020204" pitchFamily="66" charset="0"/>
              </a:rPr>
              <a:t>The new English teacher is</a:t>
            </a:r>
            <a:r>
              <a:rPr lang="en-US" sz="12000" dirty="0">
                <a:solidFill>
                  <a:srgbClr val="FFFF00"/>
                </a:solidFill>
                <a:latin typeface="Comic Sans MS" panose="030F0702030302020204" pitchFamily="66" charset="0"/>
              </a:rPr>
              <a:t> friendly</a:t>
            </a:r>
            <a:r>
              <a:rPr lang="en-US" sz="12000" dirty="0">
                <a:solidFill>
                  <a:srgbClr val="F9F1EA"/>
                </a:solidFill>
                <a:latin typeface="Comic Sans MS" panose="030F0702030302020204" pitchFamily="66" charset="0"/>
              </a:rPr>
              <a:t>. </a:t>
            </a:r>
          </a:p>
        </p:txBody>
      </p:sp>
    </p:spTree>
    <p:extLst>
      <p:ext uri="{BB962C8B-B14F-4D97-AF65-F5344CB8AC3E}">
        <p14:creationId xmlns:p14="http://schemas.microsoft.com/office/powerpoint/2010/main" val="177385135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4" name="tada sound.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4"/>
          <a:stretch>
            <a:fillRect/>
          </a:stretch>
        </p:blipFill>
        <p:spPr>
          <a:xfrm>
            <a:off x="-34636" y="0"/>
            <a:ext cx="18322636" cy="10287000"/>
          </a:xfrm>
          <a:prstGeom prst="rect">
            <a:avLst/>
          </a:prstGeom>
        </p:spPr>
      </p:pic>
      <p:grpSp>
        <p:nvGrpSpPr>
          <p:cNvPr id="2" name="Group 2"/>
          <p:cNvGrpSpPr/>
          <p:nvPr/>
        </p:nvGrpSpPr>
        <p:grpSpPr>
          <a:xfrm>
            <a:off x="762001" y="996046"/>
            <a:ext cx="16634824" cy="8948054"/>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5"/>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6"/>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7"/>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620621" y="-259682"/>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ASK and ANSWER.</a:t>
            </a:r>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8"/>
            <a:stretch>
              <a:fillRect/>
            </a:stretch>
          </a:blipFill>
        </p:spPr>
        <p:txBody>
          <a:bodyPr/>
          <a:lstStyle/>
          <a:p>
            <a:endParaRPr lang="en-US"/>
          </a:p>
        </p:txBody>
      </p:sp>
      <p:grpSp>
        <p:nvGrpSpPr>
          <p:cNvPr id="18" name="Group 17">
            <a:extLst>
              <a:ext uri="{FF2B5EF4-FFF2-40B4-BE49-F238E27FC236}">
                <a16:creationId xmlns:a16="http://schemas.microsoft.com/office/drawing/2014/main" id="{E7B94D28-2EB0-45F3-0520-945336EA5DE9}"/>
              </a:ext>
            </a:extLst>
          </p:cNvPr>
          <p:cNvGrpSpPr/>
          <p:nvPr/>
        </p:nvGrpSpPr>
        <p:grpSpPr>
          <a:xfrm>
            <a:off x="3356418" y="1099291"/>
            <a:ext cx="5811984" cy="4383753"/>
            <a:chOff x="3429000" y="1558987"/>
            <a:chExt cx="4735276" cy="4003778"/>
          </a:xfrm>
          <a:solidFill>
            <a:schemeClr val="accent5">
              <a:lumMod val="40000"/>
              <a:lumOff val="60000"/>
            </a:schemeClr>
          </a:solidFill>
        </p:grpSpPr>
        <p:sp>
          <p:nvSpPr>
            <p:cNvPr id="14" name="Rectangle: Rounded Corners 13">
              <a:extLst>
                <a:ext uri="{FF2B5EF4-FFF2-40B4-BE49-F238E27FC236}">
                  <a16:creationId xmlns:a16="http://schemas.microsoft.com/office/drawing/2014/main" id="{D8992A86-F8FF-1538-AFA5-A568AF605976}"/>
                </a:ext>
              </a:extLst>
            </p:cNvPr>
            <p:cNvSpPr/>
            <p:nvPr/>
          </p:nvSpPr>
          <p:spPr>
            <a:xfrm>
              <a:off x="3429000" y="1558987"/>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46DBF0E-2E02-25EA-EF3B-1669FEBBB986}"/>
                </a:ext>
              </a:extLst>
            </p:cNvPr>
            <p:cNvPicPr>
              <a:picLocks noChangeAspect="1"/>
            </p:cNvPicPr>
            <p:nvPr/>
          </p:nvPicPr>
          <p:blipFill>
            <a:blip r:embed="rId9" cstate="email">
              <a:extLst>
                <a:ext uri="{28A0092B-C50C-407E-A947-70E740481C1C}">
                  <a14:useLocalDpi xmlns:a14="http://schemas.microsoft.com/office/drawing/2010/main" val="0"/>
                </a:ext>
              </a:extLst>
            </a:blip>
            <a:srcRect t="208" b="208"/>
            <a:stretch/>
          </p:blipFill>
          <p:spPr>
            <a:xfrm>
              <a:off x="3657600" y="1674828"/>
              <a:ext cx="4311062"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5" name="Group 34">
            <a:extLst>
              <a:ext uri="{FF2B5EF4-FFF2-40B4-BE49-F238E27FC236}">
                <a16:creationId xmlns:a16="http://schemas.microsoft.com/office/drawing/2014/main" id="{6A58062F-9664-2A74-09BD-5804BE4A72FF}"/>
              </a:ext>
            </a:extLst>
          </p:cNvPr>
          <p:cNvGrpSpPr/>
          <p:nvPr/>
        </p:nvGrpSpPr>
        <p:grpSpPr>
          <a:xfrm>
            <a:off x="9812317" y="1184551"/>
            <a:ext cx="5811984" cy="4003778"/>
            <a:chOff x="8851549" y="1582928"/>
            <a:chExt cx="4735276" cy="4003778"/>
          </a:xfrm>
        </p:grpSpPr>
        <p:sp>
          <p:nvSpPr>
            <p:cNvPr id="24" name="Rectangle: Rounded Corners 23">
              <a:extLst>
                <a:ext uri="{FF2B5EF4-FFF2-40B4-BE49-F238E27FC236}">
                  <a16:creationId xmlns:a16="http://schemas.microsoft.com/office/drawing/2014/main" id="{30252F81-95E3-82C7-4D0D-C79F866240B0}"/>
                </a:ext>
              </a:extLst>
            </p:cNvPr>
            <p:cNvSpPr/>
            <p:nvPr/>
          </p:nvSpPr>
          <p:spPr>
            <a:xfrm>
              <a:off x="8851549" y="1582928"/>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CFCEE605-C727-8371-7FDA-B89F605328A9}"/>
                </a:ext>
              </a:extLst>
            </p:cNvPr>
            <p:cNvPicPr>
              <a:picLocks noChangeAspect="1"/>
            </p:cNvPicPr>
            <p:nvPr/>
          </p:nvPicPr>
          <p:blipFill>
            <a:blip r:embed="rId10" cstate="email">
              <a:extLst>
                <a:ext uri="{28A0092B-C50C-407E-A947-70E740481C1C}">
                  <a14:useLocalDpi xmlns:a14="http://schemas.microsoft.com/office/drawing/2010/main" val="0"/>
                </a:ext>
              </a:extLst>
            </a:blip>
            <a:srcRect t="1339" b="1339"/>
            <a:stretch/>
          </p:blipFill>
          <p:spPr>
            <a:xfrm>
              <a:off x="9030895" y="1714469"/>
              <a:ext cx="4360316" cy="374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8" name="Group 37">
            <a:extLst>
              <a:ext uri="{FF2B5EF4-FFF2-40B4-BE49-F238E27FC236}">
                <a16:creationId xmlns:a16="http://schemas.microsoft.com/office/drawing/2014/main" id="{431765DB-E1A7-EEC1-2C81-D582EADEB225}"/>
              </a:ext>
            </a:extLst>
          </p:cNvPr>
          <p:cNvGrpSpPr/>
          <p:nvPr/>
        </p:nvGrpSpPr>
        <p:grpSpPr>
          <a:xfrm>
            <a:off x="3209888" y="5762211"/>
            <a:ext cx="5934112" cy="4003778"/>
            <a:chOff x="3637479" y="5744813"/>
            <a:chExt cx="4735276" cy="4003778"/>
          </a:xfrm>
        </p:grpSpPr>
        <p:sp>
          <p:nvSpPr>
            <p:cNvPr id="20" name="Rectangle: Rounded Corners 19">
              <a:extLst>
                <a:ext uri="{FF2B5EF4-FFF2-40B4-BE49-F238E27FC236}">
                  <a16:creationId xmlns:a16="http://schemas.microsoft.com/office/drawing/2014/main" id="{86442901-E15E-F02F-12AB-05247F585DB7}"/>
                </a:ext>
              </a:extLst>
            </p:cNvPr>
            <p:cNvSpPr/>
            <p:nvPr/>
          </p:nvSpPr>
          <p:spPr>
            <a:xfrm>
              <a:off x="3637479" y="5744813"/>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AE896D59-4B5D-C2ED-FD3A-A2EC8A440E6A}"/>
                </a:ext>
              </a:extLst>
            </p:cNvPr>
            <p:cNvPicPr>
              <a:picLocks noChangeAspect="1"/>
            </p:cNvPicPr>
            <p:nvPr/>
          </p:nvPicPr>
          <p:blipFill>
            <a:blip r:embed="rId11" cstate="email">
              <a:extLst>
                <a:ext uri="{28A0092B-C50C-407E-A947-70E740481C1C}">
                  <a14:useLocalDpi xmlns:a14="http://schemas.microsoft.com/office/drawing/2010/main" val="0"/>
                </a:ext>
              </a:extLst>
            </a:blip>
            <a:srcRect l="422" r="422"/>
            <a:stretch/>
          </p:blipFill>
          <p:spPr>
            <a:xfrm>
              <a:off x="3810000" y="5914985"/>
              <a:ext cx="4378973" cy="3701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1" name="Group 40">
            <a:extLst>
              <a:ext uri="{FF2B5EF4-FFF2-40B4-BE49-F238E27FC236}">
                <a16:creationId xmlns:a16="http://schemas.microsoft.com/office/drawing/2014/main" id="{4048D460-1281-791A-2197-814FB2195B82}"/>
              </a:ext>
            </a:extLst>
          </p:cNvPr>
          <p:cNvGrpSpPr/>
          <p:nvPr/>
        </p:nvGrpSpPr>
        <p:grpSpPr>
          <a:xfrm>
            <a:off x="9873736" y="5756885"/>
            <a:ext cx="5928681" cy="4003778"/>
            <a:chOff x="8851549" y="5799144"/>
            <a:chExt cx="4735276" cy="4003778"/>
          </a:xfrm>
        </p:grpSpPr>
        <p:sp>
          <p:nvSpPr>
            <p:cNvPr id="28" name="Rectangle: Rounded Corners 27">
              <a:extLst>
                <a:ext uri="{FF2B5EF4-FFF2-40B4-BE49-F238E27FC236}">
                  <a16:creationId xmlns:a16="http://schemas.microsoft.com/office/drawing/2014/main" id="{09670CA1-4E33-4D38-74D8-8708FD277C4D}"/>
                </a:ext>
              </a:extLst>
            </p:cNvPr>
            <p:cNvSpPr/>
            <p:nvPr/>
          </p:nvSpPr>
          <p:spPr>
            <a:xfrm>
              <a:off x="8851549" y="5799144"/>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05C08A77-E054-FCC7-1E3D-6A15C052668C}"/>
                </a:ext>
              </a:extLst>
            </p:cNvPr>
            <p:cNvPicPr>
              <a:picLocks noChangeAspect="1"/>
            </p:cNvPicPr>
            <p:nvPr/>
          </p:nvPicPr>
          <p:blipFill>
            <a:blip r:embed="rId12" cstate="email">
              <a:extLst>
                <a:ext uri="{28A0092B-C50C-407E-A947-70E740481C1C}">
                  <a14:useLocalDpi xmlns:a14="http://schemas.microsoft.com/office/drawing/2010/main" val="0"/>
                </a:ext>
              </a:extLst>
            </a:blip>
            <a:srcRect t="2055" b="2055"/>
            <a:stretch/>
          </p:blipFill>
          <p:spPr>
            <a:xfrm>
              <a:off x="9030895" y="5936505"/>
              <a:ext cx="4360316" cy="3749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2" name="Picture 41" descr="giphy">
            <a:extLst>
              <a:ext uri="{FF2B5EF4-FFF2-40B4-BE49-F238E27FC236}">
                <a16:creationId xmlns:a16="http://schemas.microsoft.com/office/drawing/2014/main" id="{C97A725C-5BDA-057E-4DA6-0C09C8BED215}"/>
              </a:ext>
            </a:extLst>
          </p:cNvPr>
          <p:cNvPicPr>
            <a:picLocks noChangeAspect="1"/>
          </p:cNvPicPr>
          <p:nvPr/>
        </p:nvPicPr>
        <p:blipFill>
          <a:blip r:embed="rId13"/>
          <a:stretch>
            <a:fillRect/>
          </a:stretch>
        </p:blipFill>
        <p:spPr>
          <a:xfrm>
            <a:off x="990082" y="2896015"/>
            <a:ext cx="2023139" cy="790306"/>
          </a:xfrm>
          <a:prstGeom prst="rect">
            <a:avLst/>
          </a:prstGeom>
        </p:spPr>
      </p:pic>
      <p:pic>
        <p:nvPicPr>
          <p:cNvPr id="43" name="Picture 42" descr="giphy">
            <a:extLst>
              <a:ext uri="{FF2B5EF4-FFF2-40B4-BE49-F238E27FC236}">
                <a16:creationId xmlns:a16="http://schemas.microsoft.com/office/drawing/2014/main" id="{C6C3E9F0-C8E5-72A7-B003-25AD67DF3B9E}"/>
              </a:ext>
            </a:extLst>
          </p:cNvPr>
          <p:cNvPicPr>
            <a:picLocks noChangeAspect="1"/>
          </p:cNvPicPr>
          <p:nvPr/>
        </p:nvPicPr>
        <p:blipFill>
          <a:blip r:embed="rId13"/>
          <a:stretch>
            <a:fillRect/>
          </a:stretch>
        </p:blipFill>
        <p:spPr>
          <a:xfrm>
            <a:off x="990081" y="7363621"/>
            <a:ext cx="2023139" cy="790306"/>
          </a:xfrm>
          <a:prstGeom prst="rect">
            <a:avLst/>
          </a:prstGeom>
        </p:spPr>
      </p:pic>
      <p:pic>
        <p:nvPicPr>
          <p:cNvPr id="44" name="Picture 43" descr="giphy">
            <a:extLst>
              <a:ext uri="{FF2B5EF4-FFF2-40B4-BE49-F238E27FC236}">
                <a16:creationId xmlns:a16="http://schemas.microsoft.com/office/drawing/2014/main" id="{DBBAF28C-92BB-68C4-9E83-81E12BB4735C}"/>
              </a:ext>
            </a:extLst>
          </p:cNvPr>
          <p:cNvPicPr>
            <a:picLocks noChangeAspect="1"/>
          </p:cNvPicPr>
          <p:nvPr/>
        </p:nvPicPr>
        <p:blipFill>
          <a:blip r:embed="rId13"/>
          <a:stretch>
            <a:fillRect/>
          </a:stretch>
        </p:blipFill>
        <p:spPr>
          <a:xfrm rot="10608096">
            <a:off x="15859907" y="2628340"/>
            <a:ext cx="2023139" cy="790306"/>
          </a:xfrm>
          <a:prstGeom prst="rect">
            <a:avLst/>
          </a:prstGeom>
        </p:spPr>
      </p:pic>
      <p:pic>
        <p:nvPicPr>
          <p:cNvPr id="46" name="Picture 45" descr="giphy">
            <a:extLst>
              <a:ext uri="{FF2B5EF4-FFF2-40B4-BE49-F238E27FC236}">
                <a16:creationId xmlns:a16="http://schemas.microsoft.com/office/drawing/2014/main" id="{C147CB2E-5B6D-532E-E3A7-5D8E6D5C0897}"/>
              </a:ext>
            </a:extLst>
          </p:cNvPr>
          <p:cNvPicPr>
            <a:picLocks noChangeAspect="1"/>
          </p:cNvPicPr>
          <p:nvPr/>
        </p:nvPicPr>
        <p:blipFill>
          <a:blip r:embed="rId13"/>
          <a:stretch>
            <a:fillRect/>
          </a:stretch>
        </p:blipFill>
        <p:spPr>
          <a:xfrm rot="10608096">
            <a:off x="15785286" y="7318036"/>
            <a:ext cx="2023139" cy="790306"/>
          </a:xfrm>
          <a:prstGeom prst="rect">
            <a:avLst/>
          </a:prstGeom>
        </p:spPr>
      </p:pic>
    </p:spTree>
    <p:extLst>
      <p:ext uri="{BB962C8B-B14F-4D97-AF65-F5344CB8AC3E}">
        <p14:creationId xmlns:p14="http://schemas.microsoft.com/office/powerpoint/2010/main" val="134073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1+#ppt_w/2"/>
                                          </p:val>
                                        </p:tav>
                                        <p:tav tm="100000">
                                          <p:val>
                                            <p:strVal val="#ppt_x"/>
                                          </p:val>
                                        </p:tav>
                                      </p:tavLst>
                                    </p:anim>
                                    <p:anim calcmode="lin" valueType="num">
                                      <p:cBhvr additive="base">
                                        <p:cTn id="14" dur="5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1+#ppt_w/2"/>
                                          </p:val>
                                        </p:tav>
                                        <p:tav tm="100000">
                                          <p:val>
                                            <p:strVal val="#ppt_x"/>
                                          </p:val>
                                        </p:tav>
                                      </p:tavLst>
                                    </p:anim>
                                    <p:anim calcmode="lin" valueType="num">
                                      <p:cBhvr additive="base">
                                        <p:cTn id="26" dur="5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6"/>
          <a:stretch>
            <a:fillRect/>
          </a:stretch>
        </p:blipFill>
        <p:spPr>
          <a:xfrm>
            <a:off x="-55888" y="-53667"/>
            <a:ext cx="18343888" cy="11038790"/>
          </a:xfrm>
          <a:prstGeom prst="rect">
            <a:avLst/>
          </a:prstGeom>
        </p:spPr>
      </p:pic>
      <p:grpSp>
        <p:nvGrpSpPr>
          <p:cNvPr id="2" name="Group 2"/>
          <p:cNvGrpSpPr/>
          <p:nvPr/>
        </p:nvGrpSpPr>
        <p:grpSpPr>
          <a:xfrm>
            <a:off x="804796" y="1269032"/>
            <a:ext cx="16505649" cy="8675068"/>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413696" y="-79382"/>
            <a:ext cx="8153400"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NUMBER.</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914400" y="839309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grpSp>
        <p:nvGrpSpPr>
          <p:cNvPr id="5" name="Group 4">
            <a:extLst>
              <a:ext uri="{FF2B5EF4-FFF2-40B4-BE49-F238E27FC236}">
                <a16:creationId xmlns:a16="http://schemas.microsoft.com/office/drawing/2014/main" id="{3DBE8D4A-5C01-B983-2DB9-C0892C941F08}"/>
              </a:ext>
            </a:extLst>
          </p:cNvPr>
          <p:cNvGrpSpPr/>
          <p:nvPr/>
        </p:nvGrpSpPr>
        <p:grpSpPr>
          <a:xfrm>
            <a:off x="2190718" y="1567227"/>
            <a:ext cx="6239154" cy="4003778"/>
            <a:chOff x="3429000" y="1558987"/>
            <a:chExt cx="4735276" cy="4003778"/>
          </a:xfrm>
          <a:solidFill>
            <a:schemeClr val="accent5">
              <a:lumMod val="40000"/>
              <a:lumOff val="60000"/>
            </a:schemeClr>
          </a:solidFill>
        </p:grpSpPr>
        <p:sp>
          <p:nvSpPr>
            <p:cNvPr id="8" name="Rectangle: Rounded Corners 7">
              <a:extLst>
                <a:ext uri="{FF2B5EF4-FFF2-40B4-BE49-F238E27FC236}">
                  <a16:creationId xmlns:a16="http://schemas.microsoft.com/office/drawing/2014/main" id="{F3B57BB9-C917-4ADA-70CA-0F429BF9DF6E}"/>
                </a:ext>
              </a:extLst>
            </p:cNvPr>
            <p:cNvSpPr/>
            <p:nvPr/>
          </p:nvSpPr>
          <p:spPr>
            <a:xfrm>
              <a:off x="3429000" y="1558987"/>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57352C1-6664-E2DA-621D-980B7BC3399D}"/>
                </a:ext>
              </a:extLst>
            </p:cNvPr>
            <p:cNvPicPr>
              <a:picLocks noChangeAspect="1"/>
            </p:cNvPicPr>
            <p:nvPr/>
          </p:nvPicPr>
          <p:blipFill>
            <a:blip r:embed="rId10" cstate="email">
              <a:extLst>
                <a:ext uri="{28A0092B-C50C-407E-A947-70E740481C1C}">
                  <a14:useLocalDpi xmlns:a14="http://schemas.microsoft.com/office/drawing/2010/main" val="0"/>
                </a:ext>
              </a:extLst>
            </a:blip>
            <a:srcRect t="337" b="337"/>
            <a:stretch/>
          </p:blipFill>
          <p:spPr>
            <a:xfrm>
              <a:off x="3657600" y="1674828"/>
              <a:ext cx="4311062"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CF622CB8-B7C9-3B6D-89A9-A14A9F88B71A}"/>
              </a:ext>
            </a:extLst>
          </p:cNvPr>
          <p:cNvGrpSpPr/>
          <p:nvPr/>
        </p:nvGrpSpPr>
        <p:grpSpPr>
          <a:xfrm>
            <a:off x="9116056" y="1541551"/>
            <a:ext cx="6388451" cy="4003778"/>
            <a:chOff x="8851549" y="1582928"/>
            <a:chExt cx="4735276" cy="4003778"/>
          </a:xfrm>
        </p:grpSpPr>
        <p:sp>
          <p:nvSpPr>
            <p:cNvPr id="21" name="Rectangle: Rounded Corners 20">
              <a:extLst>
                <a:ext uri="{FF2B5EF4-FFF2-40B4-BE49-F238E27FC236}">
                  <a16:creationId xmlns:a16="http://schemas.microsoft.com/office/drawing/2014/main" id="{1907A8BA-0CB1-86FE-A29D-81FA49C4681E}"/>
                </a:ext>
              </a:extLst>
            </p:cNvPr>
            <p:cNvSpPr/>
            <p:nvPr/>
          </p:nvSpPr>
          <p:spPr>
            <a:xfrm>
              <a:off x="8851549" y="1582928"/>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B165D4E-BC9F-D23C-B71D-7686CE73BE86}"/>
                </a:ext>
              </a:extLst>
            </p:cNvPr>
            <p:cNvPicPr>
              <a:picLocks noChangeAspect="1"/>
            </p:cNvPicPr>
            <p:nvPr/>
          </p:nvPicPr>
          <p:blipFill>
            <a:blip r:embed="rId11" cstate="email">
              <a:extLst>
                <a:ext uri="{28A0092B-C50C-407E-A947-70E740481C1C}">
                  <a14:useLocalDpi xmlns:a14="http://schemas.microsoft.com/office/drawing/2010/main" val="0"/>
                </a:ext>
              </a:extLst>
            </a:blip>
            <a:srcRect t="297" b="297"/>
            <a:stretch/>
          </p:blipFill>
          <p:spPr>
            <a:xfrm>
              <a:off x="9030895" y="1714469"/>
              <a:ext cx="4360316" cy="374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5" name="Group 24">
            <a:extLst>
              <a:ext uri="{FF2B5EF4-FFF2-40B4-BE49-F238E27FC236}">
                <a16:creationId xmlns:a16="http://schemas.microsoft.com/office/drawing/2014/main" id="{617C4216-5708-4A33-AD15-82B2A44C6569}"/>
              </a:ext>
            </a:extLst>
          </p:cNvPr>
          <p:cNvGrpSpPr/>
          <p:nvPr/>
        </p:nvGrpSpPr>
        <p:grpSpPr>
          <a:xfrm>
            <a:off x="2133600" y="5744813"/>
            <a:ext cx="6239155" cy="4003778"/>
            <a:chOff x="3637479" y="5744813"/>
            <a:chExt cx="4735276" cy="4003778"/>
          </a:xfrm>
        </p:grpSpPr>
        <p:sp>
          <p:nvSpPr>
            <p:cNvPr id="26" name="Rectangle: Rounded Corners 25">
              <a:extLst>
                <a:ext uri="{FF2B5EF4-FFF2-40B4-BE49-F238E27FC236}">
                  <a16:creationId xmlns:a16="http://schemas.microsoft.com/office/drawing/2014/main" id="{CD2F7F0A-F098-0319-43E0-4C6DBAB8B3E7}"/>
                </a:ext>
              </a:extLst>
            </p:cNvPr>
            <p:cNvSpPr/>
            <p:nvPr/>
          </p:nvSpPr>
          <p:spPr>
            <a:xfrm>
              <a:off x="3637479" y="5744813"/>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9D22891C-3D78-F1FB-640A-DB59DBAD1B33}"/>
                </a:ext>
              </a:extLst>
            </p:cNvPr>
            <p:cNvPicPr>
              <a:picLocks noChangeAspect="1"/>
            </p:cNvPicPr>
            <p:nvPr/>
          </p:nvPicPr>
          <p:blipFill>
            <a:blip r:embed="rId12" cstate="email">
              <a:extLst>
                <a:ext uri="{28A0092B-C50C-407E-A947-70E740481C1C}">
                  <a14:useLocalDpi xmlns:a14="http://schemas.microsoft.com/office/drawing/2010/main" val="0"/>
                </a:ext>
              </a:extLst>
            </a:blip>
            <a:srcRect l="2180" r="2180"/>
            <a:stretch/>
          </p:blipFill>
          <p:spPr>
            <a:xfrm>
              <a:off x="3810000" y="5914985"/>
              <a:ext cx="4378973" cy="3701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8" name="Group 27">
            <a:extLst>
              <a:ext uri="{FF2B5EF4-FFF2-40B4-BE49-F238E27FC236}">
                <a16:creationId xmlns:a16="http://schemas.microsoft.com/office/drawing/2014/main" id="{A5E81B2F-8F98-F5E4-A965-5E4B58431E94}"/>
              </a:ext>
            </a:extLst>
          </p:cNvPr>
          <p:cNvGrpSpPr/>
          <p:nvPr/>
        </p:nvGrpSpPr>
        <p:grpSpPr>
          <a:xfrm>
            <a:off x="9194103" y="5817848"/>
            <a:ext cx="6388450" cy="4003778"/>
            <a:chOff x="8851549" y="5799144"/>
            <a:chExt cx="4735276" cy="4003778"/>
          </a:xfrm>
        </p:grpSpPr>
        <p:sp>
          <p:nvSpPr>
            <p:cNvPr id="29" name="Rectangle: Rounded Corners 28">
              <a:extLst>
                <a:ext uri="{FF2B5EF4-FFF2-40B4-BE49-F238E27FC236}">
                  <a16:creationId xmlns:a16="http://schemas.microsoft.com/office/drawing/2014/main" id="{94979B94-1DD3-7DC6-D426-FA386072003D}"/>
                </a:ext>
              </a:extLst>
            </p:cNvPr>
            <p:cNvSpPr/>
            <p:nvPr/>
          </p:nvSpPr>
          <p:spPr>
            <a:xfrm>
              <a:off x="8851549" y="5799144"/>
              <a:ext cx="4735276" cy="4003778"/>
            </a:xfrm>
            <a:prstGeom prst="roundRect">
              <a:avLst/>
            </a:prstGeom>
            <a:solidFill>
              <a:schemeClr val="accent5">
                <a:lumMod val="40000"/>
                <a:lumOff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B90D8CE5-632F-7CFB-0F5E-6408B6A76633}"/>
                </a:ext>
              </a:extLst>
            </p:cNvPr>
            <p:cNvPicPr>
              <a:picLocks noChangeAspect="1"/>
            </p:cNvPicPr>
            <p:nvPr/>
          </p:nvPicPr>
          <p:blipFill>
            <a:blip r:embed="rId13" cstate="email">
              <a:extLst>
                <a:ext uri="{28A0092B-C50C-407E-A947-70E740481C1C}">
                  <a14:useLocalDpi xmlns:a14="http://schemas.microsoft.com/office/drawing/2010/main" val="0"/>
                </a:ext>
              </a:extLst>
            </a:blip>
            <a:srcRect t="267" b="267"/>
            <a:stretch/>
          </p:blipFill>
          <p:spPr>
            <a:xfrm>
              <a:off x="9030895" y="5936505"/>
              <a:ext cx="4360316" cy="3749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1" name="Track 31">
            <a:hlinkClick r:id="" action="ppaction://media"/>
            <a:extLst>
              <a:ext uri="{FF2B5EF4-FFF2-40B4-BE49-F238E27FC236}">
                <a16:creationId xmlns:a16="http://schemas.microsoft.com/office/drawing/2014/main" id="{48D881E1-1D5E-B0C7-09A8-FCA03DBA14DC}"/>
              </a:ext>
            </a:extLst>
          </p:cNvPr>
          <p:cNvPicPr>
            <a:picLocks noChangeAspect="1"/>
          </p:cNvPicPr>
          <p:nvPr>
            <a:audioFile r:link="rId1"/>
            <p:extLst>
              <p:ext uri="{DAA4B4D4-6D71-4841-9C94-3DE7FCFB9230}">
                <p14:media xmlns:p14="http://schemas.microsoft.com/office/powerpoint/2010/main" r:embed="rId2">
                  <p14:trim st="6236" end="40532.7812"/>
                </p14:media>
              </p:ext>
            </p:extLst>
          </p:nvPr>
        </p:nvPicPr>
        <p:blipFill>
          <a:blip r:embed="rId14">
            <a:duotone>
              <a:prstClr val="black"/>
              <a:schemeClr val="accent1">
                <a:tint val="45000"/>
                <a:satMod val="400000"/>
              </a:schemeClr>
            </a:duotone>
          </a:blip>
          <a:stretch>
            <a:fillRect/>
          </a:stretch>
        </p:blipFill>
        <p:spPr>
          <a:xfrm>
            <a:off x="18558693" y="2892733"/>
            <a:ext cx="1227123" cy="1227123"/>
          </a:xfrm>
          <a:prstGeom prst="rect">
            <a:avLst/>
          </a:prstGeom>
          <a:effectLst>
            <a:glow rad="228600">
              <a:schemeClr val="accent2">
                <a:satMod val="175000"/>
                <a:alpha val="40000"/>
              </a:schemeClr>
            </a:glow>
          </a:effectLst>
        </p:spPr>
      </p:pic>
      <p:sp>
        <p:nvSpPr>
          <p:cNvPr id="32" name="Rectangle 31">
            <a:extLst>
              <a:ext uri="{FF2B5EF4-FFF2-40B4-BE49-F238E27FC236}">
                <a16:creationId xmlns:a16="http://schemas.microsoft.com/office/drawing/2014/main" id="{E6E04859-2BC6-21B9-E229-51D4B6316485}"/>
              </a:ext>
            </a:extLst>
          </p:cNvPr>
          <p:cNvSpPr/>
          <p:nvPr/>
        </p:nvSpPr>
        <p:spPr>
          <a:xfrm>
            <a:off x="14291737" y="4399204"/>
            <a:ext cx="498855" cy="1015663"/>
          </a:xfrm>
          <a:prstGeom prst="rect">
            <a:avLst/>
          </a:prstGeom>
          <a:noFill/>
        </p:spPr>
        <p:txBody>
          <a:bodyPr wrap="none" lIns="91440" tIns="45720" rIns="91440" bIns="45720">
            <a:spAutoFit/>
          </a:bodyPr>
          <a:lstStyle/>
          <a:p>
            <a:pPr algn="ctr"/>
            <a:r>
              <a:rPr lang="en-US" sz="6000" b="1" cap="none" spc="0" dirty="0">
                <a:ln w="0"/>
                <a:solidFill>
                  <a:srgbClr val="C00000"/>
                </a:solidFill>
                <a:latin typeface="Fredoka One" panose="02000000000000000000" pitchFamily="2" charset="0"/>
              </a:rPr>
              <a:t>1</a:t>
            </a:r>
          </a:p>
        </p:txBody>
      </p:sp>
      <p:pic>
        <p:nvPicPr>
          <p:cNvPr id="33" name="Track 31">
            <a:hlinkClick r:id="" action="ppaction://media"/>
            <a:extLst>
              <a:ext uri="{FF2B5EF4-FFF2-40B4-BE49-F238E27FC236}">
                <a16:creationId xmlns:a16="http://schemas.microsoft.com/office/drawing/2014/main" id="{8647FE35-0DB7-A0F4-5607-811A71258CE0}"/>
              </a:ext>
            </a:extLst>
          </p:cNvPr>
          <p:cNvPicPr>
            <a:picLocks noChangeAspect="1"/>
          </p:cNvPicPr>
          <p:nvPr>
            <a:audioFile r:link="rId1"/>
            <p:extLst>
              <p:ext uri="{DAA4B4D4-6D71-4841-9C94-3DE7FCFB9230}">
                <p14:media xmlns:p14="http://schemas.microsoft.com/office/powerpoint/2010/main" r:embed="rId2">
                  <p14:trim st="6686" end="40532.7812"/>
                </p14:media>
              </p:ext>
            </p:extLst>
          </p:nvPr>
        </p:nvPicPr>
        <p:blipFill>
          <a:blip r:embed="rId14">
            <a:duotone>
              <a:prstClr val="black"/>
              <a:schemeClr val="accent1">
                <a:tint val="45000"/>
                <a:satMod val="400000"/>
              </a:schemeClr>
            </a:duotone>
          </a:blip>
          <a:stretch>
            <a:fillRect/>
          </a:stretch>
        </p:blipFill>
        <p:spPr>
          <a:xfrm>
            <a:off x="18558693" y="7048500"/>
            <a:ext cx="1227123" cy="1227123"/>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06860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0"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800"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1"/>
                </p:tgtEl>
              </p:cMediaNode>
            </p:audio>
            <p:audio>
              <p:cMediaNode vol="80000">
                <p:cTn id="19" fill="hold" display="0">
                  <p:stCondLst>
                    <p:cond delay="indefinite"/>
                  </p:stCondLst>
                  <p:endCondLst>
                    <p:cond evt="onStopAudio" delay="0">
                      <p:tgtEl>
                        <p:sldTgt/>
                      </p:tgtEl>
                    </p:cond>
                  </p:endCondLst>
                </p:cTn>
                <p:tgtEl>
                  <p:spTgt spid="33"/>
                </p:tgtEl>
              </p:cMediaNode>
            </p:audio>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73F48E-2FF2-DEBE-0B93-57263BB30487}"/>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495300"/>
            <a:ext cx="16505649" cy="94488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74849" y="269280"/>
            <a:ext cx="8153400"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NUMBER.</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914400" y="839309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grpSp>
        <p:nvGrpSpPr>
          <p:cNvPr id="5" name="Group 4">
            <a:extLst>
              <a:ext uri="{FF2B5EF4-FFF2-40B4-BE49-F238E27FC236}">
                <a16:creationId xmlns:a16="http://schemas.microsoft.com/office/drawing/2014/main" id="{3DBE8D4A-5C01-B983-2DB9-C0892C941F08}"/>
              </a:ext>
            </a:extLst>
          </p:cNvPr>
          <p:cNvGrpSpPr/>
          <p:nvPr/>
        </p:nvGrpSpPr>
        <p:grpSpPr>
          <a:xfrm>
            <a:off x="2331013" y="1567227"/>
            <a:ext cx="6098858" cy="4003778"/>
            <a:chOff x="3429000" y="1558987"/>
            <a:chExt cx="4735276" cy="4003778"/>
          </a:xfrm>
          <a:solidFill>
            <a:srgbClr val="92D050"/>
          </a:solidFill>
        </p:grpSpPr>
        <p:sp>
          <p:nvSpPr>
            <p:cNvPr id="8" name="Rectangle: Rounded Corners 7">
              <a:extLst>
                <a:ext uri="{FF2B5EF4-FFF2-40B4-BE49-F238E27FC236}">
                  <a16:creationId xmlns:a16="http://schemas.microsoft.com/office/drawing/2014/main" id="{F3B57BB9-C917-4ADA-70CA-0F429BF9DF6E}"/>
                </a:ext>
              </a:extLst>
            </p:cNvPr>
            <p:cNvSpPr/>
            <p:nvPr/>
          </p:nvSpPr>
          <p:spPr>
            <a:xfrm>
              <a:off x="3429000" y="1558987"/>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57352C1-6664-E2DA-621D-980B7BC3399D}"/>
                </a:ext>
              </a:extLst>
            </p:cNvPr>
            <p:cNvPicPr>
              <a:picLocks noChangeAspect="1"/>
            </p:cNvPicPr>
            <p:nvPr/>
          </p:nvPicPr>
          <p:blipFill>
            <a:blip r:embed="rId9" cstate="email">
              <a:extLst>
                <a:ext uri="{28A0092B-C50C-407E-A947-70E740481C1C}">
                  <a14:useLocalDpi xmlns:a14="http://schemas.microsoft.com/office/drawing/2010/main" val="0"/>
                </a:ext>
              </a:extLst>
            </a:blip>
            <a:srcRect l="659" r="659"/>
            <a:stretch/>
          </p:blipFill>
          <p:spPr>
            <a:xfrm>
              <a:off x="3657600" y="1674828"/>
              <a:ext cx="4311062"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CF622CB8-B7C9-3B6D-89A9-A14A9F88B71A}"/>
              </a:ext>
            </a:extLst>
          </p:cNvPr>
          <p:cNvGrpSpPr/>
          <p:nvPr/>
        </p:nvGrpSpPr>
        <p:grpSpPr>
          <a:xfrm>
            <a:off x="9525000" y="1576569"/>
            <a:ext cx="5943600" cy="4003778"/>
            <a:chOff x="8851549" y="1582928"/>
            <a:chExt cx="4735276" cy="4003778"/>
          </a:xfrm>
          <a:solidFill>
            <a:srgbClr val="92D050"/>
          </a:solidFill>
        </p:grpSpPr>
        <p:sp>
          <p:nvSpPr>
            <p:cNvPr id="21" name="Rectangle: Rounded Corners 20">
              <a:extLst>
                <a:ext uri="{FF2B5EF4-FFF2-40B4-BE49-F238E27FC236}">
                  <a16:creationId xmlns:a16="http://schemas.microsoft.com/office/drawing/2014/main" id="{1907A8BA-0CB1-86FE-A29D-81FA49C4681E}"/>
                </a:ext>
              </a:extLst>
            </p:cNvPr>
            <p:cNvSpPr/>
            <p:nvPr/>
          </p:nvSpPr>
          <p:spPr>
            <a:xfrm>
              <a:off x="8851549" y="1582928"/>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B165D4E-BC9F-D23C-B71D-7686CE73BE86}"/>
                </a:ext>
              </a:extLst>
            </p:cNvPr>
            <p:cNvPicPr>
              <a:picLocks noChangeAspect="1"/>
            </p:cNvPicPr>
            <p:nvPr/>
          </p:nvPicPr>
          <p:blipFill>
            <a:blip r:embed="rId10" cstate="email">
              <a:extLst>
                <a:ext uri="{28A0092B-C50C-407E-A947-70E740481C1C}">
                  <a14:useLocalDpi xmlns:a14="http://schemas.microsoft.com/office/drawing/2010/main" val="0"/>
                </a:ext>
              </a:extLst>
            </a:blip>
            <a:srcRect t="2573" b="2573"/>
            <a:stretch/>
          </p:blipFill>
          <p:spPr>
            <a:xfrm>
              <a:off x="9030895" y="1714469"/>
              <a:ext cx="4360316" cy="3741775"/>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5" name="Group 24">
            <a:extLst>
              <a:ext uri="{FF2B5EF4-FFF2-40B4-BE49-F238E27FC236}">
                <a16:creationId xmlns:a16="http://schemas.microsoft.com/office/drawing/2014/main" id="{617C4216-5708-4A33-AD15-82B2A44C6569}"/>
              </a:ext>
            </a:extLst>
          </p:cNvPr>
          <p:cNvGrpSpPr/>
          <p:nvPr/>
        </p:nvGrpSpPr>
        <p:grpSpPr>
          <a:xfrm>
            <a:off x="2307135" y="5833776"/>
            <a:ext cx="6194715" cy="4003778"/>
            <a:chOff x="3637479" y="5744813"/>
            <a:chExt cx="4735276" cy="4003778"/>
          </a:xfrm>
          <a:solidFill>
            <a:srgbClr val="92D050"/>
          </a:solidFill>
        </p:grpSpPr>
        <p:sp>
          <p:nvSpPr>
            <p:cNvPr id="26" name="Rectangle: Rounded Corners 25">
              <a:extLst>
                <a:ext uri="{FF2B5EF4-FFF2-40B4-BE49-F238E27FC236}">
                  <a16:creationId xmlns:a16="http://schemas.microsoft.com/office/drawing/2014/main" id="{CD2F7F0A-F098-0319-43E0-4C6DBAB8B3E7}"/>
                </a:ext>
              </a:extLst>
            </p:cNvPr>
            <p:cNvSpPr/>
            <p:nvPr/>
          </p:nvSpPr>
          <p:spPr>
            <a:xfrm>
              <a:off x="3637479" y="5744813"/>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9D22891C-3D78-F1FB-640A-DB59DBAD1B33}"/>
                </a:ext>
              </a:extLst>
            </p:cNvPr>
            <p:cNvPicPr>
              <a:picLocks noChangeAspect="1"/>
            </p:cNvPicPr>
            <p:nvPr/>
          </p:nvPicPr>
          <p:blipFill>
            <a:blip r:embed="rId11" cstate="email">
              <a:extLst>
                <a:ext uri="{28A0092B-C50C-407E-A947-70E740481C1C}">
                  <a14:useLocalDpi xmlns:a14="http://schemas.microsoft.com/office/drawing/2010/main" val="0"/>
                </a:ext>
              </a:extLst>
            </a:blip>
            <a:srcRect l="2180" r="2180"/>
            <a:stretch/>
          </p:blipFill>
          <p:spPr>
            <a:xfrm>
              <a:off x="3810000" y="5914985"/>
              <a:ext cx="4378973"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8" name="Group 27">
            <a:extLst>
              <a:ext uri="{FF2B5EF4-FFF2-40B4-BE49-F238E27FC236}">
                <a16:creationId xmlns:a16="http://schemas.microsoft.com/office/drawing/2014/main" id="{A5E81B2F-8F98-F5E4-A965-5E4B58431E94}"/>
              </a:ext>
            </a:extLst>
          </p:cNvPr>
          <p:cNvGrpSpPr/>
          <p:nvPr/>
        </p:nvGrpSpPr>
        <p:grpSpPr>
          <a:xfrm>
            <a:off x="9550159" y="5855691"/>
            <a:ext cx="5939043" cy="4003778"/>
            <a:chOff x="8851549" y="5799144"/>
            <a:chExt cx="4735276" cy="4003778"/>
          </a:xfrm>
          <a:solidFill>
            <a:srgbClr val="92D050"/>
          </a:solidFill>
        </p:grpSpPr>
        <p:sp>
          <p:nvSpPr>
            <p:cNvPr id="29" name="Rectangle: Rounded Corners 28">
              <a:extLst>
                <a:ext uri="{FF2B5EF4-FFF2-40B4-BE49-F238E27FC236}">
                  <a16:creationId xmlns:a16="http://schemas.microsoft.com/office/drawing/2014/main" id="{94979B94-1DD3-7DC6-D426-FA386072003D}"/>
                </a:ext>
              </a:extLst>
            </p:cNvPr>
            <p:cNvSpPr/>
            <p:nvPr/>
          </p:nvSpPr>
          <p:spPr>
            <a:xfrm>
              <a:off x="8851549" y="5799144"/>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B90D8CE5-632F-7CFB-0F5E-6408B6A76633}"/>
                </a:ext>
              </a:extLst>
            </p:cNvPr>
            <p:cNvPicPr>
              <a:picLocks noChangeAspect="1"/>
            </p:cNvPicPr>
            <p:nvPr/>
          </p:nvPicPr>
          <p:blipFill>
            <a:blip r:embed="rId12" cstate="email">
              <a:extLst>
                <a:ext uri="{28A0092B-C50C-407E-A947-70E740481C1C}">
                  <a14:useLocalDpi xmlns:a14="http://schemas.microsoft.com/office/drawing/2010/main" val="0"/>
                </a:ext>
              </a:extLst>
            </a:blip>
            <a:srcRect t="5715" b="5715"/>
            <a:stretch/>
          </p:blipFill>
          <p:spPr>
            <a:xfrm>
              <a:off x="9030895" y="5936505"/>
              <a:ext cx="4360316" cy="374984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1" name="Track 31">
            <a:hlinkClick r:id="" action="ppaction://media"/>
            <a:extLst>
              <a:ext uri="{FF2B5EF4-FFF2-40B4-BE49-F238E27FC236}">
                <a16:creationId xmlns:a16="http://schemas.microsoft.com/office/drawing/2014/main" id="{48D881E1-1D5E-B0C7-09A8-FCA03DBA14DC}"/>
              </a:ext>
            </a:extLst>
          </p:cNvPr>
          <p:cNvPicPr>
            <a:picLocks noChangeAspect="1"/>
          </p:cNvPicPr>
          <p:nvPr>
            <a:audioFile r:link="rId1"/>
            <p:extLst>
              <p:ext uri="{DAA4B4D4-6D71-4841-9C94-3DE7FCFB9230}">
                <p14:media xmlns:p14="http://schemas.microsoft.com/office/powerpoint/2010/main" r:embed="rId2">
                  <p14:trim st="6236" end="40532.7812"/>
                </p14:media>
              </p:ext>
            </p:extLst>
          </p:nvPr>
        </p:nvPicPr>
        <p:blipFill>
          <a:blip r:embed="rId13">
            <a:duotone>
              <a:prstClr val="black"/>
              <a:schemeClr val="accent1">
                <a:tint val="45000"/>
                <a:satMod val="400000"/>
              </a:schemeClr>
            </a:duotone>
          </a:blip>
          <a:stretch>
            <a:fillRect/>
          </a:stretch>
        </p:blipFill>
        <p:spPr>
          <a:xfrm>
            <a:off x="18558693" y="2892733"/>
            <a:ext cx="1227123" cy="1227123"/>
          </a:xfrm>
          <a:prstGeom prst="rect">
            <a:avLst/>
          </a:prstGeom>
          <a:effectLst>
            <a:glow rad="228600">
              <a:schemeClr val="accent2">
                <a:satMod val="175000"/>
                <a:alpha val="40000"/>
              </a:schemeClr>
            </a:glow>
          </a:effectLst>
        </p:spPr>
      </p:pic>
      <p:sp>
        <p:nvSpPr>
          <p:cNvPr id="32" name="Rectangle 31">
            <a:extLst>
              <a:ext uri="{FF2B5EF4-FFF2-40B4-BE49-F238E27FC236}">
                <a16:creationId xmlns:a16="http://schemas.microsoft.com/office/drawing/2014/main" id="{E6E04859-2BC6-21B9-E229-51D4B6316485}"/>
              </a:ext>
            </a:extLst>
          </p:cNvPr>
          <p:cNvSpPr/>
          <p:nvPr/>
        </p:nvSpPr>
        <p:spPr>
          <a:xfrm>
            <a:off x="14291737" y="4555342"/>
            <a:ext cx="498855" cy="1015663"/>
          </a:xfrm>
          <a:prstGeom prst="rect">
            <a:avLst/>
          </a:prstGeom>
          <a:noFill/>
        </p:spPr>
        <p:txBody>
          <a:bodyPr wrap="none" lIns="91440" tIns="45720" rIns="91440" bIns="45720">
            <a:spAutoFit/>
          </a:bodyPr>
          <a:lstStyle/>
          <a:p>
            <a:pPr algn="ctr"/>
            <a:r>
              <a:rPr lang="en-US" sz="6000" b="1" cap="none" spc="0" dirty="0">
                <a:ln w="0"/>
                <a:solidFill>
                  <a:srgbClr val="C00000"/>
                </a:solidFill>
                <a:latin typeface="Fredoka One" panose="02000000000000000000" pitchFamily="2" charset="0"/>
              </a:rPr>
              <a:t>1</a:t>
            </a:r>
          </a:p>
        </p:txBody>
      </p:sp>
    </p:spTree>
    <p:extLst>
      <p:ext uri="{BB962C8B-B14F-4D97-AF65-F5344CB8AC3E}">
        <p14:creationId xmlns:p14="http://schemas.microsoft.com/office/powerpoint/2010/main" val="235088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73F48E-2FF2-DEBE-0B93-57263BB30487}"/>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04796" y="495300"/>
            <a:ext cx="16505649" cy="94488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74849" y="269280"/>
            <a:ext cx="8153400"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CHECK.</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914400" y="839309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grpSp>
        <p:nvGrpSpPr>
          <p:cNvPr id="5" name="Group 4">
            <a:extLst>
              <a:ext uri="{FF2B5EF4-FFF2-40B4-BE49-F238E27FC236}">
                <a16:creationId xmlns:a16="http://schemas.microsoft.com/office/drawing/2014/main" id="{3DBE8D4A-5C01-B983-2DB9-C0892C941F08}"/>
              </a:ext>
            </a:extLst>
          </p:cNvPr>
          <p:cNvGrpSpPr/>
          <p:nvPr/>
        </p:nvGrpSpPr>
        <p:grpSpPr>
          <a:xfrm>
            <a:off x="1981200" y="1567227"/>
            <a:ext cx="6448671" cy="4003778"/>
            <a:chOff x="3429000" y="1558987"/>
            <a:chExt cx="4735276" cy="4003778"/>
          </a:xfrm>
          <a:solidFill>
            <a:srgbClr val="92D050"/>
          </a:solidFill>
        </p:grpSpPr>
        <p:sp>
          <p:nvSpPr>
            <p:cNvPr id="8" name="Rectangle: Rounded Corners 7">
              <a:extLst>
                <a:ext uri="{FF2B5EF4-FFF2-40B4-BE49-F238E27FC236}">
                  <a16:creationId xmlns:a16="http://schemas.microsoft.com/office/drawing/2014/main" id="{F3B57BB9-C917-4ADA-70CA-0F429BF9DF6E}"/>
                </a:ext>
              </a:extLst>
            </p:cNvPr>
            <p:cNvSpPr/>
            <p:nvPr/>
          </p:nvSpPr>
          <p:spPr>
            <a:xfrm>
              <a:off x="3429000" y="1558987"/>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57352C1-6664-E2DA-621D-980B7BC3399D}"/>
                </a:ext>
              </a:extLst>
            </p:cNvPr>
            <p:cNvPicPr>
              <a:picLocks noChangeAspect="1"/>
            </p:cNvPicPr>
            <p:nvPr/>
          </p:nvPicPr>
          <p:blipFill>
            <a:blip r:embed="rId10" cstate="email">
              <a:extLst>
                <a:ext uri="{28A0092B-C50C-407E-A947-70E740481C1C}">
                  <a14:useLocalDpi xmlns:a14="http://schemas.microsoft.com/office/drawing/2010/main" val="0"/>
                </a:ext>
              </a:extLst>
            </a:blip>
            <a:srcRect l="659" r="659"/>
            <a:stretch/>
          </p:blipFill>
          <p:spPr>
            <a:xfrm>
              <a:off x="3657600" y="1674828"/>
              <a:ext cx="4311062"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CF622CB8-B7C9-3B6D-89A9-A14A9F88B71A}"/>
              </a:ext>
            </a:extLst>
          </p:cNvPr>
          <p:cNvGrpSpPr/>
          <p:nvPr/>
        </p:nvGrpSpPr>
        <p:grpSpPr>
          <a:xfrm>
            <a:off x="8851548" y="1582928"/>
            <a:ext cx="6617051" cy="4003778"/>
            <a:chOff x="8851549" y="1582928"/>
            <a:chExt cx="4735276" cy="4003778"/>
          </a:xfrm>
          <a:solidFill>
            <a:srgbClr val="92D050"/>
          </a:solidFill>
        </p:grpSpPr>
        <p:sp>
          <p:nvSpPr>
            <p:cNvPr id="21" name="Rectangle: Rounded Corners 20">
              <a:extLst>
                <a:ext uri="{FF2B5EF4-FFF2-40B4-BE49-F238E27FC236}">
                  <a16:creationId xmlns:a16="http://schemas.microsoft.com/office/drawing/2014/main" id="{1907A8BA-0CB1-86FE-A29D-81FA49C4681E}"/>
                </a:ext>
              </a:extLst>
            </p:cNvPr>
            <p:cNvSpPr/>
            <p:nvPr/>
          </p:nvSpPr>
          <p:spPr>
            <a:xfrm>
              <a:off x="8851549" y="1582928"/>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B165D4E-BC9F-D23C-B71D-7686CE73BE86}"/>
                </a:ext>
              </a:extLst>
            </p:cNvPr>
            <p:cNvPicPr>
              <a:picLocks noChangeAspect="1"/>
            </p:cNvPicPr>
            <p:nvPr/>
          </p:nvPicPr>
          <p:blipFill>
            <a:blip r:embed="rId11" cstate="email">
              <a:extLst>
                <a:ext uri="{28A0092B-C50C-407E-A947-70E740481C1C}">
                  <a14:useLocalDpi xmlns:a14="http://schemas.microsoft.com/office/drawing/2010/main" val="0"/>
                </a:ext>
              </a:extLst>
            </a:blip>
            <a:srcRect t="2573" b="2573"/>
            <a:stretch/>
          </p:blipFill>
          <p:spPr>
            <a:xfrm>
              <a:off x="9030895" y="1714469"/>
              <a:ext cx="4360316" cy="3741775"/>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5" name="Group 24">
            <a:extLst>
              <a:ext uri="{FF2B5EF4-FFF2-40B4-BE49-F238E27FC236}">
                <a16:creationId xmlns:a16="http://schemas.microsoft.com/office/drawing/2014/main" id="{617C4216-5708-4A33-AD15-82B2A44C6569}"/>
              </a:ext>
            </a:extLst>
          </p:cNvPr>
          <p:cNvGrpSpPr/>
          <p:nvPr/>
        </p:nvGrpSpPr>
        <p:grpSpPr>
          <a:xfrm>
            <a:off x="1981200" y="5744813"/>
            <a:ext cx="6391555" cy="4003778"/>
            <a:chOff x="3637479" y="5744813"/>
            <a:chExt cx="4735276" cy="4003778"/>
          </a:xfrm>
          <a:solidFill>
            <a:srgbClr val="92D050"/>
          </a:solidFill>
        </p:grpSpPr>
        <p:sp>
          <p:nvSpPr>
            <p:cNvPr id="26" name="Rectangle: Rounded Corners 25">
              <a:extLst>
                <a:ext uri="{FF2B5EF4-FFF2-40B4-BE49-F238E27FC236}">
                  <a16:creationId xmlns:a16="http://schemas.microsoft.com/office/drawing/2014/main" id="{CD2F7F0A-F098-0319-43E0-4C6DBAB8B3E7}"/>
                </a:ext>
              </a:extLst>
            </p:cNvPr>
            <p:cNvSpPr/>
            <p:nvPr/>
          </p:nvSpPr>
          <p:spPr>
            <a:xfrm>
              <a:off x="3637479" y="5744813"/>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9D22891C-3D78-F1FB-640A-DB59DBAD1B33}"/>
                </a:ext>
              </a:extLst>
            </p:cNvPr>
            <p:cNvPicPr>
              <a:picLocks noChangeAspect="1"/>
            </p:cNvPicPr>
            <p:nvPr/>
          </p:nvPicPr>
          <p:blipFill>
            <a:blip r:embed="rId12" cstate="email">
              <a:extLst>
                <a:ext uri="{28A0092B-C50C-407E-A947-70E740481C1C}">
                  <a14:useLocalDpi xmlns:a14="http://schemas.microsoft.com/office/drawing/2010/main" val="0"/>
                </a:ext>
              </a:extLst>
            </a:blip>
            <a:srcRect l="2180" r="2180"/>
            <a:stretch/>
          </p:blipFill>
          <p:spPr>
            <a:xfrm>
              <a:off x="3810000" y="5914985"/>
              <a:ext cx="4378973" cy="370100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8" name="Group 27">
            <a:extLst>
              <a:ext uri="{FF2B5EF4-FFF2-40B4-BE49-F238E27FC236}">
                <a16:creationId xmlns:a16="http://schemas.microsoft.com/office/drawing/2014/main" id="{A5E81B2F-8F98-F5E4-A965-5E4B58431E94}"/>
              </a:ext>
            </a:extLst>
          </p:cNvPr>
          <p:cNvGrpSpPr/>
          <p:nvPr/>
        </p:nvGrpSpPr>
        <p:grpSpPr>
          <a:xfrm>
            <a:off x="8851549" y="5799144"/>
            <a:ext cx="6617050" cy="4003778"/>
            <a:chOff x="8851549" y="5799144"/>
            <a:chExt cx="4735276" cy="4003778"/>
          </a:xfrm>
          <a:solidFill>
            <a:srgbClr val="92D050"/>
          </a:solidFill>
        </p:grpSpPr>
        <p:sp>
          <p:nvSpPr>
            <p:cNvPr id="29" name="Rectangle: Rounded Corners 28">
              <a:extLst>
                <a:ext uri="{FF2B5EF4-FFF2-40B4-BE49-F238E27FC236}">
                  <a16:creationId xmlns:a16="http://schemas.microsoft.com/office/drawing/2014/main" id="{94979B94-1DD3-7DC6-D426-FA386072003D}"/>
                </a:ext>
              </a:extLst>
            </p:cNvPr>
            <p:cNvSpPr/>
            <p:nvPr/>
          </p:nvSpPr>
          <p:spPr>
            <a:xfrm>
              <a:off x="8851549" y="5799144"/>
              <a:ext cx="4735276" cy="4003778"/>
            </a:xfrm>
            <a:prstGeom prst="roundRect">
              <a:avLst/>
            </a:prstGeom>
            <a:gr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B90D8CE5-632F-7CFB-0F5E-6408B6A76633}"/>
                </a:ext>
              </a:extLst>
            </p:cNvPr>
            <p:cNvPicPr>
              <a:picLocks noChangeAspect="1"/>
            </p:cNvPicPr>
            <p:nvPr/>
          </p:nvPicPr>
          <p:blipFill>
            <a:blip r:embed="rId13">
              <a:extLst>
                <a:ext uri="{28A0092B-C50C-407E-A947-70E740481C1C}">
                  <a14:useLocalDpi xmlns:a14="http://schemas.microsoft.com/office/drawing/2010/main" val="0"/>
                </a:ext>
              </a:extLst>
            </a:blip>
            <a:srcRect t="5715" b="5715"/>
            <a:stretch/>
          </p:blipFill>
          <p:spPr>
            <a:xfrm>
              <a:off x="9030895" y="5936505"/>
              <a:ext cx="4360316" cy="374984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1" name="Track 31">
            <a:hlinkClick r:id="" action="ppaction://media"/>
            <a:extLst>
              <a:ext uri="{FF2B5EF4-FFF2-40B4-BE49-F238E27FC236}">
                <a16:creationId xmlns:a16="http://schemas.microsoft.com/office/drawing/2014/main" id="{48D881E1-1D5E-B0C7-09A8-FCA03DBA14DC}"/>
              </a:ext>
            </a:extLst>
          </p:cNvPr>
          <p:cNvPicPr>
            <a:picLocks noChangeAspect="1"/>
          </p:cNvPicPr>
          <p:nvPr>
            <a:audioFile r:link="rId1"/>
            <p:extLst>
              <p:ext uri="{DAA4B4D4-6D71-4841-9C94-3DE7FCFB9230}">
                <p14:media xmlns:p14="http://schemas.microsoft.com/office/powerpoint/2010/main" r:embed="rId2">
                  <p14:trim st="23629" end="29512.7812"/>
                </p14:media>
              </p:ext>
            </p:extLst>
          </p:nvPr>
        </p:nvPicPr>
        <p:blipFill>
          <a:blip r:embed="rId14">
            <a:duotone>
              <a:prstClr val="black"/>
              <a:schemeClr val="accent1">
                <a:tint val="45000"/>
                <a:satMod val="400000"/>
              </a:schemeClr>
            </a:duotone>
          </a:blip>
          <a:stretch>
            <a:fillRect/>
          </a:stretch>
        </p:blipFill>
        <p:spPr>
          <a:xfrm>
            <a:off x="18558693" y="2892733"/>
            <a:ext cx="1227123" cy="1227123"/>
          </a:xfrm>
          <a:prstGeom prst="rect">
            <a:avLst/>
          </a:prstGeom>
          <a:effectLst>
            <a:glow rad="228600">
              <a:schemeClr val="accent2">
                <a:satMod val="175000"/>
                <a:alpha val="40000"/>
              </a:schemeClr>
            </a:glow>
          </a:effectLst>
        </p:spPr>
      </p:pic>
      <p:sp>
        <p:nvSpPr>
          <p:cNvPr id="32" name="Rectangle 31">
            <a:extLst>
              <a:ext uri="{FF2B5EF4-FFF2-40B4-BE49-F238E27FC236}">
                <a16:creationId xmlns:a16="http://schemas.microsoft.com/office/drawing/2014/main" id="{E6E04859-2BC6-21B9-E229-51D4B6316485}"/>
              </a:ext>
            </a:extLst>
          </p:cNvPr>
          <p:cNvSpPr/>
          <p:nvPr/>
        </p:nvSpPr>
        <p:spPr>
          <a:xfrm>
            <a:off x="14322431" y="4571569"/>
            <a:ext cx="466794"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Fredoka One" panose="02000000000000000000" pitchFamily="2" charset="0"/>
              </a:rPr>
              <a:t>1</a:t>
            </a:r>
          </a:p>
        </p:txBody>
      </p:sp>
      <p:sp>
        <p:nvSpPr>
          <p:cNvPr id="6" name="Rectangle 5">
            <a:extLst>
              <a:ext uri="{FF2B5EF4-FFF2-40B4-BE49-F238E27FC236}">
                <a16:creationId xmlns:a16="http://schemas.microsoft.com/office/drawing/2014/main" id="{195018E6-1D8B-2588-C08A-9C98A79F41FD}"/>
              </a:ext>
            </a:extLst>
          </p:cNvPr>
          <p:cNvSpPr/>
          <p:nvPr/>
        </p:nvSpPr>
        <p:spPr>
          <a:xfrm>
            <a:off x="7451247" y="4610655"/>
            <a:ext cx="607859"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Fredoka One" panose="02000000000000000000" pitchFamily="2" charset="0"/>
              </a:rPr>
              <a:t>2</a:t>
            </a:r>
          </a:p>
        </p:txBody>
      </p:sp>
      <p:sp>
        <p:nvSpPr>
          <p:cNvPr id="10" name="Rectangle 9">
            <a:extLst>
              <a:ext uri="{FF2B5EF4-FFF2-40B4-BE49-F238E27FC236}">
                <a16:creationId xmlns:a16="http://schemas.microsoft.com/office/drawing/2014/main" id="{2EFB1110-C669-0562-B1F5-D59BE9C41D1D}"/>
              </a:ext>
            </a:extLst>
          </p:cNvPr>
          <p:cNvSpPr/>
          <p:nvPr/>
        </p:nvSpPr>
        <p:spPr>
          <a:xfrm>
            <a:off x="14583839" y="8848622"/>
            <a:ext cx="606256"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Fredoka One" panose="02000000000000000000" pitchFamily="2" charset="0"/>
              </a:rPr>
              <a:t>3</a:t>
            </a:r>
          </a:p>
        </p:txBody>
      </p:sp>
      <p:sp>
        <p:nvSpPr>
          <p:cNvPr id="11" name="Rectangle 10">
            <a:extLst>
              <a:ext uri="{FF2B5EF4-FFF2-40B4-BE49-F238E27FC236}">
                <a16:creationId xmlns:a16="http://schemas.microsoft.com/office/drawing/2014/main" id="{0E7D66D9-865F-37CB-D7FF-3630DDF55254}"/>
              </a:ext>
            </a:extLst>
          </p:cNvPr>
          <p:cNvSpPr/>
          <p:nvPr/>
        </p:nvSpPr>
        <p:spPr>
          <a:xfrm>
            <a:off x="7457660" y="8793172"/>
            <a:ext cx="595035"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Fredoka One" panose="02000000000000000000" pitchFamily="2" charset="0"/>
              </a:rPr>
              <a:t>4</a:t>
            </a:r>
          </a:p>
        </p:txBody>
      </p:sp>
      <p:pic>
        <p:nvPicPr>
          <p:cNvPr id="12" name="Track 31">
            <a:hlinkClick r:id="" action="ppaction://media"/>
            <a:extLst>
              <a:ext uri="{FF2B5EF4-FFF2-40B4-BE49-F238E27FC236}">
                <a16:creationId xmlns:a16="http://schemas.microsoft.com/office/drawing/2014/main" id="{56AE6880-0878-D3B7-2E88-776F74ECDCE9}"/>
              </a:ext>
            </a:extLst>
          </p:cNvPr>
          <p:cNvPicPr>
            <a:picLocks noChangeAspect="1"/>
          </p:cNvPicPr>
          <p:nvPr>
            <a:audioFile r:link="rId1"/>
            <p:extLst>
              <p:ext uri="{DAA4B4D4-6D71-4841-9C94-3DE7FCFB9230}">
                <p14:media xmlns:p14="http://schemas.microsoft.com/office/powerpoint/2010/main" r:embed="rId2">
                  <p14:trim st="35200" end="15824.7812"/>
                </p14:media>
              </p:ext>
            </p:extLst>
          </p:nvPr>
        </p:nvPicPr>
        <p:blipFill>
          <a:blip r:embed="rId14">
            <a:duotone>
              <a:prstClr val="black"/>
              <a:schemeClr val="accent1">
                <a:tint val="45000"/>
                <a:satMod val="400000"/>
              </a:schemeClr>
            </a:duotone>
          </a:blip>
          <a:stretch>
            <a:fillRect/>
          </a:stretch>
        </p:blipFill>
        <p:spPr>
          <a:xfrm>
            <a:off x="18607864" y="4505185"/>
            <a:ext cx="1227123" cy="1227123"/>
          </a:xfrm>
          <a:prstGeom prst="rect">
            <a:avLst/>
          </a:prstGeom>
          <a:effectLst>
            <a:glow rad="228600">
              <a:schemeClr val="accent2">
                <a:satMod val="175000"/>
                <a:alpha val="40000"/>
              </a:schemeClr>
            </a:glow>
          </a:effectLst>
        </p:spPr>
      </p:pic>
      <p:pic>
        <p:nvPicPr>
          <p:cNvPr id="14" name="Track 31">
            <a:hlinkClick r:id="" action="ppaction://media"/>
            <a:extLst>
              <a:ext uri="{FF2B5EF4-FFF2-40B4-BE49-F238E27FC236}">
                <a16:creationId xmlns:a16="http://schemas.microsoft.com/office/drawing/2014/main" id="{69DE2ED4-084B-9FB4-CFF2-490CFCFD0D8F}"/>
              </a:ext>
            </a:extLst>
          </p:cNvPr>
          <p:cNvPicPr>
            <a:picLocks noChangeAspect="1"/>
          </p:cNvPicPr>
          <p:nvPr>
            <a:audioFile r:link="rId1"/>
            <p:extLst>
              <p:ext uri="{DAA4B4D4-6D71-4841-9C94-3DE7FCFB9230}">
                <p14:media xmlns:p14="http://schemas.microsoft.com/office/powerpoint/2010/main" r:embed="rId2">
                  <p14:trim st="48710" end="708.7812"/>
                </p14:media>
              </p:ext>
            </p:extLst>
          </p:nvPr>
        </p:nvPicPr>
        <p:blipFill>
          <a:blip r:embed="rId14">
            <a:duotone>
              <a:prstClr val="black"/>
              <a:schemeClr val="accent1">
                <a:tint val="45000"/>
                <a:satMod val="400000"/>
              </a:schemeClr>
            </a:duotone>
          </a:blip>
          <a:stretch>
            <a:fillRect/>
          </a:stretch>
        </p:blipFill>
        <p:spPr>
          <a:xfrm>
            <a:off x="18616911" y="6117637"/>
            <a:ext cx="1227123" cy="1227123"/>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618533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7"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994" fill="hold"/>
                                        <p:tgtEl>
                                          <p:spTgt spid="12"/>
                                        </p:tgtEl>
                                      </p:cBhvr>
                                    </p:cmd>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5600" fill="hold"/>
                                        <p:tgtEl>
                                          <p:spTgt spid="14"/>
                                        </p:tgtEl>
                                      </p:cBhvr>
                                    </p:cmd>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1"/>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4"/>
                </p:tgtEl>
              </p:cMediaNode>
            </p:audio>
          </p:childTnLst>
        </p:cTn>
      </p:par>
    </p:tnLst>
    <p:bldLst>
      <p:bldP spid="6"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3352800" y="295020"/>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GUESS.</a:t>
            </a:r>
          </a:p>
        </p:txBody>
      </p:sp>
      <p:pic>
        <p:nvPicPr>
          <p:cNvPr id="7" name="Picture 6">
            <a:extLst>
              <a:ext uri="{FF2B5EF4-FFF2-40B4-BE49-F238E27FC236}">
                <a16:creationId xmlns:a16="http://schemas.microsoft.com/office/drawing/2014/main" id="{71A57F2D-C92E-C67B-7E4D-DAEC8581D691}"/>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rot="638193">
            <a:off x="12349518" y="480777"/>
            <a:ext cx="5102262" cy="44180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descr="giphy">
            <a:extLst>
              <a:ext uri="{FF2B5EF4-FFF2-40B4-BE49-F238E27FC236}">
                <a16:creationId xmlns:a16="http://schemas.microsoft.com/office/drawing/2014/main" id="{EA9B1C11-8BA8-DD64-6048-AFED48AA0F7D}"/>
              </a:ext>
            </a:extLst>
          </p:cNvPr>
          <p:cNvPicPr>
            <a:picLocks noChangeAspect="1"/>
          </p:cNvPicPr>
          <p:nvPr/>
        </p:nvPicPr>
        <p:blipFill>
          <a:blip r:embed="rId11"/>
          <a:stretch>
            <a:fillRect/>
          </a:stretch>
        </p:blipFill>
        <p:spPr>
          <a:xfrm rot="14123826">
            <a:off x="14269931" y="4111527"/>
            <a:ext cx="1945974" cy="790306"/>
          </a:xfrm>
          <a:prstGeom prst="rect">
            <a:avLst/>
          </a:prstGeom>
        </p:spPr>
      </p:pic>
      <p:sp>
        <p:nvSpPr>
          <p:cNvPr id="6" name="TextBox 5">
            <a:extLst>
              <a:ext uri="{FF2B5EF4-FFF2-40B4-BE49-F238E27FC236}">
                <a16:creationId xmlns:a16="http://schemas.microsoft.com/office/drawing/2014/main" id="{078CF574-A845-33A9-DAA7-F27CADEF9EC5}"/>
              </a:ext>
            </a:extLst>
          </p:cNvPr>
          <p:cNvSpPr txBox="1"/>
          <p:nvPr/>
        </p:nvSpPr>
        <p:spPr>
          <a:xfrm>
            <a:off x="1487579" y="1792162"/>
            <a:ext cx="14163581" cy="8273932"/>
          </a:xfrm>
          <a:prstGeom prst="rect">
            <a:avLst/>
          </a:prstGeom>
          <a:noFill/>
        </p:spPr>
        <p:txBody>
          <a:bodyPr wrap="square" rtlCol="0">
            <a:spAutoFit/>
          </a:bodyPr>
          <a:lstStyle/>
          <a:p>
            <a:pPr algn="l">
              <a:lnSpc>
                <a:spcPct val="150000"/>
              </a:lnSpc>
            </a:pPr>
            <a:r>
              <a:rPr lang="en-US" sz="4500" b="1" i="0" u="none" strike="noStrike" baseline="0" dirty="0">
                <a:latin typeface="Arial" panose="020B0604020202020204" pitchFamily="34" charset="0"/>
                <a:cs typeface="Arial" panose="020B0604020202020204" pitchFamily="34" charset="0"/>
              </a:rPr>
              <a:t>1.</a:t>
            </a:r>
            <a:r>
              <a:rPr lang="en-US" sz="4500" b="0" i="0" u="none" strike="noStrike" baseline="0" dirty="0">
                <a:latin typeface="Arial" panose="020B0604020202020204" pitchFamily="34" charset="0"/>
                <a:cs typeface="Arial" panose="020B0604020202020204" pitchFamily="34" charset="0"/>
              </a:rPr>
              <a:t> 	A: 	I have a new friend at school.</a:t>
            </a:r>
          </a:p>
          <a:p>
            <a:pPr algn="l">
              <a:lnSpc>
                <a:spcPct val="150000"/>
              </a:lnSpc>
            </a:pPr>
            <a:r>
              <a:rPr lang="en-US" sz="4500" b="0" i="0" u="none" strike="noStrike" baseline="0" dirty="0">
                <a:latin typeface="Arial" panose="020B0604020202020204" pitchFamily="34" charset="0"/>
                <a:cs typeface="Arial" panose="020B0604020202020204" pitchFamily="34" charset="0"/>
              </a:rPr>
              <a:t> 		He’s Malaysian.</a:t>
            </a:r>
          </a:p>
          <a:p>
            <a:pPr algn="l">
              <a:lnSpc>
                <a:spcPct val="150000"/>
              </a:lnSpc>
            </a:pPr>
            <a:r>
              <a:rPr lang="en-US" sz="4500" b="0" i="0" u="none" strike="noStrike" baseline="0" dirty="0">
                <a:latin typeface="Arial" panose="020B0604020202020204" pitchFamily="34" charset="0"/>
                <a:cs typeface="Arial" panose="020B0604020202020204" pitchFamily="34" charset="0"/>
              </a:rPr>
              <a:t>     	B: 	Really? I also have a friend from  		 	 	_____________. Is he from Kuala Lumpur?</a:t>
            </a:r>
          </a:p>
          <a:p>
            <a:pPr algn="l">
              <a:lnSpc>
                <a:spcPct val="150000"/>
              </a:lnSpc>
            </a:pPr>
            <a:r>
              <a:rPr lang="en-US" sz="4500" b="0" i="0" u="none" strike="noStrike" baseline="0" dirty="0">
                <a:latin typeface="Arial" panose="020B0604020202020204" pitchFamily="34" charset="0"/>
                <a:cs typeface="Arial" panose="020B0604020202020204" pitchFamily="34" charset="0"/>
              </a:rPr>
              <a:t>     	A: 	Yes, he is.</a:t>
            </a:r>
          </a:p>
          <a:p>
            <a:pPr algn="l">
              <a:lnSpc>
                <a:spcPct val="150000"/>
              </a:lnSpc>
            </a:pPr>
            <a:r>
              <a:rPr lang="en-US" sz="4500" b="0" i="0" u="none" strike="noStrike" baseline="0" dirty="0">
                <a:latin typeface="Arial" panose="020B0604020202020204" pitchFamily="34" charset="0"/>
                <a:cs typeface="Arial" panose="020B0604020202020204" pitchFamily="34" charset="0"/>
              </a:rPr>
              <a:t>     	B: 	What’s he like?</a:t>
            </a:r>
          </a:p>
          <a:p>
            <a:pPr algn="l">
              <a:lnSpc>
                <a:spcPct val="150000"/>
              </a:lnSpc>
            </a:pPr>
            <a:r>
              <a:rPr lang="en-US" sz="4500" dirty="0">
                <a:latin typeface="Arial" panose="020B0604020202020204" pitchFamily="34" charset="0"/>
                <a:cs typeface="Arial" panose="020B0604020202020204" pitchFamily="34" charset="0"/>
              </a:rPr>
              <a:t>	</a:t>
            </a:r>
            <a:r>
              <a:rPr lang="en-US" sz="4500" b="0" i="0" u="none" strike="noStrike" baseline="0" dirty="0">
                <a:latin typeface="Arial" panose="020B0604020202020204" pitchFamily="34" charset="0"/>
                <a:cs typeface="Arial" panose="020B0604020202020204" pitchFamily="34" charset="0"/>
              </a:rPr>
              <a:t>A: 	He’s _________. He likes helping others.</a:t>
            </a:r>
          </a:p>
          <a:p>
            <a:pPr>
              <a:lnSpc>
                <a:spcPct val="150000"/>
              </a:lnSpc>
            </a:pPr>
            <a:endParaRPr lang="en-US" sz="4500" dirty="0">
              <a:latin typeface="Arial" panose="020B0604020202020204" pitchFamily="34" charset="0"/>
              <a:cs typeface="Arial" panose="020B0604020202020204" pitchFamily="34" charset="0"/>
            </a:endParaRPr>
          </a:p>
        </p:txBody>
      </p:sp>
      <p:pic>
        <p:nvPicPr>
          <p:cNvPr id="16" name="Graphic 15" descr="Badge Question Mark with solid fill">
            <a:extLst>
              <a:ext uri="{FF2B5EF4-FFF2-40B4-BE49-F238E27FC236}">
                <a16:creationId xmlns:a16="http://schemas.microsoft.com/office/drawing/2014/main" id="{90DAA1A8-3D73-3BE3-5DE5-46076C0F18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92251" y="4784816"/>
            <a:ext cx="990600" cy="990600"/>
          </a:xfrm>
          <a:prstGeom prst="rect">
            <a:avLst/>
          </a:prstGeom>
        </p:spPr>
      </p:pic>
      <p:pic>
        <p:nvPicPr>
          <p:cNvPr id="18" name="Graphic 17" descr="Badge Question Mark with solid fill">
            <a:extLst>
              <a:ext uri="{FF2B5EF4-FFF2-40B4-BE49-F238E27FC236}">
                <a16:creationId xmlns:a16="http://schemas.microsoft.com/office/drawing/2014/main" id="{71AFDF97-4AAF-5C22-F957-529E0604CF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26326" y="7923113"/>
            <a:ext cx="990600" cy="990600"/>
          </a:xfrm>
          <a:prstGeom prst="rect">
            <a:avLst/>
          </a:prstGeom>
        </p:spPr>
      </p:pic>
      <p:cxnSp>
        <p:nvCxnSpPr>
          <p:cNvPr id="24" name="Straight Connector 23">
            <a:extLst>
              <a:ext uri="{FF2B5EF4-FFF2-40B4-BE49-F238E27FC236}">
                <a16:creationId xmlns:a16="http://schemas.microsoft.com/office/drawing/2014/main" id="{5384E6BA-9175-FD25-6BE8-F125F6D0CAC0}"/>
              </a:ext>
            </a:extLst>
          </p:cNvPr>
          <p:cNvCxnSpPr>
            <a:cxnSpLocks/>
          </p:cNvCxnSpPr>
          <p:nvPr/>
        </p:nvCxnSpPr>
        <p:spPr>
          <a:xfrm>
            <a:off x="3446681" y="3771900"/>
            <a:ext cx="3792319" cy="0"/>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957351B3-A021-D2CB-2691-C3277CBE97F2}"/>
              </a:ext>
            </a:extLst>
          </p:cNvPr>
          <p:cNvSpPr/>
          <p:nvPr/>
        </p:nvSpPr>
        <p:spPr>
          <a:xfrm>
            <a:off x="2658176" y="4755443"/>
            <a:ext cx="3858750" cy="1169551"/>
          </a:xfrm>
          <a:prstGeom prst="rect">
            <a:avLst/>
          </a:prstGeom>
          <a:noFill/>
        </p:spPr>
        <p:txBody>
          <a:bodyPr wrap="none" lIns="91440" tIns="45720" rIns="91440" bIns="45720">
            <a:spAutoFit/>
          </a:bodyPr>
          <a:lstStyle/>
          <a:p>
            <a:pPr algn="ctr"/>
            <a:r>
              <a:rPr lang="en-US" sz="7000" cap="none" spc="0" dirty="0">
                <a:ln w="0"/>
                <a:solidFill>
                  <a:srgbClr val="FF0000"/>
                </a:solidFill>
                <a:latin typeface="Josefin Slab SemiBold" panose="02000000000000000000" pitchFamily="2" charset="0"/>
              </a:rPr>
              <a:t>Malaysia</a:t>
            </a:r>
          </a:p>
        </p:txBody>
      </p:sp>
      <p:sp>
        <p:nvSpPr>
          <p:cNvPr id="27" name="Rectangle 26">
            <a:extLst>
              <a:ext uri="{FF2B5EF4-FFF2-40B4-BE49-F238E27FC236}">
                <a16:creationId xmlns:a16="http://schemas.microsoft.com/office/drawing/2014/main" id="{5093EF9D-DA84-4649-3FAA-2F304A71D09D}"/>
              </a:ext>
            </a:extLst>
          </p:cNvPr>
          <p:cNvSpPr/>
          <p:nvPr/>
        </p:nvSpPr>
        <p:spPr>
          <a:xfrm>
            <a:off x="4789094" y="7886700"/>
            <a:ext cx="2863284" cy="1169551"/>
          </a:xfrm>
          <a:prstGeom prst="rect">
            <a:avLst/>
          </a:prstGeom>
          <a:noFill/>
        </p:spPr>
        <p:txBody>
          <a:bodyPr wrap="none" lIns="91440" tIns="45720" rIns="91440" bIns="45720">
            <a:spAutoFit/>
          </a:bodyPr>
          <a:lstStyle/>
          <a:p>
            <a:pPr algn="ctr"/>
            <a:r>
              <a:rPr lang="en-US" sz="7000" cap="none" spc="0" dirty="0">
                <a:ln w="0"/>
                <a:solidFill>
                  <a:srgbClr val="FF0000"/>
                </a:solidFill>
                <a:latin typeface="Josefin Slab SemiBold" panose="02000000000000000000" pitchFamily="2" charset="0"/>
              </a:rPr>
              <a:t>helpful</a:t>
            </a:r>
          </a:p>
        </p:txBody>
      </p:sp>
      <p:cxnSp>
        <p:nvCxnSpPr>
          <p:cNvPr id="28" name="Straight Connector 27">
            <a:extLst>
              <a:ext uri="{FF2B5EF4-FFF2-40B4-BE49-F238E27FC236}">
                <a16:creationId xmlns:a16="http://schemas.microsoft.com/office/drawing/2014/main" id="{41678F01-C230-7173-193D-4B0304112EF7}"/>
              </a:ext>
            </a:extLst>
          </p:cNvPr>
          <p:cNvCxnSpPr>
            <a:cxnSpLocks/>
          </p:cNvCxnSpPr>
          <p:nvPr/>
        </p:nvCxnSpPr>
        <p:spPr>
          <a:xfrm>
            <a:off x="3446681" y="7886700"/>
            <a:ext cx="3407664" cy="0"/>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laser.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subTnLst>
                                    <p:audio>
                                      <p:cMediaNode>
                                        <p:cTn display="0" masterRel="sameClick">
                                          <p:stCondLst>
                                            <p:cond evt="begin" delay="0">
                                              <p:tn val="37"/>
                                            </p:cond>
                                          </p:stCondLst>
                                          <p:endCondLst>
                                            <p:cond evt="onStopAudio" delay="0">
                                              <p:tgtEl>
                                                <p:sldTgt/>
                                              </p:tgtEl>
                                            </p:cond>
                                          </p:endCondLst>
                                        </p:cTn>
                                        <p:tgtEl>
                                          <p:sndTgt r:embed="rId3" name="wind.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subTnLst>
                                    <p:audio>
                                      <p:cMediaNode>
                                        <p:cTn display="0" masterRel="sameClick">
                                          <p:stCondLst>
                                            <p:cond evt="begin" delay="0">
                                              <p:tn val="44"/>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407224" y="8419080"/>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8" name="TextBox 15">
            <a:extLst>
              <a:ext uri="{FF2B5EF4-FFF2-40B4-BE49-F238E27FC236}">
                <a16:creationId xmlns:a16="http://schemas.microsoft.com/office/drawing/2014/main" id="{AD736404-73C3-7CC9-5F36-6AF89500EB28}"/>
              </a:ext>
            </a:extLst>
          </p:cNvPr>
          <p:cNvSpPr txBox="1"/>
          <p:nvPr/>
        </p:nvSpPr>
        <p:spPr>
          <a:xfrm>
            <a:off x="3352800" y="295020"/>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GUESS.</a:t>
            </a:r>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pic>
        <p:nvPicPr>
          <p:cNvPr id="16" name="Picture 15">
            <a:extLst>
              <a:ext uri="{FF2B5EF4-FFF2-40B4-BE49-F238E27FC236}">
                <a16:creationId xmlns:a16="http://schemas.microsoft.com/office/drawing/2014/main" id="{3386D5F4-1E90-864B-4744-B7DB9F9937AF}"/>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rot="610384">
            <a:off x="11690485" y="3626399"/>
            <a:ext cx="4966923" cy="4139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Valse Favorite - Various Artists - Hòa Tấu Của Bé - Various Artists - Album">
            <a:hlinkClick r:id="" action="ppaction://media"/>
            <a:extLst>
              <a:ext uri="{FF2B5EF4-FFF2-40B4-BE49-F238E27FC236}">
                <a16:creationId xmlns:a16="http://schemas.microsoft.com/office/drawing/2014/main" id="{6D1A235D-B078-984E-EA6D-8F2B58C234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440791" y="2247900"/>
            <a:ext cx="1187743" cy="1187743"/>
          </a:xfrm>
          <a:prstGeom prst="rect">
            <a:avLst/>
          </a:prstGeom>
        </p:spPr>
      </p:pic>
      <p:sp>
        <p:nvSpPr>
          <p:cNvPr id="5" name="TextBox 4">
            <a:extLst>
              <a:ext uri="{FF2B5EF4-FFF2-40B4-BE49-F238E27FC236}">
                <a16:creationId xmlns:a16="http://schemas.microsoft.com/office/drawing/2014/main" id="{0C406971-3BB7-A4B8-5C6C-794CEBB07CE8}"/>
              </a:ext>
            </a:extLst>
          </p:cNvPr>
          <p:cNvSpPr txBox="1"/>
          <p:nvPr/>
        </p:nvSpPr>
        <p:spPr>
          <a:xfrm>
            <a:off x="1409026" y="1823109"/>
            <a:ext cx="15354974" cy="6990119"/>
          </a:xfrm>
          <a:prstGeom prst="rect">
            <a:avLst/>
          </a:prstGeom>
          <a:noFill/>
        </p:spPr>
        <p:txBody>
          <a:bodyPr wrap="square" rtlCol="0">
            <a:spAutoFit/>
          </a:bodyPr>
          <a:lstStyle/>
          <a:p>
            <a:pPr algn="l">
              <a:lnSpc>
                <a:spcPct val="150000"/>
              </a:lnSpc>
            </a:pPr>
            <a:r>
              <a:rPr lang="en-US" sz="5500" b="1" dirty="0">
                <a:latin typeface="Arial" panose="020B0604020202020204" pitchFamily="34" charset="0"/>
                <a:cs typeface="Arial" panose="020B0604020202020204" pitchFamily="34" charset="0"/>
              </a:rPr>
              <a:t>2. </a:t>
            </a:r>
            <a:r>
              <a:rPr lang="en-US" sz="5000" dirty="0">
                <a:latin typeface="Arial" panose="020B0604020202020204" pitchFamily="34" charset="0"/>
                <a:cs typeface="Arial" panose="020B0604020202020204" pitchFamily="34" charset="0"/>
              </a:rPr>
              <a:t>	</a:t>
            </a:r>
            <a:r>
              <a:rPr lang="en-US" sz="5000" b="0" i="0" u="none" strike="noStrike" baseline="0" dirty="0">
                <a:latin typeface="Arial" panose="020B0604020202020204" pitchFamily="34" charset="0"/>
                <a:cs typeface="Arial" panose="020B0604020202020204" pitchFamily="34" charset="0"/>
              </a:rPr>
              <a:t>A: Do you have a new English teacher?</a:t>
            </a:r>
          </a:p>
          <a:p>
            <a:pPr algn="l">
              <a:lnSpc>
                <a:spcPct val="150000"/>
              </a:lnSpc>
            </a:pPr>
            <a:r>
              <a:rPr lang="en-US" sz="5000" dirty="0">
                <a:latin typeface="Arial" panose="020B0604020202020204" pitchFamily="34" charset="0"/>
                <a:cs typeface="Arial" panose="020B0604020202020204" pitchFamily="34" charset="0"/>
              </a:rPr>
              <a:t>	</a:t>
            </a:r>
            <a:r>
              <a:rPr lang="en-US" sz="5000" b="0" i="0" u="none" strike="noStrike" baseline="0" dirty="0">
                <a:latin typeface="Arial" panose="020B0604020202020204" pitchFamily="34" charset="0"/>
                <a:cs typeface="Arial" panose="020B0604020202020204" pitchFamily="34" charset="0"/>
              </a:rPr>
              <a:t>B: Yes, I do.</a:t>
            </a:r>
          </a:p>
          <a:p>
            <a:pPr algn="l">
              <a:lnSpc>
                <a:spcPct val="150000"/>
              </a:lnSpc>
            </a:pPr>
            <a:r>
              <a:rPr lang="en-US" sz="5000" b="0" i="0" u="none" strike="noStrike" baseline="0" dirty="0">
                <a:latin typeface="Arial" panose="020B0604020202020204" pitchFamily="34" charset="0"/>
                <a:cs typeface="Arial" panose="020B0604020202020204" pitchFamily="34" charset="0"/>
              </a:rPr>
              <a:t>	A: What nationality is she? </a:t>
            </a:r>
          </a:p>
          <a:p>
            <a:pPr algn="l">
              <a:lnSpc>
                <a:spcPct val="150000"/>
              </a:lnSpc>
            </a:pPr>
            <a:r>
              <a:rPr lang="en-US" sz="5000" b="0" i="0" u="none" strike="noStrike" baseline="0" dirty="0">
                <a:latin typeface="Arial" panose="020B0604020202020204" pitchFamily="34" charset="0"/>
                <a:cs typeface="Arial" panose="020B0604020202020204" pitchFamily="34" charset="0"/>
              </a:rPr>
              <a:t>	B: She’s ____________ .</a:t>
            </a:r>
          </a:p>
          <a:p>
            <a:pPr algn="l">
              <a:lnSpc>
                <a:spcPct val="150000"/>
              </a:lnSpc>
            </a:pPr>
            <a:r>
              <a:rPr lang="en-US" sz="5000" b="0" i="0" u="none" strike="noStrike" baseline="0" dirty="0">
                <a:latin typeface="Arial" panose="020B0604020202020204" pitchFamily="34" charset="0"/>
                <a:cs typeface="Arial" panose="020B0604020202020204" pitchFamily="34" charset="0"/>
              </a:rPr>
              <a:t>	A: What’s she _____?</a:t>
            </a:r>
          </a:p>
          <a:p>
            <a:pPr algn="l">
              <a:lnSpc>
                <a:spcPct val="150000"/>
              </a:lnSpc>
            </a:pPr>
            <a:r>
              <a:rPr lang="en-US" sz="5000" b="0" i="0" u="none" strike="noStrike" baseline="0" dirty="0">
                <a:latin typeface="Arial" panose="020B0604020202020204" pitchFamily="34" charset="0"/>
                <a:cs typeface="Arial" panose="020B0604020202020204" pitchFamily="34" charset="0"/>
              </a:rPr>
              <a:t>	B: She’s friendly.</a:t>
            </a:r>
          </a:p>
        </p:txBody>
      </p:sp>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407224" y="8419080"/>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7"/>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8"/>
            <a:stretch>
              <a:fillRect/>
            </a:stretch>
          </a:blipFill>
        </p:spPr>
        <p:txBody>
          <a:bodyPr/>
          <a:lstStyle/>
          <a:p>
            <a:endParaRPr lang="en-US"/>
          </a:p>
        </p:txBody>
      </p:sp>
      <p:sp>
        <p:nvSpPr>
          <p:cNvPr id="8" name="TextBox 15">
            <a:extLst>
              <a:ext uri="{FF2B5EF4-FFF2-40B4-BE49-F238E27FC236}">
                <a16:creationId xmlns:a16="http://schemas.microsoft.com/office/drawing/2014/main" id="{AD736404-73C3-7CC9-5F36-6AF89500EB28}"/>
              </a:ext>
            </a:extLst>
          </p:cNvPr>
          <p:cNvSpPr txBox="1"/>
          <p:nvPr/>
        </p:nvSpPr>
        <p:spPr>
          <a:xfrm>
            <a:off x="3352800" y="295020"/>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CHECK.</a:t>
            </a:r>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9"/>
            <a:stretch>
              <a:fillRect/>
            </a:stretch>
          </a:blipFill>
        </p:spPr>
        <p:txBody>
          <a:bodyPr/>
          <a:lstStyle/>
          <a:p>
            <a:endParaRPr lang="en-US"/>
          </a:p>
        </p:txBody>
      </p:sp>
      <p:pic>
        <p:nvPicPr>
          <p:cNvPr id="16" name="Picture 15">
            <a:extLst>
              <a:ext uri="{FF2B5EF4-FFF2-40B4-BE49-F238E27FC236}">
                <a16:creationId xmlns:a16="http://schemas.microsoft.com/office/drawing/2014/main" id="{3386D5F4-1E90-864B-4744-B7DB9F9937A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rot="610384">
            <a:off x="11690485" y="3626399"/>
            <a:ext cx="4966923" cy="4139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descr="giphy">
            <a:extLst>
              <a:ext uri="{FF2B5EF4-FFF2-40B4-BE49-F238E27FC236}">
                <a16:creationId xmlns:a16="http://schemas.microsoft.com/office/drawing/2014/main" id="{5D4152F8-96A0-A430-5C25-02F07164C79F}"/>
              </a:ext>
            </a:extLst>
          </p:cNvPr>
          <p:cNvPicPr>
            <a:picLocks noChangeAspect="1"/>
          </p:cNvPicPr>
          <p:nvPr/>
        </p:nvPicPr>
        <p:blipFill>
          <a:blip r:embed="rId11"/>
          <a:stretch>
            <a:fillRect/>
          </a:stretch>
        </p:blipFill>
        <p:spPr>
          <a:xfrm rot="8702180">
            <a:off x="13917294" y="3343438"/>
            <a:ext cx="1663049" cy="739925"/>
          </a:xfrm>
          <a:prstGeom prst="rect">
            <a:avLst/>
          </a:prstGeom>
        </p:spPr>
      </p:pic>
      <p:sp>
        <p:nvSpPr>
          <p:cNvPr id="11" name="TextBox 10">
            <a:extLst>
              <a:ext uri="{FF2B5EF4-FFF2-40B4-BE49-F238E27FC236}">
                <a16:creationId xmlns:a16="http://schemas.microsoft.com/office/drawing/2014/main" id="{E2F1DA05-6E3B-1AC0-35C7-FA10E8C4EA18}"/>
              </a:ext>
            </a:extLst>
          </p:cNvPr>
          <p:cNvSpPr txBox="1"/>
          <p:nvPr/>
        </p:nvSpPr>
        <p:spPr>
          <a:xfrm>
            <a:off x="1409026" y="1823109"/>
            <a:ext cx="15354974" cy="7105535"/>
          </a:xfrm>
          <a:prstGeom prst="rect">
            <a:avLst/>
          </a:prstGeom>
          <a:noFill/>
        </p:spPr>
        <p:txBody>
          <a:bodyPr wrap="square" rtlCol="0">
            <a:spAutoFit/>
          </a:bodyPr>
          <a:lstStyle/>
          <a:p>
            <a:pPr algn="l">
              <a:lnSpc>
                <a:spcPct val="150000"/>
              </a:lnSpc>
            </a:pPr>
            <a:r>
              <a:rPr lang="en-US" sz="5500" b="1" i="0" u="none" strike="noStrike" baseline="0" dirty="0">
                <a:latin typeface="Arial" panose="020B0604020202020204" pitchFamily="34" charset="0"/>
                <a:cs typeface="Arial" panose="020B0604020202020204" pitchFamily="34" charset="0"/>
              </a:rPr>
              <a:t>2. </a:t>
            </a:r>
            <a:r>
              <a:rPr lang="en-US" sz="5000" b="0" i="0" u="none" strike="noStrike" baseline="0" dirty="0">
                <a:latin typeface="Arial" panose="020B0604020202020204" pitchFamily="34" charset="0"/>
                <a:cs typeface="Arial" panose="020B0604020202020204" pitchFamily="34" charset="0"/>
              </a:rPr>
              <a:t>	A: Do you have a new English teacher?</a:t>
            </a:r>
          </a:p>
          <a:p>
            <a:pPr algn="l">
              <a:lnSpc>
                <a:spcPct val="150000"/>
              </a:lnSpc>
            </a:pPr>
            <a:r>
              <a:rPr lang="en-US" sz="5000" b="0" i="0" u="none" strike="noStrike" baseline="0" dirty="0">
                <a:latin typeface="Arial" panose="020B0604020202020204" pitchFamily="34" charset="0"/>
                <a:cs typeface="Arial" panose="020B0604020202020204" pitchFamily="34" charset="0"/>
              </a:rPr>
              <a:t>	B: Yes, I do.</a:t>
            </a:r>
          </a:p>
          <a:p>
            <a:pPr algn="l">
              <a:lnSpc>
                <a:spcPct val="150000"/>
              </a:lnSpc>
            </a:pPr>
            <a:r>
              <a:rPr lang="en-US" sz="5000" b="0" i="0" u="none" strike="noStrike" baseline="0" dirty="0">
                <a:latin typeface="Arial" panose="020B0604020202020204" pitchFamily="34" charset="0"/>
                <a:cs typeface="Arial" panose="020B0604020202020204" pitchFamily="34" charset="0"/>
              </a:rPr>
              <a:t>	A: What nationality is she? </a:t>
            </a:r>
          </a:p>
          <a:p>
            <a:pPr algn="l">
              <a:lnSpc>
                <a:spcPct val="150000"/>
              </a:lnSpc>
            </a:pPr>
            <a:r>
              <a:rPr lang="en-US" sz="5000" b="0" i="0" u="none" strike="noStrike" baseline="0" dirty="0">
                <a:latin typeface="Arial" panose="020B0604020202020204" pitchFamily="34" charset="0"/>
                <a:cs typeface="Arial" panose="020B0604020202020204" pitchFamily="34" charset="0"/>
              </a:rPr>
              <a:t>	B: She’s ____________ .</a:t>
            </a:r>
          </a:p>
          <a:p>
            <a:pPr algn="l">
              <a:lnSpc>
                <a:spcPct val="150000"/>
              </a:lnSpc>
            </a:pPr>
            <a:r>
              <a:rPr lang="en-US" sz="5000" b="0" i="0" u="none" strike="noStrike" baseline="0" dirty="0">
                <a:latin typeface="Arial" panose="020B0604020202020204" pitchFamily="34" charset="0"/>
                <a:cs typeface="Arial" panose="020B0604020202020204" pitchFamily="34" charset="0"/>
              </a:rPr>
              <a:t>	A: What’s she _____?</a:t>
            </a:r>
          </a:p>
          <a:p>
            <a:pPr algn="l">
              <a:lnSpc>
                <a:spcPct val="150000"/>
              </a:lnSpc>
            </a:pPr>
            <a:r>
              <a:rPr lang="en-US" sz="5000" b="0" i="0" u="none" strike="noStrike" baseline="0" dirty="0">
                <a:latin typeface="Arial" panose="020B0604020202020204" pitchFamily="34" charset="0"/>
                <a:cs typeface="Arial" panose="020B0604020202020204" pitchFamily="34" charset="0"/>
              </a:rPr>
              <a:t>	B: She’s friendly.</a:t>
            </a:r>
          </a:p>
        </p:txBody>
      </p:sp>
      <p:cxnSp>
        <p:nvCxnSpPr>
          <p:cNvPr id="5" name="Straight Connector 4">
            <a:extLst>
              <a:ext uri="{FF2B5EF4-FFF2-40B4-BE49-F238E27FC236}">
                <a16:creationId xmlns:a16="http://schemas.microsoft.com/office/drawing/2014/main" id="{43551D02-532D-21D2-2D47-F26E7E9ECF8A}"/>
              </a:ext>
            </a:extLst>
          </p:cNvPr>
          <p:cNvCxnSpPr>
            <a:cxnSpLocks/>
          </p:cNvCxnSpPr>
          <p:nvPr/>
        </p:nvCxnSpPr>
        <p:spPr>
          <a:xfrm>
            <a:off x="3200400" y="5219700"/>
            <a:ext cx="6400800" cy="0"/>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6C35961-C700-BF2B-9F06-DD95BC55D102}"/>
              </a:ext>
            </a:extLst>
          </p:cNvPr>
          <p:cNvSpPr/>
          <p:nvPr/>
        </p:nvSpPr>
        <p:spPr>
          <a:xfrm>
            <a:off x="5007816" y="5295900"/>
            <a:ext cx="3983783" cy="1169551"/>
          </a:xfrm>
          <a:prstGeom prst="rect">
            <a:avLst/>
          </a:prstGeom>
          <a:noFill/>
        </p:spPr>
        <p:txBody>
          <a:bodyPr wrap="none" lIns="91440" tIns="45720" rIns="91440" bIns="45720">
            <a:spAutoFit/>
          </a:bodyPr>
          <a:lstStyle/>
          <a:p>
            <a:pPr algn="ctr"/>
            <a:r>
              <a:rPr lang="en-US" sz="7000" cap="none" spc="0" dirty="0">
                <a:ln w="0"/>
                <a:solidFill>
                  <a:srgbClr val="FF0000"/>
                </a:solidFill>
                <a:latin typeface="Josefin Slab SemiBold" panose="02000000000000000000" pitchFamily="2" charset="0"/>
              </a:rPr>
              <a:t>American</a:t>
            </a:r>
          </a:p>
        </p:txBody>
      </p:sp>
      <p:sp>
        <p:nvSpPr>
          <p:cNvPr id="17" name="Rectangle 16">
            <a:extLst>
              <a:ext uri="{FF2B5EF4-FFF2-40B4-BE49-F238E27FC236}">
                <a16:creationId xmlns:a16="http://schemas.microsoft.com/office/drawing/2014/main" id="{93F7FB7D-A792-6C00-AF74-190E3EECD426}"/>
              </a:ext>
            </a:extLst>
          </p:cNvPr>
          <p:cNvSpPr/>
          <p:nvPr/>
        </p:nvSpPr>
        <p:spPr>
          <a:xfrm>
            <a:off x="6682382" y="6434390"/>
            <a:ext cx="1547218" cy="1169551"/>
          </a:xfrm>
          <a:prstGeom prst="rect">
            <a:avLst/>
          </a:prstGeom>
          <a:noFill/>
        </p:spPr>
        <p:txBody>
          <a:bodyPr wrap="none" lIns="91440" tIns="45720" rIns="91440" bIns="45720">
            <a:spAutoFit/>
          </a:bodyPr>
          <a:lstStyle/>
          <a:p>
            <a:pPr algn="ctr"/>
            <a:r>
              <a:rPr lang="en-US" sz="7000" cap="none" spc="0" dirty="0">
                <a:ln w="0"/>
                <a:solidFill>
                  <a:srgbClr val="FF0000"/>
                </a:solidFill>
                <a:latin typeface="Josefin Slab SemiBold" panose="02000000000000000000" pitchFamily="2" charset="0"/>
              </a:rPr>
              <a:t>like</a:t>
            </a:r>
          </a:p>
        </p:txBody>
      </p:sp>
      <p:cxnSp>
        <p:nvCxnSpPr>
          <p:cNvPr id="19" name="Straight Connector 18">
            <a:extLst>
              <a:ext uri="{FF2B5EF4-FFF2-40B4-BE49-F238E27FC236}">
                <a16:creationId xmlns:a16="http://schemas.microsoft.com/office/drawing/2014/main" id="{538ABC90-7A3A-F389-FC42-327CF9711C69}"/>
              </a:ext>
            </a:extLst>
          </p:cNvPr>
          <p:cNvCxnSpPr>
            <a:cxnSpLocks/>
          </p:cNvCxnSpPr>
          <p:nvPr/>
        </p:nvCxnSpPr>
        <p:spPr>
          <a:xfrm>
            <a:off x="4973738" y="8638375"/>
            <a:ext cx="1991892" cy="0"/>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220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5" name="type.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4680" y="-642942"/>
            <a:ext cx="19097360" cy="11111192"/>
          </a:xfrm>
          <a:custGeom>
            <a:avLst/>
            <a:gdLst/>
            <a:ahLst/>
            <a:cxnLst/>
            <a:rect l="l" t="t" r="r" b="b"/>
            <a:pathLst>
              <a:path w="19097360" h="11111192">
                <a:moveTo>
                  <a:pt x="0" y="0"/>
                </a:moveTo>
                <a:lnTo>
                  <a:pt x="19097360" y="0"/>
                </a:lnTo>
                <a:lnTo>
                  <a:pt x="19097360" y="11111192"/>
                </a:lnTo>
                <a:lnTo>
                  <a:pt x="0" y="11111192"/>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0" y="4912654"/>
            <a:ext cx="5463753" cy="5374346"/>
          </a:xfrm>
          <a:custGeom>
            <a:avLst/>
            <a:gdLst/>
            <a:ahLst/>
            <a:cxnLst/>
            <a:rect l="l" t="t" r="r" b="b"/>
            <a:pathLst>
              <a:path w="5463753" h="5374346">
                <a:moveTo>
                  <a:pt x="0" y="0"/>
                </a:moveTo>
                <a:lnTo>
                  <a:pt x="5463753" y="0"/>
                </a:lnTo>
                <a:lnTo>
                  <a:pt x="5463753" y="5374346"/>
                </a:lnTo>
                <a:lnTo>
                  <a:pt x="0" y="53743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281508" y="704850"/>
            <a:ext cx="15724984" cy="2800703"/>
          </a:xfrm>
          <a:prstGeom prst="rect">
            <a:avLst/>
          </a:prstGeom>
        </p:spPr>
        <p:txBody>
          <a:bodyPr lIns="0" tIns="0" rIns="0" bIns="0" rtlCol="0" anchor="t">
            <a:spAutoFit/>
          </a:bodyPr>
          <a:lstStyle/>
          <a:p>
            <a:pPr algn="ctr">
              <a:lnSpc>
                <a:spcPts val="23506"/>
              </a:lnSpc>
            </a:pPr>
            <a:r>
              <a:rPr lang="en-US" sz="16790" b="1" dirty="0">
                <a:solidFill>
                  <a:srgbClr val="593125"/>
                </a:solidFill>
                <a:latin typeface="Comic Sans MS" panose="030F0702030302020204" pitchFamily="66" charset="0"/>
              </a:rPr>
              <a:t>True or False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happy-logoversion-3-13398.wav"/>
          </p:stSnd>
        </p:sndAc>
      </p:transition>
    </mc:Choice>
    <mc:Fallback xmlns="">
      <p:transition spd="slow">
        <p:random/>
        <p:sndAc>
          <p:stSnd>
            <p:snd r:embed="rId8" name="happy-logoversion-3-13398.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2389</TotalTime>
  <Words>701</Words>
  <Application>Microsoft Office PowerPoint</Application>
  <PresentationFormat>Custom</PresentationFormat>
  <Paragraphs>80</Paragraphs>
  <Slides>17</Slides>
  <Notes>11</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Comic Sans MS</vt:lpstr>
      <vt:lpstr>Abadi</vt:lpstr>
      <vt:lpstr>Calibri</vt:lpstr>
      <vt:lpstr>Josefin Slab SemiBold</vt:lpstr>
      <vt:lpstr>Margin</vt:lpstr>
      <vt:lpstr>Times New Roman</vt:lpstr>
      <vt:lpstr>Fredoka One</vt:lpstr>
      <vt:lpstr>SVN-A Love Of Thunder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vanhiephnhp</cp:lastModifiedBy>
  <cp:revision>43</cp:revision>
  <dcterms:created xsi:type="dcterms:W3CDTF">2006-08-16T00:00:00Z</dcterms:created>
  <dcterms:modified xsi:type="dcterms:W3CDTF">2024-09-28T04:02:37Z</dcterms:modified>
  <dc:identifier>DAF2SKbqxMw</dc:identifier>
</cp:coreProperties>
</file>