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734" r:id="rId2"/>
    <p:sldMasterId id="2147483711" r:id="rId3"/>
    <p:sldMasterId id="2147483684" r:id="rId4"/>
    <p:sldMasterId id="2147483697" r:id="rId5"/>
    <p:sldMasterId id="2147483756" r:id="rId6"/>
  </p:sldMasterIdLst>
  <p:notesMasterIdLst>
    <p:notesMasterId r:id="rId27"/>
  </p:notesMasterIdLst>
  <p:handoutMasterIdLst>
    <p:handoutMasterId r:id="rId28"/>
  </p:handoutMasterIdLst>
  <p:sldIdLst>
    <p:sldId id="501" r:id="rId7"/>
    <p:sldId id="502" r:id="rId8"/>
    <p:sldId id="510" r:id="rId9"/>
    <p:sldId id="478" r:id="rId10"/>
    <p:sldId id="504" r:id="rId11"/>
    <p:sldId id="506" r:id="rId12"/>
    <p:sldId id="508" r:id="rId13"/>
    <p:sldId id="536" r:id="rId14"/>
    <p:sldId id="511" r:id="rId15"/>
    <p:sldId id="503" r:id="rId16"/>
    <p:sldId id="513" r:id="rId17"/>
    <p:sldId id="514" r:id="rId18"/>
    <p:sldId id="517" r:id="rId19"/>
    <p:sldId id="521" r:id="rId20"/>
    <p:sldId id="523" r:id="rId21"/>
    <p:sldId id="526" r:id="rId22"/>
    <p:sldId id="486" r:id="rId23"/>
    <p:sldId id="484" r:id="rId24"/>
    <p:sldId id="485" r:id="rId25"/>
    <p:sldId id="487" r:id="rId26"/>
  </p:sldIdLst>
  <p:sldSz cx="9144000" cy="5143500" type="screen16x9"/>
  <p:notesSz cx="6858000" cy="9144000"/>
  <p:embeddedFontLst>
    <p:embeddedFont>
      <p:font typeface="Barriecito" panose="020B0604020202020204" charset="0"/>
      <p:regular r:id="rId29"/>
      <p:bold r:id="rId30"/>
    </p:embeddedFont>
    <p:embeddedFont>
      <p:font typeface="Book Antiqua" panose="02040602050305030304" pitchFamily="18" charset="0"/>
      <p:regular r:id="rId31"/>
      <p:bold r:id="rId32"/>
      <p:italic r:id="rId33"/>
      <p:boldItalic r:id="rId34"/>
    </p:embeddedFont>
    <p:embeddedFont>
      <p:font typeface="Comic Sans MS" panose="030F0702030302020204" pitchFamily="66" charset="0"/>
      <p:regular r:id="rId35"/>
      <p:bold r:id="rId36"/>
      <p:italic r:id="rId37"/>
      <p:boldItalic r:id="rId38"/>
    </p:embeddedFont>
    <p:embeddedFont>
      <p:font typeface="Dosis" pitchFamily="2" charset="0"/>
      <p:regular r:id="rId39"/>
      <p:bold r:id="rId40"/>
    </p:embeddedFont>
    <p:embeddedFont>
      <p:font typeface="Engravers MT" panose="02090707080505020304" pitchFamily="18" charset="0"/>
      <p:regular r:id="rId41"/>
      <p:bold r:id="rId42"/>
    </p:embeddedFont>
    <p:embeddedFont>
      <p:font typeface="Lucida Handwriting" panose="03010101010101010101" pitchFamily="66" charset="0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C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6BB3E7-9BF9-46CC-8445-57B9A83D84A1}">
  <a:tblStyle styleId="{E06BB3E7-9BF9-46CC-8445-57B9A83D84A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672" autoAdjust="0"/>
    <p:restoredTop sz="94624"/>
  </p:normalViewPr>
  <p:slideViewPr>
    <p:cSldViewPr snapToGrid="0">
      <p:cViewPr varScale="1">
        <p:scale>
          <a:sx n="124" d="100"/>
          <a:sy n="124" d="100"/>
        </p:scale>
        <p:origin x="2298" y="1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080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1.fntdata"/><Relationship Id="rId21" Type="http://schemas.openxmlformats.org/officeDocument/2006/relationships/slide" Target="slides/slide15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font" Target="fonts/font1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14BAC9-8EED-05C2-D34B-6E3E20EAFC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FDAC9-A39E-83DA-D5B8-E18DF4B44B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00A0C-17B1-4D46-93D8-6ADAC173D0A5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7E13A8-B7C6-E4F2-36A6-4D8B1BD598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E03734-74CF-9AF6-E888-0350C7AC84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04114-6DDF-5E40-9010-ADFE2F9CA95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695149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849574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117bfa9d61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117bfa9d61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0636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3" name="Google Shape;27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4" name="Google Shape;27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4941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7" name="Google Shape;3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8" name="Google Shape;312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2013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quick Q-A</a:t>
            </a:r>
          </a:p>
        </p:txBody>
      </p:sp>
    </p:spTree>
    <p:extLst>
      <p:ext uri="{BB962C8B-B14F-4D97-AF65-F5344CB8AC3E}">
        <p14:creationId xmlns:p14="http://schemas.microsoft.com/office/powerpoint/2010/main" val="371633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" name="Google Shape;345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1" name="Google Shape;345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544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" name="Google Shape;345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1" name="Google Shape;345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9437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" name="Google Shape;345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1" name="Google Shape;345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4380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8" name="Google Shape;445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59" name="Google Shape;4459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15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look at the pictures</a:t>
            </a:r>
          </a:p>
          <a:p>
            <a:r>
              <a:rPr lang="x-none" dirty="0"/>
              <a:t>say out loud</a:t>
            </a:r>
          </a:p>
          <a:p>
            <a:r>
              <a:rPr lang="x-none" dirty="0"/>
              <a:t>combine pictures to make a new chant</a:t>
            </a:r>
          </a:p>
        </p:txBody>
      </p:sp>
    </p:spTree>
    <p:extLst>
      <p:ext uri="{BB962C8B-B14F-4D97-AF65-F5344CB8AC3E}">
        <p14:creationId xmlns:p14="http://schemas.microsoft.com/office/powerpoint/2010/main" val="184979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4.gif"/><Relationship Id="rId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 hasCustomPrompt="1"/>
          </p:nvPr>
        </p:nvSpPr>
        <p:spPr>
          <a:xfrm rot="-546">
            <a:off x="2280726" y="190236"/>
            <a:ext cx="3776700" cy="687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 dirty="0"/>
              <a:t>CONTENT</a:t>
            </a: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b="1" dirty="0">
              <a:solidFill>
                <a:schemeClr val="bg1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8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2280706" y="190236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37F07CEB-E41F-7FBB-9D99-CEACE7B17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109841"/>
            <a:ext cx="1735413" cy="179093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6FBBDDE-D959-6A3A-A643-AB846FD0DD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0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bg>
      <p:bgPr>
        <a:solidFill>
          <a:schemeClr val="bg2"/>
        </a:solidFill>
        <a:effectLst/>
      </p:bgPr>
    </p:bg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394;p29">
            <a:extLst>
              <a:ext uri="{FF2B5EF4-FFF2-40B4-BE49-F238E27FC236}">
                <a16:creationId xmlns:a16="http://schemas.microsoft.com/office/drawing/2014/main" id="{11F77F72-9862-DBDA-6932-4110B8305023}"/>
              </a:ext>
            </a:extLst>
          </p:cNvPr>
          <p:cNvSpPr/>
          <p:nvPr userDrawn="1"/>
        </p:nvSpPr>
        <p:spPr>
          <a:xfrm>
            <a:off x="5912701" y="52859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B2C56FDB-1130-A43F-2D67-FFB782775605}"/>
              </a:ext>
            </a:extLst>
          </p:cNvPr>
          <p:cNvSpPr/>
          <p:nvPr userDrawn="1"/>
        </p:nvSpPr>
        <p:spPr>
          <a:xfrm rot="10800000" flipH="1">
            <a:off x="1641211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04690" y="-4171"/>
            <a:ext cx="9191319" cy="5134350"/>
            <a:chOff x="0" y="9162"/>
            <a:chExt cx="9191319" cy="5134350"/>
          </a:xfrm>
        </p:grpSpPr>
        <p:sp>
          <p:nvSpPr>
            <p:cNvPr id="1392" name="Google Shape;1392;p29"/>
            <p:cNvSpPr/>
            <p:nvPr/>
          </p:nvSpPr>
          <p:spPr>
            <a:xfrm rot="16200000">
              <a:off x="-958891" y="2609802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56272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6" name="Google Shape;1396;p29"/>
            <p:cNvSpPr/>
            <p:nvPr/>
          </p:nvSpPr>
          <p:spPr>
            <a:xfrm rot="5400000">
              <a:off x="8850519" y="12930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7712172" y="4696939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6055575" y="9162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BD6C6443-34B0-887E-ED89-0B2552387CB0}"/>
              </a:ext>
            </a:extLst>
          </p:cNvPr>
          <p:cNvSpPr/>
          <p:nvPr userDrawn="1"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F3F6B918-DBF1-14A8-AEBA-B880AA112A8E}"/>
              </a:ext>
            </a:extLst>
          </p:cNvPr>
          <p:cNvSpPr/>
          <p:nvPr userDrawn="1"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1FF2F0B7-3518-6988-46A2-2F304ED800B9}"/>
              </a:ext>
            </a:extLst>
          </p:cNvPr>
          <p:cNvSpPr/>
          <p:nvPr userDrawn="1"/>
        </p:nvSpPr>
        <p:spPr>
          <a:xfrm rot="10800000" flipH="1">
            <a:off x="625265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B91F35-620E-F814-D76E-5E8E90DADFA9}"/>
              </a:ext>
            </a:extLst>
          </p:cNvPr>
          <p:cNvSpPr txBox="1"/>
          <p:nvPr userDrawn="1"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TUESDAY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80422C-B3EC-DBAC-3499-BF1420A03BBA}"/>
              </a:ext>
            </a:extLst>
          </p:cNvPr>
          <p:cNvSpPr txBox="1"/>
          <p:nvPr userDrawn="1"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WEDNESDAY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04EF92-50DE-2191-BDBF-8C0B51E62C15}"/>
              </a:ext>
            </a:extLst>
          </p:cNvPr>
          <p:cNvSpPr txBox="1"/>
          <p:nvPr userDrawn="1"/>
        </p:nvSpPr>
        <p:spPr>
          <a:xfrm>
            <a:off x="34776" y="4716875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MONDAY</a:t>
            </a: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AB068D58-F1B6-FF6E-6FCC-2AD20511F723}"/>
              </a:ext>
            </a:extLst>
          </p:cNvPr>
          <p:cNvSpPr/>
          <p:nvPr userDrawn="1"/>
        </p:nvSpPr>
        <p:spPr>
          <a:xfrm rot="5400000" flipH="1">
            <a:off x="8197357" y="4151267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96FDCE-1F38-3247-A52C-A57F893A227F}"/>
              </a:ext>
            </a:extLst>
          </p:cNvPr>
          <p:cNvSpPr txBox="1"/>
          <p:nvPr userDrawn="1"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THURSDAY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DE45D6-3A2A-7CA6-1BFB-F4E452E07B50}"/>
              </a:ext>
            </a:extLst>
          </p:cNvPr>
          <p:cNvSpPr txBox="1"/>
          <p:nvPr userDrawn="1"/>
        </p:nvSpPr>
        <p:spPr>
          <a:xfrm>
            <a:off x="6282012" y="4873676"/>
            <a:ext cx="1488493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FRIDAY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831356-111A-54C9-9323-E44D54D26849}"/>
              </a:ext>
            </a:extLst>
          </p:cNvPr>
          <p:cNvSpPr txBox="1"/>
          <p:nvPr userDrawn="1"/>
        </p:nvSpPr>
        <p:spPr>
          <a:xfrm>
            <a:off x="8029513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SATURDAY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453DC1-8340-3154-75F5-86E89C1178F4}"/>
              </a:ext>
            </a:extLst>
          </p:cNvPr>
          <p:cNvSpPr txBox="1"/>
          <p:nvPr userDrawn="1"/>
        </p:nvSpPr>
        <p:spPr>
          <a:xfrm rot="16200000">
            <a:off x="8338235" y="402073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SUNDAY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32AF41-F3DA-0B64-848A-520429BD022F}"/>
              </a:ext>
            </a:extLst>
          </p:cNvPr>
          <p:cNvSpPr txBox="1"/>
          <p:nvPr userDrawn="1"/>
        </p:nvSpPr>
        <p:spPr>
          <a:xfrm>
            <a:off x="6197217" y="-13600"/>
            <a:ext cx="1143128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MY WEEK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3B7F0A-18E9-39F1-0E82-C0DF54BC9565}"/>
              </a:ext>
            </a:extLst>
          </p:cNvPr>
          <p:cNvSpPr txBox="1"/>
          <p:nvPr userDrawn="1"/>
        </p:nvSpPr>
        <p:spPr>
          <a:xfrm>
            <a:off x="1777226" y="114975"/>
            <a:ext cx="4350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chemeClr val="accent1"/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1021087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2280706" y="190236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37F07CEB-E41F-7FBB-9D99-CEACE7B17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109841"/>
            <a:ext cx="1735413" cy="179093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6FBBDDE-D959-6A3A-A643-AB846FD0DD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1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2280706" y="190236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37F07CEB-E41F-7FBB-9D99-CEACE7B17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109841"/>
            <a:ext cx="1735413" cy="179093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6FBBDDE-D959-6A3A-A643-AB846FD0DD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6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2280706" y="190236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37F07CEB-E41F-7FBB-9D99-CEACE7B17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109841"/>
            <a:ext cx="1735413" cy="179093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6FBBDDE-D959-6A3A-A643-AB846FD0DD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2280706" y="190236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37F07CEB-E41F-7FBB-9D99-CEACE7B17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109841"/>
            <a:ext cx="1735413" cy="179093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6FBBDDE-D959-6A3A-A643-AB846FD0DD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0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E78C1-4D15-C65F-0EEB-7BCE6775F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1A7537-8861-3C5A-6846-01DB87F473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34999"/>
            <a:ext cx="9384000" cy="52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022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HEADER_1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63B2B662-804C-F12E-C413-35C9493C8C15}"/>
              </a:ext>
            </a:extLst>
          </p:cNvPr>
          <p:cNvSpPr/>
          <p:nvPr userDrawn="1"/>
        </p:nvSpPr>
        <p:spPr>
          <a:xfrm rot="10800000" flipH="1">
            <a:off x="246674" y="2808064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45" name="Google Shape;1345;p28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1346" name="Google Shape;1346;p28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8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8"/>
            <p:cNvSpPr/>
            <p:nvPr/>
          </p:nvSpPr>
          <p:spPr>
            <a:xfrm rot="5400000">
              <a:off x="6352946" y="2351011"/>
              <a:ext cx="5142063" cy="440100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9" name="Google Shape;1349;p28"/>
            <p:cNvSpPr/>
            <p:nvPr/>
          </p:nvSpPr>
          <p:spPr>
            <a:xfrm rot="16200000">
              <a:off x="-2299782" y="2299783"/>
              <a:ext cx="5142063" cy="542553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0" name="Google Shape;1350;p28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351" name="Google Shape;1351;p28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352" name="Google Shape;1352;p28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28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28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28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28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28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28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28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28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28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28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28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4" name="Google Shape;1364;p28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365" name="Google Shape;1365;p28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8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8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28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28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8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8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28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28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28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28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28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28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3FAB84F-D3B5-95C8-36C0-1687202B2B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D3BF77-1585-B6C2-D624-75A2A8EBEB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76F7AD-0FE1-27CF-B264-DE4576D141B1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9624C7-ABA8-2F7A-F178-491B5D2530C4}"/>
              </a:ext>
            </a:extLst>
          </p:cNvPr>
          <p:cNvSpPr/>
          <p:nvPr userDrawn="1"/>
        </p:nvSpPr>
        <p:spPr>
          <a:xfrm>
            <a:off x="-302750" y="2755045"/>
            <a:ext cx="2833436" cy="4206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0" cap="none" spc="0" baseline="-25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radley Hand" pitchFamily="2" charset="77"/>
              </a:rPr>
              <a:t>Monday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FA000AD-6C61-3553-F708-B2CCE023C01A}"/>
              </a:ext>
            </a:extLst>
          </p:cNvPr>
          <p:cNvSpPr/>
          <p:nvPr userDrawn="1"/>
        </p:nvSpPr>
        <p:spPr>
          <a:xfrm rot="20851810">
            <a:off x="1209492" y="3790848"/>
            <a:ext cx="1290161" cy="42838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x-none" sz="1800" dirty="0">
                <a:pattFill prst="pct20">
                  <a:fgClr>
                    <a:schemeClr val="lt1"/>
                  </a:fgClr>
                  <a:bgClr>
                    <a:schemeClr val="bg1"/>
                  </a:bgClr>
                </a:pattFill>
                <a:latin typeface="Bradley Hand" pitchFamily="2" charset="77"/>
              </a:rPr>
              <a:t>Tuesday</a:t>
            </a:r>
          </a:p>
        </p:txBody>
      </p:sp>
      <p:sp>
        <p:nvSpPr>
          <p:cNvPr id="7" name="Display 6">
            <a:extLst>
              <a:ext uri="{FF2B5EF4-FFF2-40B4-BE49-F238E27FC236}">
                <a16:creationId xmlns:a16="http://schemas.microsoft.com/office/drawing/2014/main" id="{76AB1B4F-C030-DD0D-3466-0561B49EC206}"/>
              </a:ext>
            </a:extLst>
          </p:cNvPr>
          <p:cNvSpPr/>
          <p:nvPr userDrawn="1"/>
        </p:nvSpPr>
        <p:spPr>
          <a:xfrm rot="20882052">
            <a:off x="7134532" y="4685035"/>
            <a:ext cx="2056626" cy="369332"/>
          </a:xfrm>
          <a:prstGeom prst="flowChartDispla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x-none" sz="1800" i="1" dirty="0">
                <a:latin typeface="Bradley Hand" pitchFamily="2" charset="77"/>
              </a:rPr>
              <a:t>Wednesday</a:t>
            </a:r>
          </a:p>
        </p:txBody>
      </p:sp>
      <p:sp>
        <p:nvSpPr>
          <p:cNvPr id="8" name="Decagon 7">
            <a:extLst>
              <a:ext uri="{FF2B5EF4-FFF2-40B4-BE49-F238E27FC236}">
                <a16:creationId xmlns:a16="http://schemas.microsoft.com/office/drawing/2014/main" id="{1FCEFAC8-CDF1-8BCE-8208-68AC1360948A}"/>
              </a:ext>
            </a:extLst>
          </p:cNvPr>
          <p:cNvSpPr/>
          <p:nvPr userDrawn="1"/>
        </p:nvSpPr>
        <p:spPr>
          <a:xfrm rot="20546880">
            <a:off x="-114715" y="4520407"/>
            <a:ext cx="1383514" cy="516791"/>
          </a:xfrm>
          <a:prstGeom prst="decagon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Thursday</a:t>
            </a:r>
          </a:p>
        </p:txBody>
      </p:sp>
      <p:sp>
        <p:nvSpPr>
          <p:cNvPr id="9" name="Google Shape;26;p2">
            <a:extLst>
              <a:ext uri="{FF2B5EF4-FFF2-40B4-BE49-F238E27FC236}">
                <a16:creationId xmlns:a16="http://schemas.microsoft.com/office/drawing/2014/main" id="{5128FC99-9D97-B69F-1F88-8469F334A2AA}"/>
              </a:ext>
            </a:extLst>
          </p:cNvPr>
          <p:cNvSpPr/>
          <p:nvPr userDrawn="1"/>
        </p:nvSpPr>
        <p:spPr>
          <a:xfrm rot="20507030">
            <a:off x="1391282" y="4550748"/>
            <a:ext cx="1345609" cy="520642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 </a:t>
            </a:r>
            <a:r>
              <a:rPr lang="en-US" sz="1800" dirty="0">
                <a:solidFill>
                  <a:schemeClr val="accent5"/>
                </a:solidFill>
                <a:latin typeface="Bradley Hand" pitchFamily="2" charset="77"/>
              </a:rPr>
              <a:t>Friday</a:t>
            </a:r>
            <a:endParaRPr sz="1800" dirty="0">
              <a:solidFill>
                <a:schemeClr val="accent5"/>
              </a:solidFill>
              <a:latin typeface="Bradley Hand" pitchFamily="2" charset="77"/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47668B8D-44A5-4BC1-A864-8A0FA5ACB506}"/>
              </a:ext>
            </a:extLst>
          </p:cNvPr>
          <p:cNvSpPr/>
          <p:nvPr userDrawn="1"/>
        </p:nvSpPr>
        <p:spPr>
          <a:xfrm rot="10800000" flipV="1">
            <a:off x="3113171" y="4652400"/>
            <a:ext cx="2364023" cy="464835"/>
          </a:xfrm>
          <a:prstGeom prst="homePlate">
            <a:avLst>
              <a:gd name="adj" fmla="val 2110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Saturday</a:t>
            </a:r>
          </a:p>
        </p:txBody>
      </p:sp>
      <p:sp>
        <p:nvSpPr>
          <p:cNvPr id="11" name="Horizontal Scroll 10">
            <a:extLst>
              <a:ext uri="{FF2B5EF4-FFF2-40B4-BE49-F238E27FC236}">
                <a16:creationId xmlns:a16="http://schemas.microsoft.com/office/drawing/2014/main" id="{696B914C-BB34-D71E-3F40-7F3A0F3583D4}"/>
              </a:ext>
            </a:extLst>
          </p:cNvPr>
          <p:cNvSpPr/>
          <p:nvPr userDrawn="1"/>
        </p:nvSpPr>
        <p:spPr>
          <a:xfrm rot="20018079">
            <a:off x="7732268" y="2567979"/>
            <a:ext cx="996116" cy="411527"/>
          </a:xfrm>
          <a:prstGeom prst="horizontalScroll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Bradley Hand" pitchFamily="2" charset="77"/>
              </a:rPr>
              <a:t>Sunday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AND_TWO_COLUMNS_2">
    <p:bg>
      <p:bgPr>
        <a:solidFill>
          <a:schemeClr val="bg2"/>
        </a:solidFill>
        <a:effectLst/>
      </p:bgPr>
    </p:bg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394;p29">
            <a:extLst>
              <a:ext uri="{FF2B5EF4-FFF2-40B4-BE49-F238E27FC236}">
                <a16:creationId xmlns:a16="http://schemas.microsoft.com/office/drawing/2014/main" id="{11F77F72-9862-DBDA-6932-4110B8305023}"/>
              </a:ext>
            </a:extLst>
          </p:cNvPr>
          <p:cNvSpPr/>
          <p:nvPr userDrawn="1"/>
        </p:nvSpPr>
        <p:spPr>
          <a:xfrm>
            <a:off x="5912701" y="52859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B2C56FDB-1130-A43F-2D67-FFB782775605}"/>
              </a:ext>
            </a:extLst>
          </p:cNvPr>
          <p:cNvSpPr/>
          <p:nvPr userDrawn="1"/>
        </p:nvSpPr>
        <p:spPr>
          <a:xfrm rot="10800000" flipH="1">
            <a:off x="1641211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04690" y="-4171"/>
            <a:ext cx="9191319" cy="5134350"/>
            <a:chOff x="0" y="9162"/>
            <a:chExt cx="9191319" cy="5134350"/>
          </a:xfrm>
        </p:grpSpPr>
        <p:sp>
          <p:nvSpPr>
            <p:cNvPr id="1392" name="Google Shape;1392;p29"/>
            <p:cNvSpPr/>
            <p:nvPr/>
          </p:nvSpPr>
          <p:spPr>
            <a:xfrm rot="16200000">
              <a:off x="-958891" y="2609802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56272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6" name="Google Shape;1396;p29"/>
            <p:cNvSpPr/>
            <p:nvPr/>
          </p:nvSpPr>
          <p:spPr>
            <a:xfrm rot="5400000">
              <a:off x="8850519" y="12930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7712172" y="4696939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6055575" y="9162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0E0A26A-9294-15A2-1AD5-C7C6E4EC3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176E96-D589-1C7E-57E5-77101AB3ED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22DB18-202E-4F8D-3F65-60C8D54D76AB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BD6C6443-34B0-887E-ED89-0B2552387CB0}"/>
              </a:ext>
            </a:extLst>
          </p:cNvPr>
          <p:cNvSpPr/>
          <p:nvPr userDrawn="1"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F3F6B918-DBF1-14A8-AEBA-B880AA112A8E}"/>
              </a:ext>
            </a:extLst>
          </p:cNvPr>
          <p:cNvSpPr/>
          <p:nvPr userDrawn="1"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1FF2F0B7-3518-6988-46A2-2F304ED800B9}"/>
              </a:ext>
            </a:extLst>
          </p:cNvPr>
          <p:cNvSpPr/>
          <p:nvPr userDrawn="1"/>
        </p:nvSpPr>
        <p:spPr>
          <a:xfrm rot="10800000" flipH="1">
            <a:off x="625265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B91F35-620E-F814-D76E-5E8E90DADFA9}"/>
              </a:ext>
            </a:extLst>
          </p:cNvPr>
          <p:cNvSpPr txBox="1"/>
          <p:nvPr userDrawn="1"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TUESDAY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80422C-B3EC-DBAC-3499-BF1420A03BBA}"/>
              </a:ext>
            </a:extLst>
          </p:cNvPr>
          <p:cNvSpPr txBox="1"/>
          <p:nvPr userDrawn="1"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WEDNESDAY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04EF92-50DE-2191-BDBF-8C0B51E62C15}"/>
              </a:ext>
            </a:extLst>
          </p:cNvPr>
          <p:cNvSpPr txBox="1"/>
          <p:nvPr userDrawn="1"/>
        </p:nvSpPr>
        <p:spPr>
          <a:xfrm>
            <a:off x="34776" y="4716875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MONDAY</a:t>
            </a: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AB068D58-F1B6-FF6E-6FCC-2AD20511F723}"/>
              </a:ext>
            </a:extLst>
          </p:cNvPr>
          <p:cNvSpPr/>
          <p:nvPr userDrawn="1"/>
        </p:nvSpPr>
        <p:spPr>
          <a:xfrm rot="5400000" flipH="1">
            <a:off x="8197357" y="4151267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96FDCE-1F38-3247-A52C-A57F893A227F}"/>
              </a:ext>
            </a:extLst>
          </p:cNvPr>
          <p:cNvSpPr txBox="1"/>
          <p:nvPr userDrawn="1"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THURSDAY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DE45D6-3A2A-7CA6-1BFB-F4E452E07B50}"/>
              </a:ext>
            </a:extLst>
          </p:cNvPr>
          <p:cNvSpPr txBox="1"/>
          <p:nvPr userDrawn="1"/>
        </p:nvSpPr>
        <p:spPr>
          <a:xfrm>
            <a:off x="6282012" y="4873676"/>
            <a:ext cx="1488493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FRIDAY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831356-111A-54C9-9323-E44D54D26849}"/>
              </a:ext>
            </a:extLst>
          </p:cNvPr>
          <p:cNvSpPr txBox="1"/>
          <p:nvPr userDrawn="1"/>
        </p:nvSpPr>
        <p:spPr>
          <a:xfrm>
            <a:off x="8029513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SATURDAY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453DC1-8340-3154-75F5-86E89C1178F4}"/>
              </a:ext>
            </a:extLst>
          </p:cNvPr>
          <p:cNvSpPr txBox="1"/>
          <p:nvPr userDrawn="1"/>
        </p:nvSpPr>
        <p:spPr>
          <a:xfrm rot="16200000">
            <a:off x="8338235" y="402073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SUNDAY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32AF41-F3DA-0B64-848A-520429BD022F}"/>
              </a:ext>
            </a:extLst>
          </p:cNvPr>
          <p:cNvSpPr txBox="1"/>
          <p:nvPr userDrawn="1"/>
        </p:nvSpPr>
        <p:spPr>
          <a:xfrm>
            <a:off x="6197217" y="-13600"/>
            <a:ext cx="1143128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MY WEEK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3B7F0A-18E9-39F1-0E82-C0DF54BC9565}"/>
              </a:ext>
            </a:extLst>
          </p:cNvPr>
          <p:cNvSpPr txBox="1"/>
          <p:nvPr userDrawn="1"/>
        </p:nvSpPr>
        <p:spPr>
          <a:xfrm>
            <a:off x="1777226" y="114975"/>
            <a:ext cx="4350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chemeClr val="accent1"/>
                </a:solidFill>
              </a:rPr>
              <a:t>LOOK, LISTEN AND REPEAT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C7597FB-E881-66B6-C929-E74949AD3E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-810446" y="2626716"/>
            <a:ext cx="2201043" cy="68980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bg>
      <p:bgPr>
        <a:solidFill>
          <a:schemeClr val="bg2"/>
        </a:solidFill>
        <a:effectLst/>
      </p:bgPr>
    </p:bg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394;p29">
            <a:extLst>
              <a:ext uri="{FF2B5EF4-FFF2-40B4-BE49-F238E27FC236}">
                <a16:creationId xmlns:a16="http://schemas.microsoft.com/office/drawing/2014/main" id="{11F77F72-9862-DBDA-6932-4110B8305023}"/>
              </a:ext>
            </a:extLst>
          </p:cNvPr>
          <p:cNvSpPr/>
          <p:nvPr userDrawn="1"/>
        </p:nvSpPr>
        <p:spPr>
          <a:xfrm>
            <a:off x="5912701" y="52859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B2C56FDB-1130-A43F-2D67-FFB782775605}"/>
              </a:ext>
            </a:extLst>
          </p:cNvPr>
          <p:cNvSpPr/>
          <p:nvPr userDrawn="1"/>
        </p:nvSpPr>
        <p:spPr>
          <a:xfrm rot="10800000" flipH="1">
            <a:off x="1641211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25009" y="41103"/>
            <a:ext cx="9191319" cy="5134350"/>
            <a:chOff x="0" y="9162"/>
            <a:chExt cx="9191319" cy="5134350"/>
          </a:xfrm>
        </p:grpSpPr>
        <p:sp>
          <p:nvSpPr>
            <p:cNvPr id="1392" name="Google Shape;1392;p29"/>
            <p:cNvSpPr/>
            <p:nvPr/>
          </p:nvSpPr>
          <p:spPr>
            <a:xfrm rot="16200000">
              <a:off x="-958891" y="2609802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56272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6" name="Google Shape;1396;p29"/>
            <p:cNvSpPr/>
            <p:nvPr/>
          </p:nvSpPr>
          <p:spPr>
            <a:xfrm rot="5400000">
              <a:off x="8850519" y="12930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7712172" y="4696939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6055575" y="9162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0E0A26A-9294-15A2-1AD5-C7C6E4EC3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176E96-D589-1C7E-57E5-77101AB3ED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22DB18-202E-4F8D-3F65-60C8D54D76AB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BD6C6443-34B0-887E-ED89-0B2552387CB0}"/>
              </a:ext>
            </a:extLst>
          </p:cNvPr>
          <p:cNvSpPr/>
          <p:nvPr userDrawn="1"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F3F6B918-DBF1-14A8-AEBA-B880AA112A8E}"/>
              </a:ext>
            </a:extLst>
          </p:cNvPr>
          <p:cNvSpPr/>
          <p:nvPr userDrawn="1"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1FF2F0B7-3518-6988-46A2-2F304ED800B9}"/>
              </a:ext>
            </a:extLst>
          </p:cNvPr>
          <p:cNvSpPr/>
          <p:nvPr userDrawn="1"/>
        </p:nvSpPr>
        <p:spPr>
          <a:xfrm rot="10800000" flipH="1">
            <a:off x="625265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B91F35-620E-F814-D76E-5E8E90DADFA9}"/>
              </a:ext>
            </a:extLst>
          </p:cNvPr>
          <p:cNvSpPr txBox="1"/>
          <p:nvPr userDrawn="1"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TUESDAY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80422C-B3EC-DBAC-3499-BF1420A03BBA}"/>
              </a:ext>
            </a:extLst>
          </p:cNvPr>
          <p:cNvSpPr txBox="1"/>
          <p:nvPr userDrawn="1"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WEDNESDAY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04EF92-50DE-2191-BDBF-8C0B51E62C15}"/>
              </a:ext>
            </a:extLst>
          </p:cNvPr>
          <p:cNvSpPr txBox="1"/>
          <p:nvPr userDrawn="1"/>
        </p:nvSpPr>
        <p:spPr>
          <a:xfrm>
            <a:off x="34776" y="4716875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MONDAY</a:t>
            </a: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AB068D58-F1B6-FF6E-6FCC-2AD20511F723}"/>
              </a:ext>
            </a:extLst>
          </p:cNvPr>
          <p:cNvSpPr/>
          <p:nvPr userDrawn="1"/>
        </p:nvSpPr>
        <p:spPr>
          <a:xfrm rot="5400000" flipH="1">
            <a:off x="8197357" y="4151267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96FDCE-1F38-3247-A52C-A57F893A227F}"/>
              </a:ext>
            </a:extLst>
          </p:cNvPr>
          <p:cNvSpPr txBox="1"/>
          <p:nvPr userDrawn="1"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THURSDAY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DE45D6-3A2A-7CA6-1BFB-F4E452E07B50}"/>
              </a:ext>
            </a:extLst>
          </p:cNvPr>
          <p:cNvSpPr txBox="1"/>
          <p:nvPr userDrawn="1"/>
        </p:nvSpPr>
        <p:spPr>
          <a:xfrm>
            <a:off x="6282012" y="4873676"/>
            <a:ext cx="1488493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FRIDAY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831356-111A-54C9-9323-E44D54D26849}"/>
              </a:ext>
            </a:extLst>
          </p:cNvPr>
          <p:cNvSpPr txBox="1"/>
          <p:nvPr userDrawn="1"/>
        </p:nvSpPr>
        <p:spPr>
          <a:xfrm>
            <a:off x="8029513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SATURDAY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453DC1-8340-3154-75F5-86E89C1178F4}"/>
              </a:ext>
            </a:extLst>
          </p:cNvPr>
          <p:cNvSpPr txBox="1"/>
          <p:nvPr userDrawn="1"/>
        </p:nvSpPr>
        <p:spPr>
          <a:xfrm rot="16200000">
            <a:off x="8338235" y="402073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SUNDAY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32AF41-F3DA-0B64-848A-520429BD022F}"/>
              </a:ext>
            </a:extLst>
          </p:cNvPr>
          <p:cNvSpPr txBox="1"/>
          <p:nvPr userDrawn="1"/>
        </p:nvSpPr>
        <p:spPr>
          <a:xfrm>
            <a:off x="6197217" y="-13600"/>
            <a:ext cx="1143128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MY WEEK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3B7F0A-18E9-39F1-0E82-C0DF54BC9565}"/>
              </a:ext>
            </a:extLst>
          </p:cNvPr>
          <p:cNvSpPr txBox="1"/>
          <p:nvPr userDrawn="1"/>
        </p:nvSpPr>
        <p:spPr>
          <a:xfrm>
            <a:off x="1777226" y="114975"/>
            <a:ext cx="3811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chemeClr val="accent1"/>
                </a:solidFill>
              </a:rPr>
              <a:t>LISTEN, POINT AND SAY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F4EA26-B4D3-F3B9-D3AE-7649DC05C5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-711557" y="2599712"/>
            <a:ext cx="2203303" cy="80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27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bg>
      <p:bgPr>
        <a:solidFill>
          <a:schemeClr val="bg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 hasCustomPrompt="1"/>
          </p:nvPr>
        </p:nvSpPr>
        <p:spPr>
          <a:xfrm rot="-546">
            <a:off x="1564228" y="330969"/>
            <a:ext cx="4493178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>
                <a:solidFill>
                  <a:srgbClr val="7030A0"/>
                </a:solidFill>
                <a:latin typeface="Engravers MT" panose="02090707080505020304" pitchFamily="18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 b="0" i="0" dirty="0">
                <a:latin typeface="Engravers MT" panose="02090707080505020304" pitchFamily="18" charset="77"/>
              </a:rPr>
              <a:t>LISTEN AND REPEAT</a:t>
            </a: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499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bg>
      <p:bgPr>
        <a:solidFill>
          <a:schemeClr val="bg2"/>
        </a:solidFill>
        <a:effectLst/>
      </p:bgPr>
    </p:bg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ntitled design-2.mp4">
            <a:hlinkClick r:id="" action="ppaction://media"/>
            <a:extLst>
              <a:ext uri="{FF2B5EF4-FFF2-40B4-BE49-F238E27FC236}">
                <a16:creationId xmlns:a16="http://schemas.microsoft.com/office/drawing/2014/main" id="{0E7EEEA8-1FAF-296F-4B36-C11CA823D90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9861" y="3323587"/>
            <a:ext cx="3042164" cy="1711217"/>
          </a:xfrm>
          <a:prstGeom prst="rect">
            <a:avLst/>
          </a:prstGeom>
        </p:spPr>
      </p:pic>
      <p:sp>
        <p:nvSpPr>
          <p:cNvPr id="25" name="Google Shape;1394;p29">
            <a:extLst>
              <a:ext uri="{FF2B5EF4-FFF2-40B4-BE49-F238E27FC236}">
                <a16:creationId xmlns:a16="http://schemas.microsoft.com/office/drawing/2014/main" id="{11F77F72-9862-DBDA-6932-4110B8305023}"/>
              </a:ext>
            </a:extLst>
          </p:cNvPr>
          <p:cNvSpPr/>
          <p:nvPr userDrawn="1"/>
        </p:nvSpPr>
        <p:spPr>
          <a:xfrm>
            <a:off x="5912701" y="52859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B2C56FDB-1130-A43F-2D67-FFB782775605}"/>
              </a:ext>
            </a:extLst>
          </p:cNvPr>
          <p:cNvSpPr/>
          <p:nvPr userDrawn="1"/>
        </p:nvSpPr>
        <p:spPr>
          <a:xfrm rot="10800000" flipH="1">
            <a:off x="1641211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04690" y="-4171"/>
            <a:ext cx="9191319" cy="5134350"/>
            <a:chOff x="0" y="9162"/>
            <a:chExt cx="9191319" cy="5134350"/>
          </a:xfrm>
        </p:grpSpPr>
        <p:sp>
          <p:nvSpPr>
            <p:cNvPr id="1392" name="Google Shape;1392;p29"/>
            <p:cNvSpPr/>
            <p:nvPr/>
          </p:nvSpPr>
          <p:spPr>
            <a:xfrm rot="16200000">
              <a:off x="-958891" y="2609802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56272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6" name="Google Shape;1396;p29"/>
            <p:cNvSpPr/>
            <p:nvPr/>
          </p:nvSpPr>
          <p:spPr>
            <a:xfrm rot="5400000">
              <a:off x="8850519" y="12930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7712172" y="4696939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6055575" y="9162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0E0A26A-9294-15A2-1AD5-C7C6E4EC3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176E96-D589-1C7E-57E5-77101AB3ED6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22DB18-202E-4F8D-3F65-60C8D54D76AB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BD6C6443-34B0-887E-ED89-0B2552387CB0}"/>
              </a:ext>
            </a:extLst>
          </p:cNvPr>
          <p:cNvSpPr/>
          <p:nvPr userDrawn="1"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F3F6B918-DBF1-14A8-AEBA-B880AA112A8E}"/>
              </a:ext>
            </a:extLst>
          </p:cNvPr>
          <p:cNvSpPr/>
          <p:nvPr userDrawn="1"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1FF2F0B7-3518-6988-46A2-2F304ED800B9}"/>
              </a:ext>
            </a:extLst>
          </p:cNvPr>
          <p:cNvSpPr/>
          <p:nvPr userDrawn="1"/>
        </p:nvSpPr>
        <p:spPr>
          <a:xfrm rot="10800000" flipH="1">
            <a:off x="625265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B91F35-620E-F814-D76E-5E8E90DADFA9}"/>
              </a:ext>
            </a:extLst>
          </p:cNvPr>
          <p:cNvSpPr txBox="1"/>
          <p:nvPr userDrawn="1"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TUESDAY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80422C-B3EC-DBAC-3499-BF1420A03BBA}"/>
              </a:ext>
            </a:extLst>
          </p:cNvPr>
          <p:cNvSpPr txBox="1"/>
          <p:nvPr userDrawn="1"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WEDNESDAY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04EF92-50DE-2191-BDBF-8C0B51E62C15}"/>
              </a:ext>
            </a:extLst>
          </p:cNvPr>
          <p:cNvSpPr txBox="1"/>
          <p:nvPr userDrawn="1"/>
        </p:nvSpPr>
        <p:spPr>
          <a:xfrm>
            <a:off x="34776" y="4716875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MONDAY</a:t>
            </a: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AB068D58-F1B6-FF6E-6FCC-2AD20511F723}"/>
              </a:ext>
            </a:extLst>
          </p:cNvPr>
          <p:cNvSpPr/>
          <p:nvPr userDrawn="1"/>
        </p:nvSpPr>
        <p:spPr>
          <a:xfrm rot="5400000" flipH="1">
            <a:off x="8197357" y="4151267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96FDCE-1F38-3247-A52C-A57F893A227F}"/>
              </a:ext>
            </a:extLst>
          </p:cNvPr>
          <p:cNvSpPr txBox="1"/>
          <p:nvPr userDrawn="1"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THURSDAY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DE45D6-3A2A-7CA6-1BFB-F4E452E07B50}"/>
              </a:ext>
            </a:extLst>
          </p:cNvPr>
          <p:cNvSpPr txBox="1"/>
          <p:nvPr userDrawn="1"/>
        </p:nvSpPr>
        <p:spPr>
          <a:xfrm>
            <a:off x="6282012" y="4873676"/>
            <a:ext cx="1488493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FRIDAY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831356-111A-54C9-9323-E44D54D26849}"/>
              </a:ext>
            </a:extLst>
          </p:cNvPr>
          <p:cNvSpPr txBox="1"/>
          <p:nvPr userDrawn="1"/>
        </p:nvSpPr>
        <p:spPr>
          <a:xfrm>
            <a:off x="8029513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SATURDAY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453DC1-8340-3154-75F5-86E89C1178F4}"/>
              </a:ext>
            </a:extLst>
          </p:cNvPr>
          <p:cNvSpPr txBox="1"/>
          <p:nvPr userDrawn="1"/>
        </p:nvSpPr>
        <p:spPr>
          <a:xfrm rot="16200000">
            <a:off x="8338235" y="402073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SUNDAY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32AF41-F3DA-0B64-848A-520429BD022F}"/>
              </a:ext>
            </a:extLst>
          </p:cNvPr>
          <p:cNvSpPr txBox="1"/>
          <p:nvPr userDrawn="1"/>
        </p:nvSpPr>
        <p:spPr>
          <a:xfrm>
            <a:off x="6197217" y="-13600"/>
            <a:ext cx="1143128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MY WEEK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3B7F0A-18E9-39F1-0E82-C0DF54BC9565}"/>
              </a:ext>
            </a:extLst>
          </p:cNvPr>
          <p:cNvSpPr txBox="1"/>
          <p:nvPr userDrawn="1"/>
        </p:nvSpPr>
        <p:spPr>
          <a:xfrm>
            <a:off x="1777226" y="114975"/>
            <a:ext cx="2055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chemeClr val="accent1"/>
                </a:solidFill>
              </a:rPr>
              <a:t>LET’S TALK</a:t>
            </a:r>
          </a:p>
        </p:txBody>
      </p:sp>
    </p:spTree>
    <p:extLst>
      <p:ext uri="{BB962C8B-B14F-4D97-AF65-F5344CB8AC3E}">
        <p14:creationId xmlns:p14="http://schemas.microsoft.com/office/powerpoint/2010/main" val="2072211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bg>
      <p:bgPr>
        <a:solidFill>
          <a:schemeClr val="bg2"/>
        </a:solidFill>
        <a:effectLst/>
      </p:bgPr>
    </p:bg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Untitled design-3.mp4">
            <a:hlinkClick r:id="" action="ppaction://media"/>
            <a:extLst>
              <a:ext uri="{FF2B5EF4-FFF2-40B4-BE49-F238E27FC236}">
                <a16:creationId xmlns:a16="http://schemas.microsoft.com/office/drawing/2014/main" id="{8BAE461A-3642-EC27-BDB8-0B7F47A4A1B5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973764"/>
            <a:ext cx="3857308" cy="2169736"/>
          </a:xfrm>
          <a:prstGeom prst="rect">
            <a:avLst/>
          </a:prstGeom>
        </p:spPr>
      </p:pic>
      <p:sp>
        <p:nvSpPr>
          <p:cNvPr id="25" name="Google Shape;1394;p29">
            <a:extLst>
              <a:ext uri="{FF2B5EF4-FFF2-40B4-BE49-F238E27FC236}">
                <a16:creationId xmlns:a16="http://schemas.microsoft.com/office/drawing/2014/main" id="{11F77F72-9862-DBDA-6932-4110B8305023}"/>
              </a:ext>
            </a:extLst>
          </p:cNvPr>
          <p:cNvSpPr/>
          <p:nvPr userDrawn="1"/>
        </p:nvSpPr>
        <p:spPr>
          <a:xfrm>
            <a:off x="5912701" y="52859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B2C56FDB-1130-A43F-2D67-FFB782775605}"/>
              </a:ext>
            </a:extLst>
          </p:cNvPr>
          <p:cNvSpPr/>
          <p:nvPr userDrawn="1"/>
        </p:nvSpPr>
        <p:spPr>
          <a:xfrm rot="10800000" flipH="1">
            <a:off x="1641211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04690" y="-4171"/>
            <a:ext cx="9191319" cy="5134350"/>
            <a:chOff x="0" y="9162"/>
            <a:chExt cx="9191319" cy="5134350"/>
          </a:xfrm>
        </p:grpSpPr>
        <p:sp>
          <p:nvSpPr>
            <p:cNvPr id="1392" name="Google Shape;1392;p29"/>
            <p:cNvSpPr/>
            <p:nvPr/>
          </p:nvSpPr>
          <p:spPr>
            <a:xfrm rot="16200000">
              <a:off x="-958891" y="2609802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56272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6" name="Google Shape;1396;p29"/>
            <p:cNvSpPr/>
            <p:nvPr/>
          </p:nvSpPr>
          <p:spPr>
            <a:xfrm rot="5400000">
              <a:off x="8850519" y="12930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7712172" y="4696939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6055575" y="9162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0E0A26A-9294-15A2-1AD5-C7C6E4EC3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176E96-D589-1C7E-57E5-77101AB3ED6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22DB18-202E-4F8D-3F65-60C8D54D76AB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BD6C6443-34B0-887E-ED89-0B2552387CB0}"/>
              </a:ext>
            </a:extLst>
          </p:cNvPr>
          <p:cNvSpPr/>
          <p:nvPr userDrawn="1"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F3F6B918-DBF1-14A8-AEBA-B880AA112A8E}"/>
              </a:ext>
            </a:extLst>
          </p:cNvPr>
          <p:cNvSpPr/>
          <p:nvPr userDrawn="1"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1FF2F0B7-3518-6988-46A2-2F304ED800B9}"/>
              </a:ext>
            </a:extLst>
          </p:cNvPr>
          <p:cNvSpPr/>
          <p:nvPr userDrawn="1"/>
        </p:nvSpPr>
        <p:spPr>
          <a:xfrm rot="10800000" flipH="1">
            <a:off x="625265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B91F35-620E-F814-D76E-5E8E90DADFA9}"/>
              </a:ext>
            </a:extLst>
          </p:cNvPr>
          <p:cNvSpPr txBox="1"/>
          <p:nvPr userDrawn="1"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TUESDAY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80422C-B3EC-DBAC-3499-BF1420A03BBA}"/>
              </a:ext>
            </a:extLst>
          </p:cNvPr>
          <p:cNvSpPr txBox="1"/>
          <p:nvPr userDrawn="1"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WEDNESDAY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04EF92-50DE-2191-BDBF-8C0B51E62C15}"/>
              </a:ext>
            </a:extLst>
          </p:cNvPr>
          <p:cNvSpPr txBox="1"/>
          <p:nvPr userDrawn="1"/>
        </p:nvSpPr>
        <p:spPr>
          <a:xfrm>
            <a:off x="34776" y="4716875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MONDAY</a:t>
            </a: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AB068D58-F1B6-FF6E-6FCC-2AD20511F723}"/>
              </a:ext>
            </a:extLst>
          </p:cNvPr>
          <p:cNvSpPr/>
          <p:nvPr userDrawn="1"/>
        </p:nvSpPr>
        <p:spPr>
          <a:xfrm rot="5400000" flipH="1">
            <a:off x="8197357" y="4151267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96FDCE-1F38-3247-A52C-A57F893A227F}"/>
              </a:ext>
            </a:extLst>
          </p:cNvPr>
          <p:cNvSpPr txBox="1"/>
          <p:nvPr userDrawn="1"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THURSDAY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DE45D6-3A2A-7CA6-1BFB-F4E452E07B50}"/>
              </a:ext>
            </a:extLst>
          </p:cNvPr>
          <p:cNvSpPr txBox="1"/>
          <p:nvPr userDrawn="1"/>
        </p:nvSpPr>
        <p:spPr>
          <a:xfrm>
            <a:off x="6282012" y="4873676"/>
            <a:ext cx="1488493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FRIDAY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831356-111A-54C9-9323-E44D54D26849}"/>
              </a:ext>
            </a:extLst>
          </p:cNvPr>
          <p:cNvSpPr txBox="1"/>
          <p:nvPr userDrawn="1"/>
        </p:nvSpPr>
        <p:spPr>
          <a:xfrm>
            <a:off x="8029513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SATURDAY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453DC1-8340-3154-75F5-86E89C1178F4}"/>
              </a:ext>
            </a:extLst>
          </p:cNvPr>
          <p:cNvSpPr txBox="1"/>
          <p:nvPr userDrawn="1"/>
        </p:nvSpPr>
        <p:spPr>
          <a:xfrm rot="16200000">
            <a:off x="8338235" y="402073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SUNDAY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32AF41-F3DA-0B64-848A-520429BD022F}"/>
              </a:ext>
            </a:extLst>
          </p:cNvPr>
          <p:cNvSpPr txBox="1"/>
          <p:nvPr userDrawn="1"/>
        </p:nvSpPr>
        <p:spPr>
          <a:xfrm>
            <a:off x="6197217" y="-13600"/>
            <a:ext cx="1143128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MY WEEK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3B7F0A-18E9-39F1-0E82-C0DF54BC9565}"/>
              </a:ext>
            </a:extLst>
          </p:cNvPr>
          <p:cNvSpPr txBox="1"/>
          <p:nvPr userDrawn="1"/>
        </p:nvSpPr>
        <p:spPr>
          <a:xfrm>
            <a:off x="1777226" y="114975"/>
            <a:ext cx="2055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chemeClr val="accent1"/>
                </a:solidFill>
              </a:rPr>
              <a:t>LET’S TALK</a:t>
            </a:r>
          </a:p>
        </p:txBody>
      </p:sp>
    </p:spTree>
    <p:extLst>
      <p:ext uri="{BB962C8B-B14F-4D97-AF65-F5344CB8AC3E}">
        <p14:creationId xmlns:p14="http://schemas.microsoft.com/office/powerpoint/2010/main" val="2525216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bg>
      <p:bgPr>
        <a:solidFill>
          <a:schemeClr val="bg2"/>
        </a:solidFill>
        <a:effectLst/>
      </p:bgPr>
    </p:bg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394;p29">
            <a:extLst>
              <a:ext uri="{FF2B5EF4-FFF2-40B4-BE49-F238E27FC236}">
                <a16:creationId xmlns:a16="http://schemas.microsoft.com/office/drawing/2014/main" id="{11F77F72-9862-DBDA-6932-4110B8305023}"/>
              </a:ext>
            </a:extLst>
          </p:cNvPr>
          <p:cNvSpPr/>
          <p:nvPr userDrawn="1"/>
        </p:nvSpPr>
        <p:spPr>
          <a:xfrm>
            <a:off x="5912701" y="52859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B2C56FDB-1130-A43F-2D67-FFB782775605}"/>
              </a:ext>
            </a:extLst>
          </p:cNvPr>
          <p:cNvSpPr/>
          <p:nvPr userDrawn="1"/>
        </p:nvSpPr>
        <p:spPr>
          <a:xfrm rot="10800000" flipH="1">
            <a:off x="1641211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04690" y="-4171"/>
            <a:ext cx="9191319" cy="5134350"/>
            <a:chOff x="0" y="9162"/>
            <a:chExt cx="9191319" cy="5134350"/>
          </a:xfrm>
        </p:grpSpPr>
        <p:sp>
          <p:nvSpPr>
            <p:cNvPr id="1392" name="Google Shape;1392;p29"/>
            <p:cNvSpPr/>
            <p:nvPr/>
          </p:nvSpPr>
          <p:spPr>
            <a:xfrm rot="16200000">
              <a:off x="-958891" y="2609802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56272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6" name="Google Shape;1396;p29"/>
            <p:cNvSpPr/>
            <p:nvPr/>
          </p:nvSpPr>
          <p:spPr>
            <a:xfrm rot="5400000">
              <a:off x="8850519" y="12930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7712172" y="4696939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6055575" y="9162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0E0A26A-9294-15A2-1AD5-C7C6E4EC3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176E96-D589-1C7E-57E5-77101AB3ED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22DB18-202E-4F8D-3F65-60C8D54D76AB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BD6C6443-34B0-887E-ED89-0B2552387CB0}"/>
              </a:ext>
            </a:extLst>
          </p:cNvPr>
          <p:cNvSpPr/>
          <p:nvPr userDrawn="1"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F3F6B918-DBF1-14A8-AEBA-B880AA112A8E}"/>
              </a:ext>
            </a:extLst>
          </p:cNvPr>
          <p:cNvSpPr/>
          <p:nvPr userDrawn="1"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1FF2F0B7-3518-6988-46A2-2F304ED800B9}"/>
              </a:ext>
            </a:extLst>
          </p:cNvPr>
          <p:cNvSpPr/>
          <p:nvPr userDrawn="1"/>
        </p:nvSpPr>
        <p:spPr>
          <a:xfrm rot="10800000" flipH="1">
            <a:off x="625265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B91F35-620E-F814-D76E-5E8E90DADFA9}"/>
              </a:ext>
            </a:extLst>
          </p:cNvPr>
          <p:cNvSpPr txBox="1"/>
          <p:nvPr userDrawn="1"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TUESDAY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80422C-B3EC-DBAC-3499-BF1420A03BBA}"/>
              </a:ext>
            </a:extLst>
          </p:cNvPr>
          <p:cNvSpPr txBox="1"/>
          <p:nvPr userDrawn="1"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WEDNESDAY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04EF92-50DE-2191-BDBF-8C0B51E62C15}"/>
              </a:ext>
            </a:extLst>
          </p:cNvPr>
          <p:cNvSpPr txBox="1"/>
          <p:nvPr userDrawn="1"/>
        </p:nvSpPr>
        <p:spPr>
          <a:xfrm>
            <a:off x="34776" y="4716875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MONDAY</a:t>
            </a: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AB068D58-F1B6-FF6E-6FCC-2AD20511F723}"/>
              </a:ext>
            </a:extLst>
          </p:cNvPr>
          <p:cNvSpPr/>
          <p:nvPr userDrawn="1"/>
        </p:nvSpPr>
        <p:spPr>
          <a:xfrm rot="5400000" flipH="1">
            <a:off x="8197357" y="4151267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96FDCE-1F38-3247-A52C-A57F893A227F}"/>
              </a:ext>
            </a:extLst>
          </p:cNvPr>
          <p:cNvSpPr txBox="1"/>
          <p:nvPr userDrawn="1"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THURSDAY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DE45D6-3A2A-7CA6-1BFB-F4E452E07B50}"/>
              </a:ext>
            </a:extLst>
          </p:cNvPr>
          <p:cNvSpPr txBox="1"/>
          <p:nvPr userDrawn="1"/>
        </p:nvSpPr>
        <p:spPr>
          <a:xfrm>
            <a:off x="6282012" y="4873676"/>
            <a:ext cx="1488493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FRIDAY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831356-111A-54C9-9323-E44D54D26849}"/>
              </a:ext>
            </a:extLst>
          </p:cNvPr>
          <p:cNvSpPr txBox="1"/>
          <p:nvPr userDrawn="1"/>
        </p:nvSpPr>
        <p:spPr>
          <a:xfrm>
            <a:off x="8029513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SATURDAY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453DC1-8340-3154-75F5-86E89C1178F4}"/>
              </a:ext>
            </a:extLst>
          </p:cNvPr>
          <p:cNvSpPr txBox="1"/>
          <p:nvPr userDrawn="1"/>
        </p:nvSpPr>
        <p:spPr>
          <a:xfrm rot="16200000">
            <a:off x="8338235" y="402073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SUNDAY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32AF41-F3DA-0B64-848A-520429BD022F}"/>
              </a:ext>
            </a:extLst>
          </p:cNvPr>
          <p:cNvSpPr txBox="1"/>
          <p:nvPr userDrawn="1"/>
        </p:nvSpPr>
        <p:spPr>
          <a:xfrm>
            <a:off x="6197217" y="-13600"/>
            <a:ext cx="1143128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MY WEEK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3B7F0A-18E9-39F1-0E82-C0DF54BC9565}"/>
              </a:ext>
            </a:extLst>
          </p:cNvPr>
          <p:cNvSpPr txBox="1"/>
          <p:nvPr userDrawn="1"/>
        </p:nvSpPr>
        <p:spPr>
          <a:xfrm>
            <a:off x="1777226" y="114975"/>
            <a:ext cx="2055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chemeClr val="accent1"/>
                </a:solidFill>
              </a:rPr>
              <a:t>LET’S TALK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FCC73C-C162-D170-5EE8-C58CC2FAFA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-825810" y="2698254"/>
            <a:ext cx="2187712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057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bg>
      <p:bgPr>
        <a:solidFill>
          <a:schemeClr val="bg2"/>
        </a:solidFill>
        <a:effectLst/>
      </p:bgPr>
    </p:bg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394;p29">
            <a:extLst>
              <a:ext uri="{FF2B5EF4-FFF2-40B4-BE49-F238E27FC236}">
                <a16:creationId xmlns:a16="http://schemas.microsoft.com/office/drawing/2014/main" id="{11F77F72-9862-DBDA-6932-4110B8305023}"/>
              </a:ext>
            </a:extLst>
          </p:cNvPr>
          <p:cNvSpPr/>
          <p:nvPr userDrawn="1"/>
        </p:nvSpPr>
        <p:spPr>
          <a:xfrm>
            <a:off x="5912701" y="52859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B2C56FDB-1130-A43F-2D67-FFB782775605}"/>
              </a:ext>
            </a:extLst>
          </p:cNvPr>
          <p:cNvSpPr/>
          <p:nvPr userDrawn="1"/>
        </p:nvSpPr>
        <p:spPr>
          <a:xfrm rot="10800000" flipH="1">
            <a:off x="1641211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25009" y="41103"/>
            <a:ext cx="9191319" cy="5134350"/>
            <a:chOff x="0" y="9162"/>
            <a:chExt cx="9191319" cy="5134350"/>
          </a:xfrm>
        </p:grpSpPr>
        <p:sp>
          <p:nvSpPr>
            <p:cNvPr id="1392" name="Google Shape;1392;p29"/>
            <p:cNvSpPr/>
            <p:nvPr/>
          </p:nvSpPr>
          <p:spPr>
            <a:xfrm rot="16200000">
              <a:off x="-958891" y="2609802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56272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6" name="Google Shape;1396;p29"/>
            <p:cNvSpPr/>
            <p:nvPr/>
          </p:nvSpPr>
          <p:spPr>
            <a:xfrm rot="5400000">
              <a:off x="8850519" y="12930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7712172" y="4696939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6055575" y="9162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0E0A26A-9294-15A2-1AD5-C7C6E4EC3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176E96-D589-1C7E-57E5-77101AB3ED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22DB18-202E-4F8D-3F65-60C8D54D76AB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BD6C6443-34B0-887E-ED89-0B2552387CB0}"/>
              </a:ext>
            </a:extLst>
          </p:cNvPr>
          <p:cNvSpPr/>
          <p:nvPr userDrawn="1"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F3F6B918-DBF1-14A8-AEBA-B880AA112A8E}"/>
              </a:ext>
            </a:extLst>
          </p:cNvPr>
          <p:cNvSpPr/>
          <p:nvPr userDrawn="1"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1FF2F0B7-3518-6988-46A2-2F304ED800B9}"/>
              </a:ext>
            </a:extLst>
          </p:cNvPr>
          <p:cNvSpPr/>
          <p:nvPr userDrawn="1"/>
        </p:nvSpPr>
        <p:spPr>
          <a:xfrm rot="10800000" flipH="1">
            <a:off x="625265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B91F35-620E-F814-D76E-5E8E90DADFA9}"/>
              </a:ext>
            </a:extLst>
          </p:cNvPr>
          <p:cNvSpPr txBox="1"/>
          <p:nvPr userDrawn="1"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TUESDAY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80422C-B3EC-DBAC-3499-BF1420A03BBA}"/>
              </a:ext>
            </a:extLst>
          </p:cNvPr>
          <p:cNvSpPr txBox="1"/>
          <p:nvPr userDrawn="1"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WEDNESDAY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04EF92-50DE-2191-BDBF-8C0B51E62C15}"/>
              </a:ext>
            </a:extLst>
          </p:cNvPr>
          <p:cNvSpPr txBox="1"/>
          <p:nvPr userDrawn="1"/>
        </p:nvSpPr>
        <p:spPr>
          <a:xfrm>
            <a:off x="34776" y="4716875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MONDAY</a:t>
            </a: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AB068D58-F1B6-FF6E-6FCC-2AD20511F723}"/>
              </a:ext>
            </a:extLst>
          </p:cNvPr>
          <p:cNvSpPr/>
          <p:nvPr userDrawn="1"/>
        </p:nvSpPr>
        <p:spPr>
          <a:xfrm rot="5400000" flipH="1">
            <a:off x="8197357" y="4151267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96FDCE-1F38-3247-A52C-A57F893A227F}"/>
              </a:ext>
            </a:extLst>
          </p:cNvPr>
          <p:cNvSpPr txBox="1"/>
          <p:nvPr userDrawn="1"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THURSDAY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DE45D6-3A2A-7CA6-1BFB-F4E452E07B50}"/>
              </a:ext>
            </a:extLst>
          </p:cNvPr>
          <p:cNvSpPr txBox="1"/>
          <p:nvPr userDrawn="1"/>
        </p:nvSpPr>
        <p:spPr>
          <a:xfrm>
            <a:off x="6282012" y="4873676"/>
            <a:ext cx="1488493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FRIDAY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831356-111A-54C9-9323-E44D54D26849}"/>
              </a:ext>
            </a:extLst>
          </p:cNvPr>
          <p:cNvSpPr txBox="1"/>
          <p:nvPr userDrawn="1"/>
        </p:nvSpPr>
        <p:spPr>
          <a:xfrm>
            <a:off x="8029513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SATURDAY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453DC1-8340-3154-75F5-86E89C1178F4}"/>
              </a:ext>
            </a:extLst>
          </p:cNvPr>
          <p:cNvSpPr txBox="1"/>
          <p:nvPr userDrawn="1"/>
        </p:nvSpPr>
        <p:spPr>
          <a:xfrm rot="16200000">
            <a:off x="8338235" y="402073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SUNDAY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32AF41-F3DA-0B64-848A-520429BD022F}"/>
              </a:ext>
            </a:extLst>
          </p:cNvPr>
          <p:cNvSpPr txBox="1"/>
          <p:nvPr userDrawn="1"/>
        </p:nvSpPr>
        <p:spPr>
          <a:xfrm>
            <a:off x="6197217" y="-13600"/>
            <a:ext cx="1143128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MY WEEK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3B7F0A-18E9-39F1-0E82-C0DF54BC9565}"/>
              </a:ext>
            </a:extLst>
          </p:cNvPr>
          <p:cNvSpPr txBox="1"/>
          <p:nvPr userDrawn="1"/>
        </p:nvSpPr>
        <p:spPr>
          <a:xfrm>
            <a:off x="1777226" y="114975"/>
            <a:ext cx="41547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100" dirty="0">
                <a:solidFill>
                  <a:schemeClr val="accent1"/>
                </a:solidFill>
              </a:rPr>
              <a:t>LOOK, COMPLETE AND READ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F4EA26-B4D3-F3B9-D3AE-7649DC05C5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-711557" y="2599712"/>
            <a:ext cx="2203303" cy="80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00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bg>
      <p:bgPr>
        <a:solidFill>
          <a:schemeClr val="bg2"/>
        </a:solidFill>
        <a:effectLst/>
      </p:bgPr>
    </p:bg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ntitled design-2.mp4">
            <a:hlinkClick r:id="" action="ppaction://media"/>
            <a:extLst>
              <a:ext uri="{FF2B5EF4-FFF2-40B4-BE49-F238E27FC236}">
                <a16:creationId xmlns:a16="http://schemas.microsoft.com/office/drawing/2014/main" id="{0E7EEEA8-1FAF-296F-4B36-C11CA823D90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9861" y="3323587"/>
            <a:ext cx="3042164" cy="1711217"/>
          </a:xfrm>
          <a:prstGeom prst="rect">
            <a:avLst/>
          </a:prstGeom>
        </p:spPr>
      </p:pic>
      <p:sp>
        <p:nvSpPr>
          <p:cNvPr id="25" name="Google Shape;1394;p29">
            <a:extLst>
              <a:ext uri="{FF2B5EF4-FFF2-40B4-BE49-F238E27FC236}">
                <a16:creationId xmlns:a16="http://schemas.microsoft.com/office/drawing/2014/main" id="{11F77F72-9862-DBDA-6932-4110B8305023}"/>
              </a:ext>
            </a:extLst>
          </p:cNvPr>
          <p:cNvSpPr/>
          <p:nvPr userDrawn="1"/>
        </p:nvSpPr>
        <p:spPr>
          <a:xfrm>
            <a:off x="5912701" y="52859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B2C56FDB-1130-A43F-2D67-FFB782775605}"/>
              </a:ext>
            </a:extLst>
          </p:cNvPr>
          <p:cNvSpPr/>
          <p:nvPr userDrawn="1"/>
        </p:nvSpPr>
        <p:spPr>
          <a:xfrm rot="10800000" flipH="1">
            <a:off x="1641211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04690" y="-4171"/>
            <a:ext cx="9191319" cy="5134350"/>
            <a:chOff x="0" y="9162"/>
            <a:chExt cx="9191319" cy="5134350"/>
          </a:xfrm>
        </p:grpSpPr>
        <p:sp>
          <p:nvSpPr>
            <p:cNvPr id="1392" name="Google Shape;1392;p29"/>
            <p:cNvSpPr/>
            <p:nvPr/>
          </p:nvSpPr>
          <p:spPr>
            <a:xfrm rot="16200000">
              <a:off x="-958891" y="2609802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56272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6" name="Google Shape;1396;p29"/>
            <p:cNvSpPr/>
            <p:nvPr/>
          </p:nvSpPr>
          <p:spPr>
            <a:xfrm rot="5400000">
              <a:off x="8850519" y="12930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7712172" y="4696939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6055575" y="9162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0E0A26A-9294-15A2-1AD5-C7C6E4EC3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176E96-D589-1C7E-57E5-77101AB3ED6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22DB18-202E-4F8D-3F65-60C8D54D76AB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BD6C6443-34B0-887E-ED89-0B2552387CB0}"/>
              </a:ext>
            </a:extLst>
          </p:cNvPr>
          <p:cNvSpPr/>
          <p:nvPr userDrawn="1"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F3F6B918-DBF1-14A8-AEBA-B880AA112A8E}"/>
              </a:ext>
            </a:extLst>
          </p:cNvPr>
          <p:cNvSpPr/>
          <p:nvPr userDrawn="1"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1FF2F0B7-3518-6988-46A2-2F304ED800B9}"/>
              </a:ext>
            </a:extLst>
          </p:cNvPr>
          <p:cNvSpPr/>
          <p:nvPr userDrawn="1"/>
        </p:nvSpPr>
        <p:spPr>
          <a:xfrm rot="10800000" flipH="1">
            <a:off x="625265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B91F35-620E-F814-D76E-5E8E90DADFA9}"/>
              </a:ext>
            </a:extLst>
          </p:cNvPr>
          <p:cNvSpPr txBox="1"/>
          <p:nvPr userDrawn="1"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TUESDAY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80422C-B3EC-DBAC-3499-BF1420A03BBA}"/>
              </a:ext>
            </a:extLst>
          </p:cNvPr>
          <p:cNvSpPr txBox="1"/>
          <p:nvPr userDrawn="1"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WEDNESDAY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04EF92-50DE-2191-BDBF-8C0B51E62C15}"/>
              </a:ext>
            </a:extLst>
          </p:cNvPr>
          <p:cNvSpPr txBox="1"/>
          <p:nvPr userDrawn="1"/>
        </p:nvSpPr>
        <p:spPr>
          <a:xfrm>
            <a:off x="34776" y="4716875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MONDAY</a:t>
            </a: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AB068D58-F1B6-FF6E-6FCC-2AD20511F723}"/>
              </a:ext>
            </a:extLst>
          </p:cNvPr>
          <p:cNvSpPr/>
          <p:nvPr userDrawn="1"/>
        </p:nvSpPr>
        <p:spPr>
          <a:xfrm rot="5400000" flipH="1">
            <a:off x="8197357" y="4151267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96FDCE-1F38-3247-A52C-A57F893A227F}"/>
              </a:ext>
            </a:extLst>
          </p:cNvPr>
          <p:cNvSpPr txBox="1"/>
          <p:nvPr userDrawn="1"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THURSDAY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DE45D6-3A2A-7CA6-1BFB-F4E452E07B50}"/>
              </a:ext>
            </a:extLst>
          </p:cNvPr>
          <p:cNvSpPr txBox="1"/>
          <p:nvPr userDrawn="1"/>
        </p:nvSpPr>
        <p:spPr>
          <a:xfrm>
            <a:off x="6282012" y="4873676"/>
            <a:ext cx="1488493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FRIDAY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831356-111A-54C9-9323-E44D54D26849}"/>
              </a:ext>
            </a:extLst>
          </p:cNvPr>
          <p:cNvSpPr txBox="1"/>
          <p:nvPr userDrawn="1"/>
        </p:nvSpPr>
        <p:spPr>
          <a:xfrm>
            <a:off x="8029513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SATURDAY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453DC1-8340-3154-75F5-86E89C1178F4}"/>
              </a:ext>
            </a:extLst>
          </p:cNvPr>
          <p:cNvSpPr txBox="1"/>
          <p:nvPr userDrawn="1"/>
        </p:nvSpPr>
        <p:spPr>
          <a:xfrm rot="16200000">
            <a:off x="8338235" y="402073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SUNDAY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32AF41-F3DA-0B64-848A-520429BD022F}"/>
              </a:ext>
            </a:extLst>
          </p:cNvPr>
          <p:cNvSpPr txBox="1"/>
          <p:nvPr userDrawn="1"/>
        </p:nvSpPr>
        <p:spPr>
          <a:xfrm>
            <a:off x="6197217" y="-13600"/>
            <a:ext cx="1143128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MY WEEK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3B7F0A-18E9-39F1-0E82-C0DF54BC9565}"/>
              </a:ext>
            </a:extLst>
          </p:cNvPr>
          <p:cNvSpPr txBox="1"/>
          <p:nvPr userDrawn="1"/>
        </p:nvSpPr>
        <p:spPr>
          <a:xfrm>
            <a:off x="1777226" y="114975"/>
            <a:ext cx="2055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chemeClr val="accent1"/>
                </a:solidFill>
              </a:rPr>
              <a:t>LET’S SING</a:t>
            </a:r>
          </a:p>
        </p:txBody>
      </p:sp>
    </p:spTree>
    <p:extLst>
      <p:ext uri="{BB962C8B-B14F-4D97-AF65-F5344CB8AC3E}">
        <p14:creationId xmlns:p14="http://schemas.microsoft.com/office/powerpoint/2010/main" val="265911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bg>
      <p:bgPr>
        <a:solidFill>
          <a:schemeClr val="bg2"/>
        </a:solidFill>
        <a:effectLst/>
      </p:bgPr>
    </p:bg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Untitled design-3.mp4">
            <a:hlinkClick r:id="" action="ppaction://media"/>
            <a:extLst>
              <a:ext uri="{FF2B5EF4-FFF2-40B4-BE49-F238E27FC236}">
                <a16:creationId xmlns:a16="http://schemas.microsoft.com/office/drawing/2014/main" id="{8BAE461A-3642-EC27-BDB8-0B7F47A4A1B5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973764"/>
            <a:ext cx="3857308" cy="2169736"/>
          </a:xfrm>
          <a:prstGeom prst="rect">
            <a:avLst/>
          </a:prstGeom>
        </p:spPr>
      </p:pic>
      <p:sp>
        <p:nvSpPr>
          <p:cNvPr id="25" name="Google Shape;1394;p29">
            <a:extLst>
              <a:ext uri="{FF2B5EF4-FFF2-40B4-BE49-F238E27FC236}">
                <a16:creationId xmlns:a16="http://schemas.microsoft.com/office/drawing/2014/main" id="{11F77F72-9862-DBDA-6932-4110B8305023}"/>
              </a:ext>
            </a:extLst>
          </p:cNvPr>
          <p:cNvSpPr/>
          <p:nvPr userDrawn="1"/>
        </p:nvSpPr>
        <p:spPr>
          <a:xfrm>
            <a:off x="5912701" y="52859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B2C56FDB-1130-A43F-2D67-FFB782775605}"/>
              </a:ext>
            </a:extLst>
          </p:cNvPr>
          <p:cNvSpPr/>
          <p:nvPr userDrawn="1"/>
        </p:nvSpPr>
        <p:spPr>
          <a:xfrm rot="10800000" flipH="1">
            <a:off x="1641211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04690" y="-4171"/>
            <a:ext cx="9191319" cy="5134350"/>
            <a:chOff x="0" y="9162"/>
            <a:chExt cx="9191319" cy="5134350"/>
          </a:xfrm>
        </p:grpSpPr>
        <p:sp>
          <p:nvSpPr>
            <p:cNvPr id="1392" name="Google Shape;1392;p29"/>
            <p:cNvSpPr/>
            <p:nvPr/>
          </p:nvSpPr>
          <p:spPr>
            <a:xfrm rot="16200000">
              <a:off x="-958891" y="2609802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56272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6" name="Google Shape;1396;p29"/>
            <p:cNvSpPr/>
            <p:nvPr/>
          </p:nvSpPr>
          <p:spPr>
            <a:xfrm rot="5400000">
              <a:off x="8850519" y="12930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7712172" y="4696939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6055575" y="9162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0E0A26A-9294-15A2-1AD5-C7C6E4EC3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176E96-D589-1C7E-57E5-77101AB3ED6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22DB18-202E-4F8D-3F65-60C8D54D76AB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BD6C6443-34B0-887E-ED89-0B2552387CB0}"/>
              </a:ext>
            </a:extLst>
          </p:cNvPr>
          <p:cNvSpPr/>
          <p:nvPr userDrawn="1"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F3F6B918-DBF1-14A8-AEBA-B880AA112A8E}"/>
              </a:ext>
            </a:extLst>
          </p:cNvPr>
          <p:cNvSpPr/>
          <p:nvPr userDrawn="1"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1FF2F0B7-3518-6988-46A2-2F304ED800B9}"/>
              </a:ext>
            </a:extLst>
          </p:cNvPr>
          <p:cNvSpPr/>
          <p:nvPr userDrawn="1"/>
        </p:nvSpPr>
        <p:spPr>
          <a:xfrm rot="10800000" flipH="1">
            <a:off x="625265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B91F35-620E-F814-D76E-5E8E90DADFA9}"/>
              </a:ext>
            </a:extLst>
          </p:cNvPr>
          <p:cNvSpPr txBox="1"/>
          <p:nvPr userDrawn="1"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TUESDAY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80422C-B3EC-DBAC-3499-BF1420A03BBA}"/>
              </a:ext>
            </a:extLst>
          </p:cNvPr>
          <p:cNvSpPr txBox="1"/>
          <p:nvPr userDrawn="1"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WEDNESDAY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04EF92-50DE-2191-BDBF-8C0B51E62C15}"/>
              </a:ext>
            </a:extLst>
          </p:cNvPr>
          <p:cNvSpPr txBox="1"/>
          <p:nvPr userDrawn="1"/>
        </p:nvSpPr>
        <p:spPr>
          <a:xfrm>
            <a:off x="34776" y="4716875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MONDAY</a:t>
            </a: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AB068D58-F1B6-FF6E-6FCC-2AD20511F723}"/>
              </a:ext>
            </a:extLst>
          </p:cNvPr>
          <p:cNvSpPr/>
          <p:nvPr userDrawn="1"/>
        </p:nvSpPr>
        <p:spPr>
          <a:xfrm rot="5400000" flipH="1">
            <a:off x="8197357" y="4151267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96FDCE-1F38-3247-A52C-A57F893A227F}"/>
              </a:ext>
            </a:extLst>
          </p:cNvPr>
          <p:cNvSpPr txBox="1"/>
          <p:nvPr userDrawn="1"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THURSDAY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DE45D6-3A2A-7CA6-1BFB-F4E452E07B50}"/>
              </a:ext>
            </a:extLst>
          </p:cNvPr>
          <p:cNvSpPr txBox="1"/>
          <p:nvPr userDrawn="1"/>
        </p:nvSpPr>
        <p:spPr>
          <a:xfrm>
            <a:off x="6282012" y="4873676"/>
            <a:ext cx="1488493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FRIDAY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831356-111A-54C9-9323-E44D54D26849}"/>
              </a:ext>
            </a:extLst>
          </p:cNvPr>
          <p:cNvSpPr txBox="1"/>
          <p:nvPr userDrawn="1"/>
        </p:nvSpPr>
        <p:spPr>
          <a:xfrm>
            <a:off x="8029513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SATURDAY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453DC1-8340-3154-75F5-86E89C1178F4}"/>
              </a:ext>
            </a:extLst>
          </p:cNvPr>
          <p:cNvSpPr txBox="1"/>
          <p:nvPr userDrawn="1"/>
        </p:nvSpPr>
        <p:spPr>
          <a:xfrm rot="16200000">
            <a:off x="8338235" y="402073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SUNDAY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32AF41-F3DA-0B64-848A-520429BD022F}"/>
              </a:ext>
            </a:extLst>
          </p:cNvPr>
          <p:cNvSpPr txBox="1"/>
          <p:nvPr userDrawn="1"/>
        </p:nvSpPr>
        <p:spPr>
          <a:xfrm>
            <a:off x="6197217" y="-13600"/>
            <a:ext cx="1143128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MY WEEK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3B7F0A-18E9-39F1-0E82-C0DF54BC9565}"/>
              </a:ext>
            </a:extLst>
          </p:cNvPr>
          <p:cNvSpPr txBox="1"/>
          <p:nvPr userDrawn="1"/>
        </p:nvSpPr>
        <p:spPr>
          <a:xfrm>
            <a:off x="1777226" y="114975"/>
            <a:ext cx="2055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chemeClr val="accent1"/>
                </a:solidFill>
              </a:rPr>
              <a:t>LET’S TALK</a:t>
            </a:r>
          </a:p>
        </p:txBody>
      </p:sp>
    </p:spTree>
    <p:extLst>
      <p:ext uri="{BB962C8B-B14F-4D97-AF65-F5344CB8AC3E}">
        <p14:creationId xmlns:p14="http://schemas.microsoft.com/office/powerpoint/2010/main" val="2132847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bg>
      <p:bgPr>
        <a:solidFill>
          <a:schemeClr val="bg2"/>
        </a:solidFill>
        <a:effectLst/>
      </p:bgPr>
    </p:bg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394;p29">
            <a:extLst>
              <a:ext uri="{FF2B5EF4-FFF2-40B4-BE49-F238E27FC236}">
                <a16:creationId xmlns:a16="http://schemas.microsoft.com/office/drawing/2014/main" id="{11F77F72-9862-DBDA-6932-4110B8305023}"/>
              </a:ext>
            </a:extLst>
          </p:cNvPr>
          <p:cNvSpPr/>
          <p:nvPr userDrawn="1"/>
        </p:nvSpPr>
        <p:spPr>
          <a:xfrm>
            <a:off x="5912701" y="52859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B2C56FDB-1130-A43F-2D67-FFB782775605}"/>
              </a:ext>
            </a:extLst>
          </p:cNvPr>
          <p:cNvSpPr/>
          <p:nvPr userDrawn="1"/>
        </p:nvSpPr>
        <p:spPr>
          <a:xfrm rot="10800000" flipH="1">
            <a:off x="1641211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04690" y="-4171"/>
            <a:ext cx="9191319" cy="5134350"/>
            <a:chOff x="0" y="9162"/>
            <a:chExt cx="9191319" cy="5134350"/>
          </a:xfrm>
        </p:grpSpPr>
        <p:sp>
          <p:nvSpPr>
            <p:cNvPr id="1392" name="Google Shape;1392;p29"/>
            <p:cNvSpPr/>
            <p:nvPr/>
          </p:nvSpPr>
          <p:spPr>
            <a:xfrm rot="16200000">
              <a:off x="-958891" y="2609802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56272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6" name="Google Shape;1396;p29"/>
            <p:cNvSpPr/>
            <p:nvPr/>
          </p:nvSpPr>
          <p:spPr>
            <a:xfrm rot="5400000">
              <a:off x="8850519" y="12930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7712172" y="4696939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6055575" y="9162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0E0A26A-9294-15A2-1AD5-C7C6E4EC3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176E96-D589-1C7E-57E5-77101AB3ED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22DB18-202E-4F8D-3F65-60C8D54D76AB}"/>
              </a:ext>
            </a:extLst>
          </p:cNvPr>
          <p:cNvSpPr txBox="1"/>
          <p:nvPr userDrawn="1"/>
        </p:nvSpPr>
        <p:spPr>
          <a:xfrm>
            <a:off x="373853" y="621489"/>
            <a:ext cx="85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BD6C6443-34B0-887E-ED89-0B2552387CB0}"/>
              </a:ext>
            </a:extLst>
          </p:cNvPr>
          <p:cNvSpPr/>
          <p:nvPr userDrawn="1"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F3F6B918-DBF1-14A8-AEBA-B880AA112A8E}"/>
              </a:ext>
            </a:extLst>
          </p:cNvPr>
          <p:cNvSpPr/>
          <p:nvPr userDrawn="1"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1FF2F0B7-3518-6988-46A2-2F304ED800B9}"/>
              </a:ext>
            </a:extLst>
          </p:cNvPr>
          <p:cNvSpPr/>
          <p:nvPr userDrawn="1"/>
        </p:nvSpPr>
        <p:spPr>
          <a:xfrm rot="10800000" flipH="1">
            <a:off x="625265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B91F35-620E-F814-D76E-5E8E90DADFA9}"/>
              </a:ext>
            </a:extLst>
          </p:cNvPr>
          <p:cNvSpPr txBox="1"/>
          <p:nvPr userDrawn="1"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TUESDAY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80422C-B3EC-DBAC-3499-BF1420A03BBA}"/>
              </a:ext>
            </a:extLst>
          </p:cNvPr>
          <p:cNvSpPr txBox="1"/>
          <p:nvPr userDrawn="1"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WEDNESDAY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04EF92-50DE-2191-BDBF-8C0B51E62C15}"/>
              </a:ext>
            </a:extLst>
          </p:cNvPr>
          <p:cNvSpPr txBox="1"/>
          <p:nvPr userDrawn="1"/>
        </p:nvSpPr>
        <p:spPr>
          <a:xfrm>
            <a:off x="34776" y="4716875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MONDAY</a:t>
            </a: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AB068D58-F1B6-FF6E-6FCC-2AD20511F723}"/>
              </a:ext>
            </a:extLst>
          </p:cNvPr>
          <p:cNvSpPr/>
          <p:nvPr userDrawn="1"/>
        </p:nvSpPr>
        <p:spPr>
          <a:xfrm rot="5400000" flipH="1">
            <a:off x="8197357" y="4151267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96FDCE-1F38-3247-A52C-A57F893A227F}"/>
              </a:ext>
            </a:extLst>
          </p:cNvPr>
          <p:cNvSpPr txBox="1"/>
          <p:nvPr userDrawn="1"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THURSDAY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DE45D6-3A2A-7CA6-1BFB-F4E452E07B50}"/>
              </a:ext>
            </a:extLst>
          </p:cNvPr>
          <p:cNvSpPr txBox="1"/>
          <p:nvPr userDrawn="1"/>
        </p:nvSpPr>
        <p:spPr>
          <a:xfrm>
            <a:off x="6282012" y="4873676"/>
            <a:ext cx="1488493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FRIDAY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831356-111A-54C9-9323-E44D54D26849}"/>
              </a:ext>
            </a:extLst>
          </p:cNvPr>
          <p:cNvSpPr txBox="1"/>
          <p:nvPr userDrawn="1"/>
        </p:nvSpPr>
        <p:spPr>
          <a:xfrm>
            <a:off x="8029513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SATURDAY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453DC1-8340-3154-75F5-86E89C1178F4}"/>
              </a:ext>
            </a:extLst>
          </p:cNvPr>
          <p:cNvSpPr txBox="1"/>
          <p:nvPr userDrawn="1"/>
        </p:nvSpPr>
        <p:spPr>
          <a:xfrm rot="16200000">
            <a:off x="8338235" y="402073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SUNDAY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32AF41-F3DA-0B64-848A-520429BD022F}"/>
              </a:ext>
            </a:extLst>
          </p:cNvPr>
          <p:cNvSpPr txBox="1"/>
          <p:nvPr userDrawn="1"/>
        </p:nvSpPr>
        <p:spPr>
          <a:xfrm>
            <a:off x="6197217" y="-13600"/>
            <a:ext cx="1143128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MY WEEK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3B7F0A-18E9-39F1-0E82-C0DF54BC9565}"/>
              </a:ext>
            </a:extLst>
          </p:cNvPr>
          <p:cNvSpPr txBox="1"/>
          <p:nvPr userDrawn="1"/>
        </p:nvSpPr>
        <p:spPr>
          <a:xfrm>
            <a:off x="1777226" y="114975"/>
            <a:ext cx="2055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chemeClr val="accent1"/>
                </a:solidFill>
              </a:rPr>
              <a:t>LET’S TALK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FCC73C-C162-D170-5EE8-C58CC2FAFA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-825810" y="2698254"/>
            <a:ext cx="2187712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19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b="1" dirty="0">
              <a:solidFill>
                <a:schemeClr val="bg1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543988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5BF67-8FB0-0885-5C5D-2E4820BF0B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C15AC6-AE47-041A-F6A9-BFAD35F44A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0B7BA-9179-6F41-CFE1-4D86F3B45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03CF3-D9A4-29A6-F929-F8488CBC4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F8E27-96CB-E711-6A9A-39C4CD9F0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312577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B9E2B-070F-CED9-2F73-9E851DB51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1C935-2E50-0C3E-7790-A739571F5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6A4A4-0FBC-FAEF-7FA7-AD8B6BCFC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6D77F-70DA-D7CF-83D6-58A2BBA23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47E0F9-7500-D786-FD3D-001DA3819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77911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 hasCustomPrompt="1"/>
          </p:nvPr>
        </p:nvSpPr>
        <p:spPr>
          <a:xfrm rot="-546">
            <a:off x="1564228" y="330969"/>
            <a:ext cx="4493178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>
                <a:solidFill>
                  <a:srgbClr val="7030A0"/>
                </a:solidFill>
                <a:latin typeface="Engravers MT" panose="02090707080505020304" pitchFamily="18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 b="0" i="0" dirty="0">
                <a:latin typeface="Engravers MT" panose="02090707080505020304" pitchFamily="18" charset="77"/>
              </a:rPr>
              <a:t>LISTEN AND CIRCLE</a:t>
            </a: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0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7BE81-DF82-D324-A439-CF1F4BD39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B1FF67-5E5F-DA6E-D34D-FD3984B17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2432F-C2A5-0672-55F9-A0047448E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5910-AE3E-CE7A-7FB1-7B2BF1589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28AC9-F82D-165E-6B14-5A5D06CED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18124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98DA8-CA10-7B2C-43B9-E61208294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EF737-63A6-543E-9D98-9972867E72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E36ED-BD6E-F026-AFD8-A98659C304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0E7102-D7C0-C88E-87C4-DF1AE5423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11E2D-EB23-3B25-A9B4-3CC09383E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F1A0C9-99C6-9F11-8EE7-580D8BF36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533628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0CC32-268F-C39B-E35D-BA97DA5A3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B5F8CE-3DC0-37C6-7266-3452E5C70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756153-2ECA-6DFD-1941-56F32967EE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365918-22DA-CEA5-FB47-B56E989D09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BB25A5-8440-6C10-41FC-085B81D660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5733BB-0411-8C1B-A3F1-FD44D5236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6C7056-10E4-622D-DC36-DCCB7C84A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F91902-562C-FC73-E7B3-91B85113D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512675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AFE46-1108-3250-929D-41DA89D59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69C6A5-6217-5D38-53D7-F0ED5688C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56DB2E-9211-41BB-6C9F-8EBD5940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E55E6A-35D0-E99B-7F8B-CAC3A10FB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23904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1A9870-41F6-4E78-3C0C-0720BCF45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9D9B13-94FF-40FA-54F4-31B984397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3E350-DD4D-B37F-827B-D4DBB4DD2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58090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DF0F0-AA2C-CF6E-9C4E-7F394A955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0C96A-C1C9-8D04-C383-099363BBD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3C61F-3BD4-44EE-D660-19CD636231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142DC2-7CDF-1BF6-54D1-8F09F8CF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765591-1BD3-382A-920A-CF535666C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54A28-E182-F324-9ECD-DE0FFD678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20856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7A264-48CE-1839-FBC6-2A647323D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1E19A1-E13E-98DE-BF56-371FD4078B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738675-D6F1-F159-8C47-025A3D24B1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7FBB42-14AC-5D94-6E4C-229A11E86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838E86-4F67-CEB7-A9D2-ABA4A7B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4EBCB5-65A3-330E-93A4-6112A622A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81382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59A8B-6291-393D-B5E3-F44315DE3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A2F2F-3ACB-E361-B82D-9011D8A1AC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22588-C6B8-AA97-4876-23F4510C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F7D3F-74AF-EE50-DEDE-D6131F34B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B780C-B537-F2F5-06BD-C96F39041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166851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6193C3-F775-3453-60C5-3EB8250B4B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DA4D02-7034-9C27-3B65-A94AF81C8D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88600-3CD3-EFBE-12CE-F090F212A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842F8-0CFE-CB0B-56CB-B1480DE18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EBEF4-EF8E-0BF5-A9CA-3374A3378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187254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59"/>
          <p:cNvSpPr txBox="1">
            <a:spLocks noGrp="1"/>
          </p:cNvSpPr>
          <p:nvPr>
            <p:ph type="title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2" name="Google Shape;262;p59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3" name="Google Shape;263;p59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59"/>
          <p:cNvSpPr txBox="1">
            <a:spLocks noGrp="1"/>
          </p:cNvSpPr>
          <p:nvPr>
            <p:ph type="title" idx="3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5" name="Google Shape;265;p59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6" name="Google Shape;266;p59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59"/>
          <p:cNvSpPr txBox="1">
            <a:spLocks noGrp="1"/>
          </p:cNvSpPr>
          <p:nvPr>
            <p:ph type="title" idx="6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8" name="Google Shape;268;p59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9" name="Google Shape;269;p59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59"/>
          <p:cNvSpPr txBox="1">
            <a:spLocks noGrp="1"/>
          </p:cNvSpPr>
          <p:nvPr>
            <p:ph type="title" idx="9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71" name="Google Shape;271;p59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59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59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4" name="Google Shape;274;p59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275" name="Google Shape;275;p59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59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59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59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59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59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281" name="Google Shape;281;p59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59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59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59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59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59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287" name="Google Shape;287;p59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59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59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59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59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59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59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59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59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59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59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59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59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59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59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59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59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59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0465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1_Title slide"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FCBD333-FBFB-AF0D-AB59-AA4CF31483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31159" y="3741529"/>
            <a:ext cx="867371" cy="1393088"/>
          </a:xfrm>
          <a:prstGeom prst="rect">
            <a:avLst/>
          </a:prstGeom>
          <a:effectLst>
            <a:outerShdw blurRad="4572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C778F5-AD7F-DFF5-EA46-8E5EBEA372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18099" y="3598656"/>
            <a:ext cx="1233576" cy="1535961"/>
          </a:xfrm>
          <a:prstGeom prst="rect">
            <a:avLst/>
          </a:prstGeom>
          <a:effectLst>
            <a:outerShdw blurRad="4572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32F9D18-6715-F780-B0FF-931AC3FF9C9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16537" y="3704099"/>
            <a:ext cx="1022259" cy="1445766"/>
          </a:xfrm>
          <a:prstGeom prst="rect">
            <a:avLst/>
          </a:prstGeom>
          <a:effectLst>
            <a:outerShdw blurRad="4572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99F9241-6B96-5AF5-415F-634B06F321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219" y="3281791"/>
            <a:ext cx="1311051" cy="1854201"/>
          </a:xfrm>
          <a:prstGeom prst="rect">
            <a:avLst/>
          </a:prstGeom>
          <a:effectLst>
            <a:outerShdw blurRad="4572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C409A27-FB64-01E2-4648-842BC6852E7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298873" y="3524691"/>
            <a:ext cx="1138650" cy="1610377"/>
          </a:xfrm>
          <a:prstGeom prst="rect">
            <a:avLst/>
          </a:prstGeom>
          <a:effectLst>
            <a:outerShdw blurRad="4572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3E6D1F1-808C-1DD1-2BEA-A6221DB45EC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774439" y="3219238"/>
            <a:ext cx="1363235" cy="1928004"/>
          </a:xfrm>
          <a:prstGeom prst="rect">
            <a:avLst/>
          </a:prstGeom>
          <a:effectLst>
            <a:outerShdw blurRad="4572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17DD7A-FFEE-D0AA-B359-2EB2F32E274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306999" y="3825064"/>
            <a:ext cx="918321" cy="1298769"/>
          </a:xfrm>
          <a:prstGeom prst="rect">
            <a:avLst/>
          </a:prstGeom>
          <a:effectLst>
            <a:outerShdw blurRad="4572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26779" y="3543325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 hasCustomPrompt="1"/>
          </p:nvPr>
        </p:nvSpPr>
        <p:spPr>
          <a:xfrm rot="-546">
            <a:off x="1564228" y="330969"/>
            <a:ext cx="4493178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>
                <a:solidFill>
                  <a:schemeClr val="accent6"/>
                </a:solidFill>
                <a:latin typeface="Engravers MT" panose="02090707080505020304" pitchFamily="18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 b="0" i="0" dirty="0">
                <a:latin typeface="Engravers MT" panose="02090707080505020304" pitchFamily="18" charset="77"/>
              </a:rPr>
              <a:t>LET’S CHANT</a:t>
            </a: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  <a:effectLst>
            <a:outerShdw blurRad="944909" dir="5400000" algn="ctr" rotWithShape="0">
              <a:schemeClr val="tx2">
                <a:alpha val="49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CAB6770-62D2-CDC2-55EA-519573435457}"/>
              </a:ext>
            </a:extLst>
          </p:cNvPr>
          <p:cNvSpPr txBox="1"/>
          <p:nvPr userDrawn="1"/>
        </p:nvSpPr>
        <p:spPr>
          <a:xfrm>
            <a:off x="2014203" y="3005028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6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0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5" name="Google Shape;75;p60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76" name="Google Shape;76;p60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7" name="Google Shape;77;p60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78" name="Google Shape;78;p60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60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60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60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82;p60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83" name="Google Shape;83;p60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84" name="Google Shape;84;p60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60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60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60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60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60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60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60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60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60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60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60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" name="Google Shape;96;p60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7" name="Google Shape;97;p60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60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60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60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60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60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60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60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60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60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60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60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60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664799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0108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4249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 preserve="1">
  <p:cSld name="Background 1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5" name="Google Shape;1345;p28"/>
          <p:cNvGrpSpPr/>
          <p:nvPr/>
        </p:nvGrpSpPr>
        <p:grpSpPr>
          <a:xfrm>
            <a:off x="-27" y="-152372"/>
            <a:ext cx="9144056" cy="5446863"/>
            <a:chOff x="-27" y="-152372"/>
            <a:chExt cx="9144056" cy="5446863"/>
          </a:xfrm>
        </p:grpSpPr>
        <p:sp>
          <p:nvSpPr>
            <p:cNvPr id="1346" name="Google Shape;1346;p28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8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8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8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0" name="Google Shape;1350;p28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351" name="Google Shape;1351;p28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352" name="Google Shape;1352;p28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28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28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28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28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28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28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28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28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28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28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28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4" name="Google Shape;1364;p28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365" name="Google Shape;1365;p28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8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8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28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28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8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8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28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28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28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28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28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28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20403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" y="2700"/>
            <a:ext cx="9144002" cy="5140812"/>
            <a:chOff x="-1" y="2700"/>
            <a:chExt cx="9144002" cy="5140812"/>
          </a:xfrm>
        </p:grpSpPr>
        <p:sp>
          <p:nvSpPr>
            <p:cNvPr id="1390" name="Google Shape;1390;p29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9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9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35356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 preserve="1">
  <p:cSld name="Background 3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0" name="Google Shape;1420;p30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1421" name="Google Shape;1421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0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6" name="Google Shape;1426;p30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1427" name="Google Shape;1427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0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2" name="Google Shape;1432;p30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1433" name="Google Shape;1433;p30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0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0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0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0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0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0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0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0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249113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2280706" y="190236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grpSp>
        <p:nvGrpSpPr>
          <p:cNvPr id="27" name="Google Shape;27;p2"/>
          <p:cNvGrpSpPr/>
          <p:nvPr/>
        </p:nvGrpSpPr>
        <p:grpSpPr>
          <a:xfrm>
            <a:off x="-313515" y="22873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37F07CEB-E41F-7FBB-9D99-CEACE7B17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2" y="114873"/>
            <a:ext cx="1711726" cy="176649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6FBBDDE-D959-6A3A-A643-AB846FD0DD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ECF21308-1F33-6871-69B5-066B0A28D664}"/>
              </a:ext>
            </a:extLst>
          </p:cNvPr>
          <p:cNvSpPr txBox="1"/>
          <p:nvPr userDrawn="1"/>
        </p:nvSpPr>
        <p:spPr>
          <a:xfrm>
            <a:off x="283458" y="387961"/>
            <a:ext cx="624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976322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565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512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E78C1-4D15-C65F-0EEB-7BCE6775F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43525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 hasCustomPrompt="1"/>
          </p:nvPr>
        </p:nvSpPr>
        <p:spPr>
          <a:xfrm rot="-546">
            <a:off x="1621090" y="183803"/>
            <a:ext cx="4436330" cy="249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>
                <a:solidFill>
                  <a:srgbClr val="00B05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 dirty="0"/>
              <a:t>WRAP-UP</a:t>
            </a: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37F07CEB-E41F-7FBB-9D99-CEACE7B17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109841"/>
            <a:ext cx="1735413" cy="179093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6FBBDDE-D959-6A3A-A643-AB846FD0DD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7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8060E-72F5-37C0-44B3-607686FF7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D434B5-A1D3-5B8C-8309-EF767A63DD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18FCA-F393-A0E6-6D7E-F7E27BD65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F1A20-2A39-83BB-1A23-B140D7A8D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6F710-B47B-B032-0427-9EB711A89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94729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A2C35-AC3D-1A10-77E7-FFB42550E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DD299-BD17-A1A6-2C89-E501AD20F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A7B26-125E-A03E-E9A8-C8228810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9696C5-E5A8-0404-BA6D-034CFD607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61F2B-AB32-EDF4-0BF5-D5B7B8E31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63852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37A6E-1876-D611-F6D6-E74D062C1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A972A0-F336-89AC-4489-B18D09126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DF24C-228E-E649-5F3A-1E89E930B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FC81C-462C-2202-FF91-A6784C8C7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7A37A-B194-4F6D-597E-5D7C2EAA7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609692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7E8D2-6077-A454-B944-73A52FDA2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8D1E5-D286-8356-BA20-2FF0245AD6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AB0DF9-EFAF-B586-64FD-0810033D8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9B78B7-23CB-28EF-680F-CA2BB2C69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6DFBE6-9E03-7B30-A015-300D0EEF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F478E7-CEDB-9DF4-CC62-84A7CCD43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526166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8C53A-685F-A350-9AAD-B0FDD83A2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AF6DD3-B4B8-09A6-C2E1-47795DEB2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E88E4B-8DFC-755A-EA10-A7CAF3834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FB27D2-EE2D-1253-D538-E81D5FC566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D5B904-62DE-7E6F-C32B-75236A0E7C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28F5B3-F426-26D7-9E81-B9367DE52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F3A768-72C1-2DB3-CF6C-94FAACB06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376B5D-36B2-EC1B-B050-AB17157DF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106343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F572E-27CF-86B3-7725-3C701C632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6741DB-FD4C-E549-64CA-98088D365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6563F1-BE96-044C-07A1-691539D62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FB64D0-02C4-C6D8-4E11-15EB9B149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74120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B9327F-BBC1-BD54-2CC0-B7D580354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5DAD77-4AED-9B50-383C-5091B5B80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19C45-79C1-1169-EC44-0BF7BADC5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670929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E7B5D-333B-8DB3-DF79-B93701781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DAFB6-BDBA-F081-333F-552BB306F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882909-E6AE-58D3-AF2D-AE899C0D1A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5A178D-F754-B197-8B16-6C1289AB5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28BE1-B1C2-0ACC-580A-1BE1BE8FC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93706A-CCC2-F23A-5F4A-7CCDCAF2A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9059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0A3B3-931E-6AEC-2121-E21439A3A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B477C0-9E33-099D-F599-7D18E92A78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6A7FB8-1B34-621E-B5E5-62DD5AEEA9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3F9644-003A-ED15-DF2D-ADBDF5751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616D9E-A60A-1632-643C-0D16EBCF4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AEEF1E-CA4A-CF5F-50C9-8365696DB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035416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FF2FA-FE22-4C05-54C5-C005BC0C7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B62FF3-EC47-5422-6E1D-23105CBAD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3A930-AD33-F3EC-81D7-A102B561F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4DF00A-468C-5FE0-F0A0-8E5A6CBDD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9DC0D-4F5D-4BD2-5D73-66564364B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48400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 hasCustomPrompt="1"/>
          </p:nvPr>
        </p:nvSpPr>
        <p:spPr>
          <a:xfrm rot="-546">
            <a:off x="1564227" y="330901"/>
            <a:ext cx="5354215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>
                <a:solidFill>
                  <a:srgbClr val="7030A0"/>
                </a:solidFill>
                <a:latin typeface="Engravers MT" panose="02090707080505020304" pitchFamily="18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 b="0" i="0" dirty="0">
                <a:latin typeface="Engravers MT" panose="02090707080505020304" pitchFamily="18" charset="77"/>
              </a:rPr>
              <a:t>READ AND COMPLETE</a:t>
            </a: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37F07CEB-E41F-7FBB-9D99-CEACE7B17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109841"/>
            <a:ext cx="1735413" cy="179093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6FBBDDE-D959-6A3A-A643-AB846FD0DD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9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A244D3-5610-7138-B536-1904439490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470B06-986A-412B-4381-50AF58C9E4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74F6F-FBD0-29A4-516B-C9DE263AC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B7BC6-4251-6049-8830-CC151E1EC3D3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1C26D-ACC8-E878-1D9B-C871A7070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E79D1-BC3C-56C2-3321-071E1E39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43845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C22FD-EEF0-3846-9B10-10511CED05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AA125F-6ABA-8DF0-2282-11FE0D014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D123A-6563-AC02-6834-D0A4225FE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D6910-1B48-6698-AEC0-20B2AB688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5EBF7-4793-C98F-227B-D1FAC9713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877655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E1C88-29E9-08C2-3FD3-78601EB15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EEE02-E890-F0FC-DC48-95E5D93149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D61C74-6FCE-E276-1812-F3A475D28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795B4-661B-1485-41EC-EEC19A131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3F847-7A6A-7CC9-6072-08ACFD193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622531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BD6F9-D7C0-B505-6EEC-40EA13498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C403CA-E42A-18BE-BF78-58F606787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46B22-3CDF-7A30-5E19-AFC961710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A0D1D1-4BB1-DB5B-3CC0-D961A529E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165CF-3141-CFD2-EBAB-E62E471CE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523559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57AF4-1ABC-8C25-5A6D-8F0E0D608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B0BCD-1A8F-6EB0-B2AD-7AF24F3CF2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A4CD1E-3388-5F5F-CE51-B0BDAD0EB2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7D599C-7AF0-59EB-1788-68E4AB076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884FF5-7CBC-D906-7FD8-801FCFF8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49C8BE-1E4B-CAC7-B73B-7168E6654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483872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4C44F-5BA5-CBB2-98C7-4E756FC7C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273AB8-F1DB-9BD5-D01F-2EAF37C1E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A1F0A4-DA9A-B072-ED6C-719FDCE770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3FC9C0-1805-6960-3C52-2D4FE20B4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124C76-3A50-B584-8CF8-61C58F3D5C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EC7BF6-6E0A-013C-833B-2FF17281F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CFBDBA-1441-6DBE-58FD-6822EF448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8F2905-B83F-668C-2AC1-96285DDB0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097199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BB3E7-8638-FE94-B932-E6975A8FF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1DFE9C-8107-4FE1-FBB8-D4B19F4C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9FC6E8-26B4-E1EA-25AA-19F526FF5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1CDD87-4AD0-FDC1-DFD0-855B5BD95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047021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5BD84B-F3E1-FE65-50BB-9BDC07B4B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76F73D-08AE-4D06-635B-C8D2B35F4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524029-085F-021A-EF7B-194F1C85F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565286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59891-4F28-6904-7508-A4E8813CE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C080C-2D27-7E3A-45A8-2FC872130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5F313C-8726-0C37-24FB-FCFB993F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2C5AB-4908-0191-1513-9035FCB94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DAA0B2-FC5B-BA96-2867-B69C42424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7EB607-F79C-67E1-49A2-AF92FDC6C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900764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DBBB7-A236-90E3-7BD5-3FA39EA07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8E0936-D713-BE0B-5E96-009208A341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0A82-69EB-0F68-B41E-F32A7FD9F4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D09012-5EDA-3FA0-39D6-2FBE0C4E4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3F88E2-9B44-AC47-A2DF-C4982735B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E1D6FD-5546-1F26-656C-296FDF937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62777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 hasCustomPrompt="1"/>
          </p:nvPr>
        </p:nvSpPr>
        <p:spPr>
          <a:xfrm rot="-546">
            <a:off x="1564228" y="330969"/>
            <a:ext cx="4493178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>
                <a:solidFill>
                  <a:srgbClr val="7030A0"/>
                </a:solidFill>
                <a:latin typeface="Engravers MT" panose="02090707080505020304" pitchFamily="18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 b="0" i="0" dirty="0">
                <a:latin typeface="Engravers MT" panose="02090707080505020304" pitchFamily="18" charset="77"/>
              </a:rPr>
              <a:t>LET’S WRITE</a:t>
            </a: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37F07CEB-E41F-7FBB-9D99-CEACE7B17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109841"/>
            <a:ext cx="1735413" cy="179093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6FBBDDE-D959-6A3A-A643-AB846FD0DD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0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611A-D682-D8B6-7A3B-872552AE4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18ADA4-0C62-EAC2-12C3-9D187DC2B1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F1482-FAE9-AEE8-A1E9-A96907EC2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B75A0-104C-B785-7500-3A57C919F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50BCB-1687-4C08-876C-57B9C19F5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595941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48B72A-7753-D93B-A018-5559D08F28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C14E36-8D3C-8092-4504-0C43E35BCE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CCD3A-8C7D-E35E-113F-9A478E002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58DC5-E80D-1D43-9E9B-F79462603074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2E954-D00A-0B93-3CB0-1FED76C01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B2738-4642-C464-0DC5-0428215F6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966296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59"/>
          <p:cNvSpPr txBox="1">
            <a:spLocks noGrp="1"/>
          </p:cNvSpPr>
          <p:nvPr>
            <p:ph type="title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2" name="Google Shape;262;p59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3" name="Google Shape;263;p59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59"/>
          <p:cNvSpPr txBox="1">
            <a:spLocks noGrp="1"/>
          </p:cNvSpPr>
          <p:nvPr>
            <p:ph type="title" idx="3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5" name="Google Shape;265;p59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6" name="Google Shape;266;p59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59"/>
          <p:cNvSpPr txBox="1">
            <a:spLocks noGrp="1"/>
          </p:cNvSpPr>
          <p:nvPr>
            <p:ph type="title" idx="6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8" name="Google Shape;268;p59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9" name="Google Shape;269;p59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59"/>
          <p:cNvSpPr txBox="1">
            <a:spLocks noGrp="1"/>
          </p:cNvSpPr>
          <p:nvPr>
            <p:ph type="title" idx="9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71" name="Google Shape;271;p59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59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59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6241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bg2"/>
        </a:solidFill>
        <a:effectLst/>
      </p:bgPr>
    </p:bg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394;p29">
            <a:extLst>
              <a:ext uri="{FF2B5EF4-FFF2-40B4-BE49-F238E27FC236}">
                <a16:creationId xmlns:a16="http://schemas.microsoft.com/office/drawing/2014/main" id="{11F77F72-9862-DBDA-6932-4110B8305023}"/>
              </a:ext>
            </a:extLst>
          </p:cNvPr>
          <p:cNvSpPr/>
          <p:nvPr userDrawn="1"/>
        </p:nvSpPr>
        <p:spPr>
          <a:xfrm>
            <a:off x="5912701" y="52859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B2C56FDB-1130-A43F-2D67-FFB782775605}"/>
              </a:ext>
            </a:extLst>
          </p:cNvPr>
          <p:cNvSpPr/>
          <p:nvPr userDrawn="1"/>
        </p:nvSpPr>
        <p:spPr>
          <a:xfrm rot="10800000" flipH="1">
            <a:off x="1641211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04690" y="-4171"/>
            <a:ext cx="9191319" cy="5134350"/>
            <a:chOff x="0" y="9162"/>
            <a:chExt cx="9191319" cy="5134350"/>
          </a:xfrm>
        </p:grpSpPr>
        <p:sp>
          <p:nvSpPr>
            <p:cNvPr id="1392" name="Google Shape;1392;p29"/>
            <p:cNvSpPr/>
            <p:nvPr/>
          </p:nvSpPr>
          <p:spPr>
            <a:xfrm rot="16200000">
              <a:off x="-958891" y="2609802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56272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6" name="Google Shape;1396;p29"/>
            <p:cNvSpPr/>
            <p:nvPr/>
          </p:nvSpPr>
          <p:spPr>
            <a:xfrm rot="5400000">
              <a:off x="8850519" y="12930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7712172" y="4696939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6055575" y="9162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BD6C6443-34B0-887E-ED89-0B2552387CB0}"/>
              </a:ext>
            </a:extLst>
          </p:cNvPr>
          <p:cNvSpPr/>
          <p:nvPr userDrawn="1"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F3F6B918-DBF1-14A8-AEBA-B880AA112A8E}"/>
              </a:ext>
            </a:extLst>
          </p:cNvPr>
          <p:cNvSpPr/>
          <p:nvPr userDrawn="1"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1FF2F0B7-3518-6988-46A2-2F304ED800B9}"/>
              </a:ext>
            </a:extLst>
          </p:cNvPr>
          <p:cNvSpPr/>
          <p:nvPr userDrawn="1"/>
        </p:nvSpPr>
        <p:spPr>
          <a:xfrm rot="10800000" flipH="1">
            <a:off x="625265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B91F35-620E-F814-D76E-5E8E90DADFA9}"/>
              </a:ext>
            </a:extLst>
          </p:cNvPr>
          <p:cNvSpPr txBox="1"/>
          <p:nvPr userDrawn="1"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TUESDAY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80422C-B3EC-DBAC-3499-BF1420A03BBA}"/>
              </a:ext>
            </a:extLst>
          </p:cNvPr>
          <p:cNvSpPr txBox="1"/>
          <p:nvPr userDrawn="1"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WEDNESDAY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04EF92-50DE-2191-BDBF-8C0B51E62C15}"/>
              </a:ext>
            </a:extLst>
          </p:cNvPr>
          <p:cNvSpPr txBox="1"/>
          <p:nvPr userDrawn="1"/>
        </p:nvSpPr>
        <p:spPr>
          <a:xfrm>
            <a:off x="34776" y="4716875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MONDAY</a:t>
            </a: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AB068D58-F1B6-FF6E-6FCC-2AD20511F723}"/>
              </a:ext>
            </a:extLst>
          </p:cNvPr>
          <p:cNvSpPr/>
          <p:nvPr userDrawn="1"/>
        </p:nvSpPr>
        <p:spPr>
          <a:xfrm rot="5400000" flipH="1">
            <a:off x="8197357" y="4151267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96FDCE-1F38-3247-A52C-A57F893A227F}"/>
              </a:ext>
            </a:extLst>
          </p:cNvPr>
          <p:cNvSpPr txBox="1"/>
          <p:nvPr userDrawn="1"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THURSDAY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DE45D6-3A2A-7CA6-1BFB-F4E452E07B50}"/>
              </a:ext>
            </a:extLst>
          </p:cNvPr>
          <p:cNvSpPr txBox="1"/>
          <p:nvPr userDrawn="1"/>
        </p:nvSpPr>
        <p:spPr>
          <a:xfrm>
            <a:off x="6282012" y="4873676"/>
            <a:ext cx="1488493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FRIDAY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831356-111A-54C9-9323-E44D54D26849}"/>
              </a:ext>
            </a:extLst>
          </p:cNvPr>
          <p:cNvSpPr txBox="1"/>
          <p:nvPr userDrawn="1"/>
        </p:nvSpPr>
        <p:spPr>
          <a:xfrm>
            <a:off x="8029513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SATURDAY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453DC1-8340-3154-75F5-86E89C1178F4}"/>
              </a:ext>
            </a:extLst>
          </p:cNvPr>
          <p:cNvSpPr txBox="1"/>
          <p:nvPr userDrawn="1"/>
        </p:nvSpPr>
        <p:spPr>
          <a:xfrm rot="16200000">
            <a:off x="8338235" y="402073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SUNDAY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32AF41-F3DA-0B64-848A-520429BD022F}"/>
              </a:ext>
            </a:extLst>
          </p:cNvPr>
          <p:cNvSpPr txBox="1"/>
          <p:nvPr userDrawn="1"/>
        </p:nvSpPr>
        <p:spPr>
          <a:xfrm>
            <a:off x="6197217" y="-13600"/>
            <a:ext cx="1143128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</a:rPr>
              <a:t>MY WEEK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3B7F0A-18E9-39F1-0E82-C0DF54BC9565}"/>
              </a:ext>
            </a:extLst>
          </p:cNvPr>
          <p:cNvSpPr txBox="1"/>
          <p:nvPr userDrawn="1"/>
        </p:nvSpPr>
        <p:spPr>
          <a:xfrm>
            <a:off x="1777226" y="114975"/>
            <a:ext cx="4350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chemeClr val="accent1"/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310953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0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5" name="Google Shape;75;p60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76" name="Google Shape;76;p60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7" name="Google Shape;77;p60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78" name="Google Shape;78;p60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60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60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60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82;p60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83" name="Google Shape;83;p60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84" name="Google Shape;84;p60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60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60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60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60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60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60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60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60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60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60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60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" name="Google Shape;96;p60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7" name="Google Shape;97;p60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60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60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60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60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60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60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60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60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60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60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60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60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14166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 hasCustomPrompt="1"/>
          </p:nvPr>
        </p:nvSpPr>
        <p:spPr>
          <a:xfrm rot="-546">
            <a:off x="1564228" y="330969"/>
            <a:ext cx="4493178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>
                <a:solidFill>
                  <a:schemeClr val="accent6"/>
                </a:solidFill>
                <a:latin typeface="Engravers MT" panose="02090707080505020304" pitchFamily="18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 b="0" i="0" dirty="0">
                <a:latin typeface="Engravers MT" panose="02090707080505020304" pitchFamily="18" charset="77"/>
              </a:rPr>
              <a:t>PROJECT</a:t>
            </a: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37F07CEB-E41F-7FBB-9D99-CEACE7B17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109841"/>
            <a:ext cx="1735413" cy="179093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6FBBDDE-D959-6A3A-A643-AB846FD0DD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1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6B5FAA8-2A61-83F5-4AFD-C929F0074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5090" y="3098419"/>
            <a:ext cx="1466692" cy="56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052213-594D-F171-329F-AFE565EF5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403487" y="3028006"/>
            <a:ext cx="3543300" cy="787400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subTitle" idx="1" hasCustomPrompt="1"/>
          </p:nvPr>
        </p:nvSpPr>
        <p:spPr>
          <a:xfrm rot="-546">
            <a:off x="1621090" y="183803"/>
            <a:ext cx="4436330" cy="249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>
                <a:solidFill>
                  <a:srgbClr val="00B05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 dirty="0"/>
              <a:t>WRAP-UP</a:t>
            </a: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95672" y="955046"/>
            <a:ext cx="5793300" cy="3086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rriecito"/>
              <a:buNone/>
              <a:tabLst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B4F5C2E-7529-00BF-A200-1143380EAB16}"/>
              </a:ext>
            </a:extLst>
          </p:cNvPr>
          <p:cNvSpPr/>
          <p:nvPr userDrawn="1"/>
        </p:nvSpPr>
        <p:spPr>
          <a:xfrm rot="19304551">
            <a:off x="834108" y="454563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Monday 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37F07CEB-E41F-7FBB-9D99-CEACE7B17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109841"/>
            <a:ext cx="1735413" cy="179093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6FBBDDE-D959-6A3A-A643-AB846FD0DD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E2A6C8-BDE0-9FE4-2CCF-CF4559F6667B}"/>
              </a:ext>
            </a:extLst>
          </p:cNvPr>
          <p:cNvSpPr/>
          <p:nvPr userDrawn="1"/>
        </p:nvSpPr>
        <p:spPr>
          <a:xfrm rot="19304551">
            <a:off x="1156334" y="459619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Tuesday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A8B777-207D-F3E8-3331-E2E1B0EF8EF2}"/>
              </a:ext>
            </a:extLst>
          </p:cNvPr>
          <p:cNvSpPr/>
          <p:nvPr userDrawn="1"/>
        </p:nvSpPr>
        <p:spPr>
          <a:xfrm rot="19304551">
            <a:off x="1534446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Wednesday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3F753A-6537-E872-1788-08C14AFA064C}"/>
              </a:ext>
            </a:extLst>
          </p:cNvPr>
          <p:cNvSpPr/>
          <p:nvPr userDrawn="1"/>
        </p:nvSpPr>
        <p:spPr>
          <a:xfrm rot="19304551">
            <a:off x="3016837" y="4708173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Saturday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30BAA00-E4A4-C922-D906-9A0479203D74}"/>
              </a:ext>
            </a:extLst>
          </p:cNvPr>
          <p:cNvSpPr/>
          <p:nvPr userDrawn="1"/>
        </p:nvSpPr>
        <p:spPr>
          <a:xfrm rot="19304551">
            <a:off x="2005174" y="4704050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Thursday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3AF9C26-2F09-7A2A-CD53-8DCE1D7A7B6A}"/>
              </a:ext>
            </a:extLst>
          </p:cNvPr>
          <p:cNvSpPr/>
          <p:nvPr userDrawn="1"/>
        </p:nvSpPr>
        <p:spPr>
          <a:xfrm rot="19304551">
            <a:off x="3475703" y="4712296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Sunday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4C2EB9C-8179-8626-2CDD-5FA83BEBA403}"/>
              </a:ext>
            </a:extLst>
          </p:cNvPr>
          <p:cNvSpPr/>
          <p:nvPr userDrawn="1"/>
        </p:nvSpPr>
        <p:spPr>
          <a:xfrm rot="19304551">
            <a:off x="2557971" y="4634919"/>
            <a:ext cx="178279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0" i="1" cap="none" spc="0" baseline="-25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Baskerville" panose="02020502070401020303" pitchFamily="18" charset="0"/>
                <a:ea typeface="Baskerville" panose="02020502070401020303" pitchFamily="18" charset="0"/>
              </a:rPr>
              <a:t>Friday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2C563F-1129-BEB9-FB67-291F1EE2BA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" y="3937344"/>
            <a:ext cx="1862193" cy="139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18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6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18.gif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tx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7D5EFB-E009-6463-A0DC-7CF882E11836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7758952" y="0"/>
            <a:ext cx="939800" cy="60960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46" r:id="rId3"/>
    <p:sldLayoutId id="2147483747" r:id="rId4"/>
    <p:sldLayoutId id="2147483751" r:id="rId5"/>
    <p:sldLayoutId id="2147483748" r:id="rId6"/>
    <p:sldLayoutId id="2147483749" r:id="rId7"/>
    <p:sldLayoutId id="2147483750" r:id="rId8"/>
    <p:sldLayoutId id="2147483728" r:id="rId9"/>
    <p:sldLayoutId id="2147483729" r:id="rId10"/>
    <p:sldLayoutId id="2147483721" r:id="rId11"/>
    <p:sldLayoutId id="2147483730" r:id="rId12"/>
    <p:sldLayoutId id="2147483731" r:id="rId13"/>
    <p:sldLayoutId id="2147483732" r:id="rId14"/>
    <p:sldLayoutId id="2147483733" r:id="rId15"/>
    <p:sldLayoutId id="2147483683" r:id="rId16"/>
    <p:sldLayoutId id="2147483674" r:id="rId17"/>
    <p:sldLayoutId id="2147483675" r:id="rId18"/>
    <p:sldLayoutId id="2147483717" r:id="rId19"/>
    <p:sldLayoutId id="2147483718" r:id="rId20"/>
    <p:sldLayoutId id="2147483719" r:id="rId21"/>
    <p:sldLayoutId id="2147483720" r:id="rId22"/>
    <p:sldLayoutId id="2147483722" r:id="rId23"/>
    <p:sldLayoutId id="2147483723" r:id="rId24"/>
    <p:sldLayoutId id="2147483724" r:id="rId25"/>
    <p:sldLayoutId id="2147483725" r:id="rId26"/>
    <p:sldLayoutId id="2147483753" r:id="rId2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B4971A-4A5B-F0B9-0437-169B0302D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FC0B48-8C24-2D63-295F-BDBB1DC3B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26CDB-4BB7-DE50-3BBC-318FA0D9E3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58DC5-E80D-1D43-9E9B-F79462603074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E46B0-2438-5815-4E7B-5699343C11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A11B9-5302-4167-6BFC-B13849781B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93F0F-FD05-F24E-9C56-0029CDE6A25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42086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55" r:id="rId12"/>
    <p:sldLayoutId id="214748377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34526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7D5EFB-E009-6463-A0DC-7CF882E1183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367814" y="530550"/>
            <a:ext cx="9398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F9BD92-F77D-7AB7-85C3-E0BFA5BB054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270" y="3929238"/>
            <a:ext cx="1257641" cy="12742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3905ED-51F3-362A-5C80-D5ECE4B1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1283"/>
            <a:ext cx="2311323" cy="186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911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94" r:id="rId2"/>
    <p:sldLayoutId id="2147483695" r:id="rId3"/>
    <p:sldLayoutId id="2147483696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DFBF24-9E41-EB24-517D-26654B392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9FA28D-7917-3433-754F-9A8BDE46B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B5260-8165-FBBA-D585-BC3128EDC8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B7BC6-4251-6049-8830-CC151E1EC3D3}" type="datetimeFigureOut">
              <a:rPr lang="x-none" smtClean="0"/>
              <a:t>9/28/2024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82A91-F0FA-5B9B-D1A8-C4C5739197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23C26-A104-BBC4-B8E9-334D61155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18958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F4624F-2A6F-C732-DC08-29CAF3BD0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72CE7-C7C4-EAE3-1D7C-1922E4097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02D17-157E-8DE6-FA65-5B55AB5DCE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A4EFE-9AB8-4B77-A8F8-FEDD6C65BBFE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526E14-0220-0793-5DD5-AF9E3BAAF3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87869-4306-109A-CA37-3D215D0F54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D12A4-77BD-454B-AC50-84A14243B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730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3.pn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3.png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3.pn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2" name="Google Shape;1712;p35"/>
          <p:cNvGrpSpPr/>
          <p:nvPr/>
        </p:nvGrpSpPr>
        <p:grpSpPr>
          <a:xfrm rot="-395583">
            <a:off x="316516" y="482861"/>
            <a:ext cx="608463" cy="655643"/>
            <a:chOff x="2904293" y="162850"/>
            <a:chExt cx="514066" cy="553927"/>
          </a:xfrm>
        </p:grpSpPr>
        <p:sp>
          <p:nvSpPr>
            <p:cNvPr id="1713" name="Google Shape;1713;p35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14" name="Google Shape;1714;p35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15" name="Google Shape;1715;p35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16" name="Google Shape;1716;p35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17" name="Google Shape;1717;p35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18" name="Google Shape;1718;p35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19" name="Google Shape;1719;p35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20" name="Google Shape;1720;p35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21" name="Google Shape;1721;p35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51" name="Google Shape;1751;p35"/>
          <p:cNvGrpSpPr/>
          <p:nvPr/>
        </p:nvGrpSpPr>
        <p:grpSpPr>
          <a:xfrm>
            <a:off x="7027616" y="234447"/>
            <a:ext cx="652573" cy="429607"/>
            <a:chOff x="7292379" y="2966507"/>
            <a:chExt cx="652573" cy="429607"/>
          </a:xfrm>
        </p:grpSpPr>
        <p:sp>
          <p:nvSpPr>
            <p:cNvPr id="1752" name="Google Shape;1752;p35"/>
            <p:cNvSpPr/>
            <p:nvPr/>
          </p:nvSpPr>
          <p:spPr>
            <a:xfrm>
              <a:off x="7297151" y="2970852"/>
              <a:ext cx="165398" cy="149006"/>
            </a:xfrm>
            <a:custGeom>
              <a:avLst/>
              <a:gdLst/>
              <a:ahLst/>
              <a:cxnLst/>
              <a:rect l="l" t="t" r="r" b="b"/>
              <a:pathLst>
                <a:path w="5025" h="4527" extrusionOk="0">
                  <a:moveTo>
                    <a:pt x="773" y="1"/>
                  </a:moveTo>
                  <a:cubicBezTo>
                    <a:pt x="560" y="1"/>
                    <a:pt x="357" y="444"/>
                    <a:pt x="292" y="584"/>
                  </a:cubicBezTo>
                  <a:cubicBezTo>
                    <a:pt x="0" y="1214"/>
                    <a:pt x="5" y="1890"/>
                    <a:pt x="220" y="2540"/>
                  </a:cubicBezTo>
                  <a:cubicBezTo>
                    <a:pt x="265" y="2675"/>
                    <a:pt x="330" y="2807"/>
                    <a:pt x="409" y="2932"/>
                  </a:cubicBezTo>
                  <a:cubicBezTo>
                    <a:pt x="708" y="3415"/>
                    <a:pt x="1222" y="3818"/>
                    <a:pt x="1691" y="4066"/>
                  </a:cubicBezTo>
                  <a:cubicBezTo>
                    <a:pt x="2243" y="4357"/>
                    <a:pt x="2859" y="4527"/>
                    <a:pt x="3484" y="4527"/>
                  </a:cubicBezTo>
                  <a:cubicBezTo>
                    <a:pt x="3605" y="4527"/>
                    <a:pt x="3727" y="4520"/>
                    <a:pt x="3848" y="4507"/>
                  </a:cubicBezTo>
                  <a:cubicBezTo>
                    <a:pt x="4213" y="4467"/>
                    <a:pt x="4710" y="4365"/>
                    <a:pt x="4937" y="4038"/>
                  </a:cubicBezTo>
                  <a:cubicBezTo>
                    <a:pt x="5024" y="3913"/>
                    <a:pt x="4825" y="3126"/>
                    <a:pt x="4377" y="2381"/>
                  </a:cubicBezTo>
                  <a:cubicBezTo>
                    <a:pt x="3974" y="1706"/>
                    <a:pt x="3371" y="1064"/>
                    <a:pt x="2595" y="970"/>
                  </a:cubicBezTo>
                  <a:cubicBezTo>
                    <a:pt x="2554" y="964"/>
                    <a:pt x="2502" y="962"/>
                    <a:pt x="2446" y="962"/>
                  </a:cubicBezTo>
                  <a:cubicBezTo>
                    <a:pt x="2203" y="962"/>
                    <a:pt x="1878" y="1011"/>
                    <a:pt x="1983" y="1103"/>
                  </a:cubicBezTo>
                  <a:cubicBezTo>
                    <a:pt x="2312" y="1391"/>
                    <a:pt x="2722" y="1721"/>
                    <a:pt x="2782" y="2190"/>
                  </a:cubicBezTo>
                  <a:cubicBezTo>
                    <a:pt x="2735" y="2206"/>
                    <a:pt x="2676" y="2214"/>
                    <a:pt x="2607" y="2214"/>
                  </a:cubicBezTo>
                  <a:cubicBezTo>
                    <a:pt x="2209" y="2214"/>
                    <a:pt x="1507" y="1936"/>
                    <a:pt x="1187" y="1227"/>
                  </a:cubicBezTo>
                  <a:cubicBezTo>
                    <a:pt x="905" y="603"/>
                    <a:pt x="1030" y="194"/>
                    <a:pt x="908" y="66"/>
                  </a:cubicBezTo>
                  <a:cubicBezTo>
                    <a:pt x="863" y="20"/>
                    <a:pt x="818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3" name="Google Shape;1753;p35"/>
            <p:cNvSpPr/>
            <p:nvPr/>
          </p:nvSpPr>
          <p:spPr>
            <a:xfrm>
              <a:off x="7308968" y="3001792"/>
              <a:ext cx="108093" cy="100588"/>
            </a:xfrm>
            <a:custGeom>
              <a:avLst/>
              <a:gdLst/>
              <a:ahLst/>
              <a:cxnLst/>
              <a:rect l="l" t="t" r="r" b="b"/>
              <a:pathLst>
                <a:path w="3284" h="3056" extrusionOk="0">
                  <a:moveTo>
                    <a:pt x="191" y="1"/>
                  </a:moveTo>
                  <a:cubicBezTo>
                    <a:pt x="148" y="1"/>
                    <a:pt x="105" y="29"/>
                    <a:pt x="102" y="84"/>
                  </a:cubicBezTo>
                  <a:cubicBezTo>
                    <a:pt x="1" y="1647"/>
                    <a:pt x="1056" y="3056"/>
                    <a:pt x="2835" y="3056"/>
                  </a:cubicBezTo>
                  <a:cubicBezTo>
                    <a:pt x="2947" y="3056"/>
                    <a:pt x="3061" y="3050"/>
                    <a:pt x="3179" y="3039"/>
                  </a:cubicBezTo>
                  <a:cubicBezTo>
                    <a:pt x="3224" y="3033"/>
                    <a:pt x="3261" y="2999"/>
                    <a:pt x="3264" y="2952"/>
                  </a:cubicBezTo>
                  <a:cubicBezTo>
                    <a:pt x="3283" y="2754"/>
                    <a:pt x="2947" y="2926"/>
                    <a:pt x="2087" y="2616"/>
                  </a:cubicBezTo>
                  <a:cubicBezTo>
                    <a:pt x="391" y="1955"/>
                    <a:pt x="395" y="307"/>
                    <a:pt x="280" y="78"/>
                  </a:cubicBezTo>
                  <a:cubicBezTo>
                    <a:pt x="273" y="26"/>
                    <a:pt x="232" y="1"/>
                    <a:pt x="19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4" name="Google Shape;1754;p35"/>
            <p:cNvSpPr/>
            <p:nvPr/>
          </p:nvSpPr>
          <p:spPr>
            <a:xfrm>
              <a:off x="7343660" y="3044582"/>
              <a:ext cx="91372" cy="38609"/>
            </a:xfrm>
            <a:custGeom>
              <a:avLst/>
              <a:gdLst/>
              <a:ahLst/>
              <a:cxnLst/>
              <a:rect l="l" t="t" r="r" b="b"/>
              <a:pathLst>
                <a:path w="2776" h="1173" extrusionOk="0">
                  <a:moveTo>
                    <a:pt x="102" y="0"/>
                  </a:moveTo>
                  <a:cubicBezTo>
                    <a:pt x="83" y="0"/>
                    <a:pt x="64" y="6"/>
                    <a:pt x="48" y="18"/>
                  </a:cubicBezTo>
                  <a:cubicBezTo>
                    <a:pt x="8" y="49"/>
                    <a:pt x="0" y="104"/>
                    <a:pt x="31" y="145"/>
                  </a:cubicBezTo>
                  <a:cubicBezTo>
                    <a:pt x="472" y="726"/>
                    <a:pt x="1269" y="1173"/>
                    <a:pt x="2070" y="1173"/>
                  </a:cubicBezTo>
                  <a:cubicBezTo>
                    <a:pt x="2285" y="1173"/>
                    <a:pt x="2500" y="1141"/>
                    <a:pt x="2709" y="1070"/>
                  </a:cubicBezTo>
                  <a:cubicBezTo>
                    <a:pt x="2746" y="1057"/>
                    <a:pt x="2774" y="1023"/>
                    <a:pt x="2774" y="981"/>
                  </a:cubicBezTo>
                  <a:cubicBezTo>
                    <a:pt x="2775" y="891"/>
                    <a:pt x="2738" y="874"/>
                    <a:pt x="2645" y="874"/>
                  </a:cubicBezTo>
                  <a:cubicBezTo>
                    <a:pt x="2587" y="874"/>
                    <a:pt x="2508" y="881"/>
                    <a:pt x="2403" y="881"/>
                  </a:cubicBezTo>
                  <a:cubicBezTo>
                    <a:pt x="2031" y="881"/>
                    <a:pt x="1340" y="795"/>
                    <a:pt x="157" y="18"/>
                  </a:cubicBezTo>
                  <a:lnTo>
                    <a:pt x="151" y="14"/>
                  </a:lnTo>
                  <a:cubicBezTo>
                    <a:pt x="137" y="5"/>
                    <a:pt x="120" y="0"/>
                    <a:pt x="10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5" name="Google Shape;1755;p35"/>
            <p:cNvSpPr/>
            <p:nvPr/>
          </p:nvSpPr>
          <p:spPr>
            <a:xfrm>
              <a:off x="7382928" y="3016110"/>
              <a:ext cx="40058" cy="46015"/>
            </a:xfrm>
            <a:custGeom>
              <a:avLst/>
              <a:gdLst/>
              <a:ahLst/>
              <a:cxnLst/>
              <a:rect l="l" t="t" r="r" b="b"/>
              <a:pathLst>
                <a:path w="1217" h="1398" extrusionOk="0">
                  <a:moveTo>
                    <a:pt x="190" y="1"/>
                  </a:moveTo>
                  <a:cubicBezTo>
                    <a:pt x="147" y="1"/>
                    <a:pt x="116" y="10"/>
                    <a:pt x="102" y="28"/>
                  </a:cubicBezTo>
                  <a:cubicBezTo>
                    <a:pt x="1" y="155"/>
                    <a:pt x="271" y="152"/>
                    <a:pt x="636" y="681"/>
                  </a:cubicBezTo>
                  <a:cubicBezTo>
                    <a:pt x="881" y="1033"/>
                    <a:pt x="974" y="1384"/>
                    <a:pt x="1085" y="1397"/>
                  </a:cubicBezTo>
                  <a:cubicBezTo>
                    <a:pt x="1090" y="1398"/>
                    <a:pt x="1095" y="1398"/>
                    <a:pt x="1100" y="1398"/>
                  </a:cubicBezTo>
                  <a:cubicBezTo>
                    <a:pt x="1217" y="1398"/>
                    <a:pt x="1189" y="1234"/>
                    <a:pt x="1179" y="1107"/>
                  </a:cubicBezTo>
                  <a:cubicBezTo>
                    <a:pt x="1019" y="287"/>
                    <a:pt x="426" y="1"/>
                    <a:pt x="19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6" name="Google Shape;1756;p35"/>
            <p:cNvSpPr/>
            <p:nvPr/>
          </p:nvSpPr>
          <p:spPr>
            <a:xfrm>
              <a:off x="7310581" y="3049190"/>
              <a:ext cx="151969" cy="70669"/>
            </a:xfrm>
            <a:custGeom>
              <a:avLst/>
              <a:gdLst/>
              <a:ahLst/>
              <a:cxnLst/>
              <a:rect l="l" t="t" r="r" b="b"/>
              <a:pathLst>
                <a:path w="4617" h="2147" extrusionOk="0">
                  <a:moveTo>
                    <a:pt x="3969" y="1"/>
                  </a:moveTo>
                  <a:cubicBezTo>
                    <a:pt x="3784" y="41"/>
                    <a:pt x="3606" y="123"/>
                    <a:pt x="3453" y="243"/>
                  </a:cubicBezTo>
                  <a:cubicBezTo>
                    <a:pt x="3122" y="505"/>
                    <a:pt x="2893" y="941"/>
                    <a:pt x="2495" y="1055"/>
                  </a:cubicBezTo>
                  <a:cubicBezTo>
                    <a:pt x="2428" y="1074"/>
                    <a:pt x="2360" y="1083"/>
                    <a:pt x="2292" y="1083"/>
                  </a:cubicBezTo>
                  <a:cubicBezTo>
                    <a:pt x="2149" y="1083"/>
                    <a:pt x="2006" y="1045"/>
                    <a:pt x="1874" y="990"/>
                  </a:cubicBezTo>
                  <a:cubicBezTo>
                    <a:pt x="1683" y="909"/>
                    <a:pt x="1507" y="792"/>
                    <a:pt x="1321" y="695"/>
                  </a:cubicBezTo>
                  <a:cubicBezTo>
                    <a:pt x="1057" y="558"/>
                    <a:pt x="762" y="463"/>
                    <a:pt x="464" y="463"/>
                  </a:cubicBezTo>
                  <a:cubicBezTo>
                    <a:pt x="381" y="463"/>
                    <a:pt x="299" y="470"/>
                    <a:pt x="217" y="486"/>
                  </a:cubicBezTo>
                  <a:cubicBezTo>
                    <a:pt x="143" y="501"/>
                    <a:pt x="71" y="522"/>
                    <a:pt x="1" y="552"/>
                  </a:cubicBezTo>
                  <a:cubicBezTo>
                    <a:pt x="300" y="1035"/>
                    <a:pt x="814" y="1438"/>
                    <a:pt x="1283" y="1686"/>
                  </a:cubicBezTo>
                  <a:cubicBezTo>
                    <a:pt x="1835" y="1977"/>
                    <a:pt x="2451" y="2147"/>
                    <a:pt x="3076" y="2147"/>
                  </a:cubicBezTo>
                  <a:cubicBezTo>
                    <a:pt x="3197" y="2147"/>
                    <a:pt x="3319" y="2140"/>
                    <a:pt x="3440" y="2127"/>
                  </a:cubicBezTo>
                  <a:cubicBezTo>
                    <a:pt x="3805" y="2087"/>
                    <a:pt x="4302" y="1985"/>
                    <a:pt x="4529" y="1658"/>
                  </a:cubicBezTo>
                  <a:cubicBezTo>
                    <a:pt x="4616" y="1533"/>
                    <a:pt x="4417" y="746"/>
                    <a:pt x="3969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7" name="Google Shape;1757;p35"/>
            <p:cNvSpPr/>
            <p:nvPr/>
          </p:nvSpPr>
          <p:spPr>
            <a:xfrm>
              <a:off x="7493785" y="3113209"/>
              <a:ext cx="443135" cy="278658"/>
            </a:xfrm>
            <a:custGeom>
              <a:avLst/>
              <a:gdLst/>
              <a:ahLst/>
              <a:cxnLst/>
              <a:rect l="l" t="t" r="r" b="b"/>
              <a:pathLst>
                <a:path w="13463" h="8466" extrusionOk="0">
                  <a:moveTo>
                    <a:pt x="968" y="0"/>
                  </a:moveTo>
                  <a:cubicBezTo>
                    <a:pt x="966" y="65"/>
                    <a:pt x="946" y="130"/>
                    <a:pt x="912" y="190"/>
                  </a:cubicBezTo>
                  <a:lnTo>
                    <a:pt x="139" y="1501"/>
                  </a:lnTo>
                  <a:cubicBezTo>
                    <a:pt x="104" y="1560"/>
                    <a:pt x="57" y="1609"/>
                    <a:pt x="0" y="1642"/>
                  </a:cubicBezTo>
                  <a:lnTo>
                    <a:pt x="85" y="1693"/>
                  </a:lnTo>
                  <a:cubicBezTo>
                    <a:pt x="494" y="1938"/>
                    <a:pt x="899" y="2178"/>
                    <a:pt x="1302" y="2417"/>
                  </a:cubicBezTo>
                  <a:cubicBezTo>
                    <a:pt x="8367" y="6581"/>
                    <a:pt x="12252" y="8466"/>
                    <a:pt x="13149" y="8466"/>
                  </a:cubicBezTo>
                  <a:cubicBezTo>
                    <a:pt x="13247" y="8466"/>
                    <a:pt x="13310" y="8443"/>
                    <a:pt x="13337" y="8398"/>
                  </a:cubicBezTo>
                  <a:cubicBezTo>
                    <a:pt x="13462" y="8184"/>
                    <a:pt x="12764" y="7510"/>
                    <a:pt x="11176" y="6377"/>
                  </a:cubicBezTo>
                  <a:cubicBezTo>
                    <a:pt x="9379" y="5092"/>
                    <a:pt x="6441" y="3221"/>
                    <a:pt x="2275" y="765"/>
                  </a:cubicBezTo>
                  <a:cubicBezTo>
                    <a:pt x="1843" y="512"/>
                    <a:pt x="1407" y="257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8" name="Google Shape;1758;p35"/>
            <p:cNvSpPr/>
            <p:nvPr/>
          </p:nvSpPr>
          <p:spPr>
            <a:xfrm>
              <a:off x="7428284" y="3072625"/>
              <a:ext cx="97659" cy="96836"/>
            </a:xfrm>
            <a:custGeom>
              <a:avLst/>
              <a:gdLst/>
              <a:ahLst/>
              <a:cxnLst/>
              <a:rect l="l" t="t" r="r" b="b"/>
              <a:pathLst>
                <a:path w="2967" h="2942" extrusionOk="0">
                  <a:moveTo>
                    <a:pt x="1199" y="1"/>
                  </a:moveTo>
                  <a:cubicBezTo>
                    <a:pt x="1112" y="1"/>
                    <a:pt x="1026" y="28"/>
                    <a:pt x="955" y="79"/>
                  </a:cubicBezTo>
                  <a:cubicBezTo>
                    <a:pt x="907" y="112"/>
                    <a:pt x="867" y="156"/>
                    <a:pt x="835" y="209"/>
                  </a:cubicBezTo>
                  <a:lnTo>
                    <a:pt x="62" y="1519"/>
                  </a:lnTo>
                  <a:cubicBezTo>
                    <a:pt x="30" y="1572"/>
                    <a:pt x="11" y="1629"/>
                    <a:pt x="6" y="1687"/>
                  </a:cubicBezTo>
                  <a:cubicBezTo>
                    <a:pt x="5" y="1697"/>
                    <a:pt x="5" y="1710"/>
                    <a:pt x="5" y="1721"/>
                  </a:cubicBezTo>
                  <a:cubicBezTo>
                    <a:pt x="1" y="1869"/>
                    <a:pt x="74" y="2013"/>
                    <a:pt x="210" y="2093"/>
                  </a:cubicBezTo>
                  <a:lnTo>
                    <a:pt x="1552" y="2885"/>
                  </a:lnTo>
                  <a:cubicBezTo>
                    <a:pt x="1618" y="2923"/>
                    <a:pt x="1691" y="2942"/>
                    <a:pt x="1762" y="2942"/>
                  </a:cubicBezTo>
                  <a:cubicBezTo>
                    <a:pt x="1842" y="2942"/>
                    <a:pt x="1920" y="2919"/>
                    <a:pt x="1988" y="2876"/>
                  </a:cubicBezTo>
                  <a:cubicBezTo>
                    <a:pt x="2042" y="2842"/>
                    <a:pt x="2091" y="2794"/>
                    <a:pt x="2126" y="2735"/>
                  </a:cubicBezTo>
                  <a:lnTo>
                    <a:pt x="2899" y="1424"/>
                  </a:lnTo>
                  <a:cubicBezTo>
                    <a:pt x="2935" y="1364"/>
                    <a:pt x="2953" y="1299"/>
                    <a:pt x="2956" y="1234"/>
                  </a:cubicBezTo>
                  <a:cubicBezTo>
                    <a:pt x="2967" y="1084"/>
                    <a:pt x="2892" y="932"/>
                    <a:pt x="2753" y="850"/>
                  </a:cubicBezTo>
                  <a:lnTo>
                    <a:pt x="1410" y="59"/>
                  </a:lnTo>
                  <a:cubicBezTo>
                    <a:pt x="1344" y="20"/>
                    <a:pt x="1271" y="1"/>
                    <a:pt x="1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9" name="Google Shape;1759;p35"/>
            <p:cNvSpPr/>
            <p:nvPr/>
          </p:nvSpPr>
          <p:spPr>
            <a:xfrm>
              <a:off x="7496550" y="3158500"/>
              <a:ext cx="440337" cy="233367"/>
            </a:xfrm>
            <a:custGeom>
              <a:avLst/>
              <a:gdLst/>
              <a:ahLst/>
              <a:cxnLst/>
              <a:rect l="l" t="t" r="r" b="b"/>
              <a:pathLst>
                <a:path w="13378" h="7090" extrusionOk="0">
                  <a:moveTo>
                    <a:pt x="688" y="0"/>
                  </a:moveTo>
                  <a:cubicBezTo>
                    <a:pt x="447" y="0"/>
                    <a:pt x="217" y="92"/>
                    <a:pt x="0" y="317"/>
                  </a:cubicBezTo>
                  <a:cubicBezTo>
                    <a:pt x="409" y="562"/>
                    <a:pt x="814" y="802"/>
                    <a:pt x="1217" y="1041"/>
                  </a:cubicBezTo>
                  <a:cubicBezTo>
                    <a:pt x="8282" y="5205"/>
                    <a:pt x="12166" y="7090"/>
                    <a:pt x="13063" y="7090"/>
                  </a:cubicBezTo>
                  <a:cubicBezTo>
                    <a:pt x="13162" y="7090"/>
                    <a:pt x="13225" y="7067"/>
                    <a:pt x="13252" y="7022"/>
                  </a:cubicBezTo>
                  <a:cubicBezTo>
                    <a:pt x="13377" y="6808"/>
                    <a:pt x="12678" y="6134"/>
                    <a:pt x="11091" y="5001"/>
                  </a:cubicBezTo>
                  <a:cubicBezTo>
                    <a:pt x="8226" y="4458"/>
                    <a:pt x="5938" y="3105"/>
                    <a:pt x="2990" y="1280"/>
                  </a:cubicBezTo>
                  <a:cubicBezTo>
                    <a:pt x="2191" y="785"/>
                    <a:pt x="1394" y="0"/>
                    <a:pt x="6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60" name="Google Shape;1760;p35"/>
            <p:cNvSpPr/>
            <p:nvPr/>
          </p:nvSpPr>
          <p:spPr>
            <a:xfrm>
              <a:off x="7428284" y="3092308"/>
              <a:ext cx="97659" cy="77153"/>
            </a:xfrm>
            <a:custGeom>
              <a:avLst/>
              <a:gdLst/>
              <a:ahLst/>
              <a:cxnLst/>
              <a:rect l="l" t="t" r="r" b="b"/>
              <a:pathLst>
                <a:path w="2967" h="2344" extrusionOk="0">
                  <a:moveTo>
                    <a:pt x="2327" y="0"/>
                  </a:moveTo>
                  <a:cubicBezTo>
                    <a:pt x="1983" y="224"/>
                    <a:pt x="1909" y="717"/>
                    <a:pt x="1533" y="929"/>
                  </a:cubicBezTo>
                  <a:cubicBezTo>
                    <a:pt x="1222" y="1105"/>
                    <a:pt x="766" y="1052"/>
                    <a:pt x="359" y="1069"/>
                  </a:cubicBezTo>
                  <a:cubicBezTo>
                    <a:pt x="238" y="1077"/>
                    <a:pt x="118" y="1093"/>
                    <a:pt x="5" y="1123"/>
                  </a:cubicBezTo>
                  <a:cubicBezTo>
                    <a:pt x="1" y="1271"/>
                    <a:pt x="74" y="1415"/>
                    <a:pt x="210" y="1495"/>
                  </a:cubicBezTo>
                  <a:lnTo>
                    <a:pt x="1552" y="2287"/>
                  </a:lnTo>
                  <a:cubicBezTo>
                    <a:pt x="1618" y="2325"/>
                    <a:pt x="1691" y="2344"/>
                    <a:pt x="1762" y="2344"/>
                  </a:cubicBezTo>
                  <a:cubicBezTo>
                    <a:pt x="1842" y="2344"/>
                    <a:pt x="1920" y="2321"/>
                    <a:pt x="1988" y="2278"/>
                  </a:cubicBezTo>
                  <a:cubicBezTo>
                    <a:pt x="2042" y="2244"/>
                    <a:pt x="2091" y="2196"/>
                    <a:pt x="2126" y="2137"/>
                  </a:cubicBezTo>
                  <a:lnTo>
                    <a:pt x="2899" y="826"/>
                  </a:lnTo>
                  <a:cubicBezTo>
                    <a:pt x="2935" y="766"/>
                    <a:pt x="2953" y="701"/>
                    <a:pt x="2956" y="636"/>
                  </a:cubicBezTo>
                  <a:cubicBezTo>
                    <a:pt x="2967" y="486"/>
                    <a:pt x="2892" y="334"/>
                    <a:pt x="2753" y="252"/>
                  </a:cubicBezTo>
                  <a:lnTo>
                    <a:pt x="2327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61" name="Google Shape;1761;p35"/>
            <p:cNvSpPr/>
            <p:nvPr/>
          </p:nvSpPr>
          <p:spPr>
            <a:xfrm>
              <a:off x="7292379" y="2966507"/>
              <a:ext cx="652573" cy="429607"/>
            </a:xfrm>
            <a:custGeom>
              <a:avLst/>
              <a:gdLst/>
              <a:ahLst/>
              <a:cxnLst/>
              <a:rect l="l" t="t" r="r" b="b"/>
              <a:pathLst>
                <a:path w="19826" h="13052" extrusionOk="0">
                  <a:moveTo>
                    <a:pt x="917" y="262"/>
                  </a:moveTo>
                  <a:cubicBezTo>
                    <a:pt x="923" y="262"/>
                    <a:pt x="936" y="266"/>
                    <a:pt x="957" y="289"/>
                  </a:cubicBezTo>
                  <a:cubicBezTo>
                    <a:pt x="975" y="310"/>
                    <a:pt x="985" y="418"/>
                    <a:pt x="992" y="506"/>
                  </a:cubicBezTo>
                  <a:cubicBezTo>
                    <a:pt x="1010" y="710"/>
                    <a:pt x="1037" y="1024"/>
                    <a:pt x="1212" y="1412"/>
                  </a:cubicBezTo>
                  <a:cubicBezTo>
                    <a:pt x="1557" y="2176"/>
                    <a:pt x="2295" y="2475"/>
                    <a:pt x="2747" y="2475"/>
                  </a:cubicBezTo>
                  <a:cubicBezTo>
                    <a:pt x="2832" y="2475"/>
                    <a:pt x="2907" y="2464"/>
                    <a:pt x="2968" y="2444"/>
                  </a:cubicBezTo>
                  <a:cubicBezTo>
                    <a:pt x="3026" y="2426"/>
                    <a:pt x="3065" y="2367"/>
                    <a:pt x="3057" y="2305"/>
                  </a:cubicBezTo>
                  <a:cubicBezTo>
                    <a:pt x="2996" y="1845"/>
                    <a:pt x="2643" y="1511"/>
                    <a:pt x="2334" y="1240"/>
                  </a:cubicBezTo>
                  <a:cubicBezTo>
                    <a:pt x="2409" y="1229"/>
                    <a:pt x="2503" y="1222"/>
                    <a:pt x="2589" y="1222"/>
                  </a:cubicBezTo>
                  <a:cubicBezTo>
                    <a:pt x="2638" y="1222"/>
                    <a:pt x="2684" y="1224"/>
                    <a:pt x="2723" y="1229"/>
                  </a:cubicBezTo>
                  <a:cubicBezTo>
                    <a:pt x="3553" y="1332"/>
                    <a:pt x="4136" y="2119"/>
                    <a:pt x="4411" y="2580"/>
                  </a:cubicBezTo>
                  <a:lnTo>
                    <a:pt x="4411" y="2581"/>
                  </a:lnTo>
                  <a:cubicBezTo>
                    <a:pt x="4590" y="2880"/>
                    <a:pt x="4723" y="3176"/>
                    <a:pt x="4816" y="3431"/>
                  </a:cubicBezTo>
                  <a:lnTo>
                    <a:pt x="4201" y="4479"/>
                  </a:lnTo>
                  <a:cubicBezTo>
                    <a:pt x="4130" y="4490"/>
                    <a:pt x="4057" y="4500"/>
                    <a:pt x="3979" y="4508"/>
                  </a:cubicBezTo>
                  <a:cubicBezTo>
                    <a:pt x="3862" y="4521"/>
                    <a:pt x="3744" y="4527"/>
                    <a:pt x="3625" y="4527"/>
                  </a:cubicBezTo>
                  <a:cubicBezTo>
                    <a:pt x="3044" y="4527"/>
                    <a:pt x="2452" y="4376"/>
                    <a:pt x="1895" y="4082"/>
                  </a:cubicBezTo>
                  <a:cubicBezTo>
                    <a:pt x="1376" y="3808"/>
                    <a:pt x="916" y="3402"/>
                    <a:pt x="663" y="2992"/>
                  </a:cubicBezTo>
                  <a:cubicBezTo>
                    <a:pt x="589" y="2874"/>
                    <a:pt x="528" y="2753"/>
                    <a:pt x="489" y="2630"/>
                  </a:cubicBezTo>
                  <a:cubicBezTo>
                    <a:pt x="271" y="1978"/>
                    <a:pt x="294" y="1335"/>
                    <a:pt x="555" y="768"/>
                  </a:cubicBezTo>
                  <a:cubicBezTo>
                    <a:pt x="760" y="320"/>
                    <a:pt x="882" y="268"/>
                    <a:pt x="911" y="262"/>
                  </a:cubicBezTo>
                  <a:close/>
                  <a:moveTo>
                    <a:pt x="5326" y="3354"/>
                  </a:moveTo>
                  <a:cubicBezTo>
                    <a:pt x="5378" y="3354"/>
                    <a:pt x="5427" y="3369"/>
                    <a:pt x="5473" y="3395"/>
                  </a:cubicBezTo>
                  <a:lnTo>
                    <a:pt x="6815" y="4185"/>
                  </a:lnTo>
                  <a:cubicBezTo>
                    <a:pt x="6907" y="4240"/>
                    <a:pt x="6963" y="4342"/>
                    <a:pt x="6954" y="4453"/>
                  </a:cubicBezTo>
                  <a:cubicBezTo>
                    <a:pt x="6953" y="4497"/>
                    <a:pt x="6938" y="4543"/>
                    <a:pt x="6916" y="4582"/>
                  </a:cubicBezTo>
                  <a:lnTo>
                    <a:pt x="6145" y="5891"/>
                  </a:lnTo>
                  <a:cubicBezTo>
                    <a:pt x="6122" y="5933"/>
                    <a:pt x="6089" y="5965"/>
                    <a:pt x="6049" y="5991"/>
                  </a:cubicBezTo>
                  <a:cubicBezTo>
                    <a:pt x="6049" y="5991"/>
                    <a:pt x="6048" y="5991"/>
                    <a:pt x="6048" y="5992"/>
                  </a:cubicBezTo>
                  <a:cubicBezTo>
                    <a:pt x="6001" y="6021"/>
                    <a:pt x="5948" y="6036"/>
                    <a:pt x="5895" y="6036"/>
                  </a:cubicBezTo>
                  <a:cubicBezTo>
                    <a:pt x="5845" y="6036"/>
                    <a:pt x="5794" y="6023"/>
                    <a:pt x="5749" y="5997"/>
                  </a:cubicBezTo>
                  <a:lnTo>
                    <a:pt x="4406" y="5205"/>
                  </a:lnTo>
                  <a:cubicBezTo>
                    <a:pt x="4317" y="5152"/>
                    <a:pt x="4263" y="5054"/>
                    <a:pt x="4267" y="4949"/>
                  </a:cubicBezTo>
                  <a:cubicBezTo>
                    <a:pt x="4267" y="4947"/>
                    <a:pt x="4268" y="4926"/>
                    <a:pt x="4268" y="4922"/>
                  </a:cubicBezTo>
                  <a:cubicBezTo>
                    <a:pt x="4271" y="4884"/>
                    <a:pt x="4284" y="4847"/>
                    <a:pt x="4305" y="4810"/>
                  </a:cubicBezTo>
                  <a:lnTo>
                    <a:pt x="4363" y="4711"/>
                  </a:lnTo>
                  <a:lnTo>
                    <a:pt x="4555" y="4383"/>
                  </a:lnTo>
                  <a:lnTo>
                    <a:pt x="4922" y="3762"/>
                  </a:lnTo>
                  <a:lnTo>
                    <a:pt x="5077" y="3498"/>
                  </a:lnTo>
                  <a:cubicBezTo>
                    <a:pt x="5085" y="3486"/>
                    <a:pt x="5093" y="3474"/>
                    <a:pt x="5102" y="3464"/>
                  </a:cubicBezTo>
                  <a:cubicBezTo>
                    <a:pt x="5118" y="3442"/>
                    <a:pt x="5138" y="3423"/>
                    <a:pt x="5160" y="3407"/>
                  </a:cubicBezTo>
                  <a:cubicBezTo>
                    <a:pt x="5209" y="3373"/>
                    <a:pt x="5268" y="3354"/>
                    <a:pt x="5326" y="3354"/>
                  </a:cubicBezTo>
                  <a:close/>
                  <a:moveTo>
                    <a:pt x="7170" y="4660"/>
                  </a:moveTo>
                  <a:cubicBezTo>
                    <a:pt x="7558" y="4885"/>
                    <a:pt x="7944" y="5110"/>
                    <a:pt x="8327" y="5336"/>
                  </a:cubicBezTo>
                  <a:cubicBezTo>
                    <a:pt x="12244" y="7645"/>
                    <a:pt x="15319" y="9582"/>
                    <a:pt x="17218" y="10939"/>
                  </a:cubicBezTo>
                  <a:cubicBezTo>
                    <a:pt x="19156" y="12321"/>
                    <a:pt x="19326" y="12711"/>
                    <a:pt x="19337" y="12786"/>
                  </a:cubicBezTo>
                  <a:cubicBezTo>
                    <a:pt x="19317" y="12795"/>
                    <a:pt x="19287" y="12800"/>
                    <a:pt x="19247" y="12800"/>
                  </a:cubicBezTo>
                  <a:cubicBezTo>
                    <a:pt x="18626" y="12800"/>
                    <a:pt x="15612" y="11549"/>
                    <a:pt x="7486" y="6761"/>
                  </a:cubicBezTo>
                  <a:cubicBezTo>
                    <a:pt x="7105" y="6535"/>
                    <a:pt x="6720" y="6310"/>
                    <a:pt x="6335" y="6077"/>
                  </a:cubicBezTo>
                  <a:cubicBezTo>
                    <a:pt x="6347" y="6060"/>
                    <a:pt x="6359" y="6043"/>
                    <a:pt x="6369" y="6024"/>
                  </a:cubicBezTo>
                  <a:lnTo>
                    <a:pt x="7141" y="4715"/>
                  </a:lnTo>
                  <a:cubicBezTo>
                    <a:pt x="7151" y="4697"/>
                    <a:pt x="7161" y="4678"/>
                    <a:pt x="7170" y="4660"/>
                  </a:cubicBezTo>
                  <a:close/>
                  <a:moveTo>
                    <a:pt x="919" y="1"/>
                  </a:moveTo>
                  <a:cubicBezTo>
                    <a:pt x="900" y="1"/>
                    <a:pt x="883" y="3"/>
                    <a:pt x="868" y="6"/>
                  </a:cubicBezTo>
                  <a:cubicBezTo>
                    <a:pt x="628" y="45"/>
                    <a:pt x="447" y="377"/>
                    <a:pt x="318" y="661"/>
                  </a:cubicBezTo>
                  <a:cubicBezTo>
                    <a:pt x="28" y="1287"/>
                    <a:pt x="1" y="1997"/>
                    <a:pt x="241" y="2713"/>
                  </a:cubicBezTo>
                  <a:cubicBezTo>
                    <a:pt x="288" y="2856"/>
                    <a:pt x="357" y="2997"/>
                    <a:pt x="442" y="3131"/>
                  </a:cubicBezTo>
                  <a:cubicBezTo>
                    <a:pt x="720" y="3582"/>
                    <a:pt x="1207" y="4014"/>
                    <a:pt x="1773" y="4312"/>
                  </a:cubicBezTo>
                  <a:cubicBezTo>
                    <a:pt x="2369" y="4626"/>
                    <a:pt x="3004" y="4788"/>
                    <a:pt x="3626" y="4788"/>
                  </a:cubicBezTo>
                  <a:cubicBezTo>
                    <a:pt x="3754" y="4788"/>
                    <a:pt x="3882" y="4782"/>
                    <a:pt x="4007" y="4768"/>
                  </a:cubicBezTo>
                  <a:lnTo>
                    <a:pt x="4041" y="4763"/>
                  </a:lnTo>
                  <a:lnTo>
                    <a:pt x="4041" y="4763"/>
                  </a:lnTo>
                  <a:cubicBezTo>
                    <a:pt x="4023" y="4806"/>
                    <a:pt x="4013" y="4851"/>
                    <a:pt x="4011" y="4891"/>
                  </a:cubicBezTo>
                  <a:cubicBezTo>
                    <a:pt x="4007" y="4911"/>
                    <a:pt x="4007" y="4932"/>
                    <a:pt x="4009" y="4939"/>
                  </a:cubicBezTo>
                  <a:cubicBezTo>
                    <a:pt x="4001" y="5140"/>
                    <a:pt x="4106" y="5327"/>
                    <a:pt x="4277" y="5428"/>
                  </a:cubicBezTo>
                  <a:lnTo>
                    <a:pt x="5618" y="6219"/>
                  </a:lnTo>
                  <a:cubicBezTo>
                    <a:pt x="5706" y="6271"/>
                    <a:pt x="5800" y="6295"/>
                    <a:pt x="5896" y="6295"/>
                  </a:cubicBezTo>
                  <a:cubicBezTo>
                    <a:pt x="5970" y="6295"/>
                    <a:pt x="6048" y="6279"/>
                    <a:pt x="6117" y="6248"/>
                  </a:cubicBezTo>
                  <a:lnTo>
                    <a:pt x="6137" y="6261"/>
                  </a:lnTo>
                  <a:cubicBezTo>
                    <a:pt x="6547" y="6505"/>
                    <a:pt x="6952" y="6746"/>
                    <a:pt x="7356" y="6984"/>
                  </a:cubicBezTo>
                  <a:cubicBezTo>
                    <a:pt x="11040" y="9156"/>
                    <a:pt x="14106" y="10850"/>
                    <a:pt x="16220" y="11884"/>
                  </a:cubicBezTo>
                  <a:cubicBezTo>
                    <a:pt x="18145" y="12822"/>
                    <a:pt x="18937" y="13052"/>
                    <a:pt x="19283" y="13052"/>
                  </a:cubicBezTo>
                  <a:cubicBezTo>
                    <a:pt x="19284" y="13052"/>
                    <a:pt x="19286" y="13052"/>
                    <a:pt x="19287" y="13052"/>
                  </a:cubicBezTo>
                  <a:cubicBezTo>
                    <a:pt x="19488" y="13052"/>
                    <a:pt x="19534" y="12974"/>
                    <a:pt x="19567" y="12918"/>
                  </a:cubicBezTo>
                  <a:cubicBezTo>
                    <a:pt x="19651" y="12778"/>
                    <a:pt x="19826" y="12481"/>
                    <a:pt x="17370" y="10727"/>
                  </a:cubicBezTo>
                  <a:cubicBezTo>
                    <a:pt x="16417" y="10045"/>
                    <a:pt x="15171" y="9221"/>
                    <a:pt x="13671" y="8277"/>
                  </a:cubicBezTo>
                  <a:cubicBezTo>
                    <a:pt x="12173" y="7332"/>
                    <a:pt x="10421" y="6267"/>
                    <a:pt x="8460" y="5112"/>
                  </a:cubicBezTo>
                  <a:cubicBezTo>
                    <a:pt x="8049" y="4870"/>
                    <a:pt x="7634" y="4628"/>
                    <a:pt x="7215" y="4381"/>
                  </a:cubicBezTo>
                  <a:cubicBezTo>
                    <a:pt x="7199" y="4208"/>
                    <a:pt x="7100" y="4050"/>
                    <a:pt x="6949" y="3961"/>
                  </a:cubicBezTo>
                  <a:lnTo>
                    <a:pt x="5607" y="3170"/>
                  </a:lnTo>
                  <a:cubicBezTo>
                    <a:pt x="5521" y="3119"/>
                    <a:pt x="5425" y="3094"/>
                    <a:pt x="5328" y="3094"/>
                  </a:cubicBezTo>
                  <a:cubicBezTo>
                    <a:pt x="5217" y="3094"/>
                    <a:pt x="5105" y="3128"/>
                    <a:pt x="5012" y="3195"/>
                  </a:cubicBezTo>
                  <a:cubicBezTo>
                    <a:pt x="5011" y="3197"/>
                    <a:pt x="5010" y="3197"/>
                    <a:pt x="5006" y="3198"/>
                  </a:cubicBezTo>
                  <a:cubicBezTo>
                    <a:pt x="4904" y="2941"/>
                    <a:pt x="4772" y="2676"/>
                    <a:pt x="4634" y="2447"/>
                  </a:cubicBezTo>
                  <a:cubicBezTo>
                    <a:pt x="4270" y="1833"/>
                    <a:pt x="3648" y="1082"/>
                    <a:pt x="2755" y="971"/>
                  </a:cubicBezTo>
                  <a:cubicBezTo>
                    <a:pt x="2753" y="971"/>
                    <a:pt x="2676" y="964"/>
                    <a:pt x="2571" y="964"/>
                  </a:cubicBezTo>
                  <a:cubicBezTo>
                    <a:pt x="2366" y="964"/>
                    <a:pt x="2056" y="989"/>
                    <a:pt x="1990" y="1135"/>
                  </a:cubicBezTo>
                  <a:cubicBezTo>
                    <a:pt x="1965" y="1188"/>
                    <a:pt x="1967" y="1267"/>
                    <a:pt x="2042" y="1333"/>
                  </a:cubicBezTo>
                  <a:lnTo>
                    <a:pt x="2098" y="1383"/>
                  </a:lnTo>
                  <a:cubicBezTo>
                    <a:pt x="2369" y="1618"/>
                    <a:pt x="2672" y="1883"/>
                    <a:pt x="2772" y="2215"/>
                  </a:cubicBezTo>
                  <a:cubicBezTo>
                    <a:pt x="2765" y="2216"/>
                    <a:pt x="2756" y="2216"/>
                    <a:pt x="2749" y="2216"/>
                  </a:cubicBezTo>
                  <a:cubicBezTo>
                    <a:pt x="2406" y="2216"/>
                    <a:pt x="1751" y="1970"/>
                    <a:pt x="1451" y="1305"/>
                  </a:cubicBezTo>
                  <a:cubicBezTo>
                    <a:pt x="1293" y="958"/>
                    <a:pt x="1270" y="683"/>
                    <a:pt x="1252" y="481"/>
                  </a:cubicBezTo>
                  <a:cubicBezTo>
                    <a:pt x="1238" y="316"/>
                    <a:pt x="1227" y="193"/>
                    <a:pt x="1144" y="108"/>
                  </a:cubicBezTo>
                  <a:cubicBezTo>
                    <a:pt x="1066" y="25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91" name="Google Shape;1791;p35"/>
          <p:cNvGrpSpPr/>
          <p:nvPr/>
        </p:nvGrpSpPr>
        <p:grpSpPr>
          <a:xfrm>
            <a:off x="3182813" y="4481505"/>
            <a:ext cx="201736" cy="526377"/>
            <a:chOff x="4641641" y="852713"/>
            <a:chExt cx="201736" cy="526377"/>
          </a:xfrm>
        </p:grpSpPr>
        <p:sp>
          <p:nvSpPr>
            <p:cNvPr id="1792" name="Google Shape;1792;p35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93" name="Google Shape;1793;p35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94" name="Google Shape;1794;p35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95" name="Google Shape;1795;p35"/>
          <p:cNvGrpSpPr/>
          <p:nvPr/>
        </p:nvGrpSpPr>
        <p:grpSpPr>
          <a:xfrm>
            <a:off x="980788" y="569266"/>
            <a:ext cx="365308" cy="482921"/>
            <a:chOff x="2621290" y="1216686"/>
            <a:chExt cx="247784" cy="327537"/>
          </a:xfrm>
        </p:grpSpPr>
        <p:sp>
          <p:nvSpPr>
            <p:cNvPr id="1796" name="Google Shape;1796;p35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97" name="Google Shape;1797;p35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98" name="Google Shape;1798;p35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99" name="Google Shape;1799;p35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800" name="Google Shape;1800;p35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801" name="Google Shape;1801;p35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802" name="Google Shape;1802;p35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803" name="Google Shape;1803;p35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804" name="Google Shape;1804;p35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805" name="Google Shape;1805;p35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806" name="Google Shape;1806;p35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</p:grpSp>
      <p:sp>
        <p:nvSpPr>
          <p:cNvPr id="1857" name="Google Shape;1857;p35"/>
          <p:cNvSpPr txBox="1">
            <a:spLocks noGrp="1"/>
          </p:cNvSpPr>
          <p:nvPr>
            <p:ph type="ctrTitle"/>
          </p:nvPr>
        </p:nvSpPr>
        <p:spPr>
          <a:xfrm>
            <a:off x="1177514" y="1573150"/>
            <a:ext cx="6858000" cy="17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My week</a:t>
            </a:r>
            <a:br>
              <a:rPr lang="en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endParaRPr sz="6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97A1C79-CFE5-7628-39AA-172343DB8D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C3CC4F-7EAB-1DAB-8150-813366D207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2841" y="1350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ED0973-6F5E-E3D8-09D0-369E7B932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51" y="158624"/>
            <a:ext cx="1152380" cy="5862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DA97F5-AD29-3CA6-B5B3-E21295FD05D2}"/>
              </a:ext>
            </a:extLst>
          </p:cNvPr>
          <p:cNvSpPr txBox="1"/>
          <p:nvPr/>
        </p:nvSpPr>
        <p:spPr>
          <a:xfrm>
            <a:off x="443218" y="754613"/>
            <a:ext cx="62892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43EF19-46E2-17F7-4F77-2BDABD8C9C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61" y="2576058"/>
            <a:ext cx="5327811" cy="794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00D666-D4D0-86E3-08C6-738371D7A421}"/>
              </a:ext>
            </a:extLst>
          </p:cNvPr>
          <p:cNvSpPr txBox="1"/>
          <p:nvPr/>
        </p:nvSpPr>
        <p:spPr>
          <a:xfrm>
            <a:off x="2344220" y="2632217"/>
            <a:ext cx="5411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</a:t>
            </a:r>
            <a:r>
              <a:rPr lang="en-US" sz="3200" b="1">
                <a:solidFill>
                  <a:schemeClr val="bg1"/>
                </a:solidFill>
                <a:latin typeface="Comic Sans MS" panose="030F0702030302020204" pitchFamily="66" charset="0"/>
              </a:rPr>
              <a:t>3 - PERIOD </a:t>
            </a:r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45" name="Google Shape;1394;p29">
            <a:extLst>
              <a:ext uri="{FF2B5EF4-FFF2-40B4-BE49-F238E27FC236}">
                <a16:creationId xmlns:a16="http://schemas.microsoft.com/office/drawing/2014/main" id="{11F77F72-9862-DBDA-6932-4110B8305023}"/>
              </a:ext>
            </a:extLst>
          </p:cNvPr>
          <p:cNvSpPr/>
          <p:nvPr/>
        </p:nvSpPr>
        <p:spPr>
          <a:xfrm>
            <a:off x="5820888" y="8026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46" name="Google Shape;22;p2">
            <a:extLst>
              <a:ext uri="{FF2B5EF4-FFF2-40B4-BE49-F238E27FC236}">
                <a16:creationId xmlns:a16="http://schemas.microsoft.com/office/drawing/2014/main" id="{B2C56FDB-1130-A43F-2D67-FFB782775605}"/>
              </a:ext>
            </a:extLst>
          </p:cNvPr>
          <p:cNvSpPr/>
          <p:nvPr/>
        </p:nvSpPr>
        <p:spPr>
          <a:xfrm rot="10800000" flipH="1">
            <a:off x="1715976" y="4692119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Comic Sans MS" panose="030F0702030302020204" pitchFamily="66" charset="0"/>
            </a:endParaRPr>
          </a:p>
        </p:txBody>
      </p:sp>
      <p:grpSp>
        <p:nvGrpSpPr>
          <p:cNvPr id="47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48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49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0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1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2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3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4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5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6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</p:grpSp>
      <p:grpSp>
        <p:nvGrpSpPr>
          <p:cNvPr id="57" name="Google Shape;1389;p29"/>
          <p:cNvGrpSpPr/>
          <p:nvPr/>
        </p:nvGrpSpPr>
        <p:grpSpPr>
          <a:xfrm>
            <a:off x="-8811" y="-70268"/>
            <a:ext cx="9211566" cy="5243288"/>
            <a:chOff x="105589" y="-84023"/>
            <a:chExt cx="9211566" cy="5243288"/>
          </a:xfrm>
        </p:grpSpPr>
        <p:sp>
          <p:nvSpPr>
            <p:cNvPr id="58" name="Google Shape;1392;p29"/>
            <p:cNvSpPr/>
            <p:nvPr/>
          </p:nvSpPr>
          <p:spPr>
            <a:xfrm rot="16200000">
              <a:off x="-934471" y="2608364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9" name="Google Shape;1390;p29"/>
            <p:cNvSpPr/>
            <p:nvPr/>
          </p:nvSpPr>
          <p:spPr>
            <a:xfrm>
              <a:off x="109281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Comic Sans MS" panose="030F0702030302020204" pitchFamily="66" charset="0"/>
              </a:endParaRPr>
            </a:p>
          </p:txBody>
        </p:sp>
        <p:sp>
          <p:nvSpPr>
            <p:cNvPr id="60" name="Google Shape;1396;p29"/>
            <p:cNvSpPr/>
            <p:nvPr/>
          </p:nvSpPr>
          <p:spPr>
            <a:xfrm rot="5400000">
              <a:off x="8976355" y="2952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61" name="Google Shape;1397;p29"/>
            <p:cNvSpPr/>
            <p:nvPr/>
          </p:nvSpPr>
          <p:spPr>
            <a:xfrm>
              <a:off x="7792644" y="4696950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Comic Sans MS" panose="030F0702030302020204" pitchFamily="66" charset="0"/>
              </a:endParaRPr>
            </a:p>
          </p:txBody>
        </p:sp>
        <p:sp>
          <p:nvSpPr>
            <p:cNvPr id="62" name="Google Shape;1398;p29"/>
            <p:cNvSpPr/>
            <p:nvPr/>
          </p:nvSpPr>
          <p:spPr>
            <a:xfrm>
              <a:off x="105589" y="4968427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Comic Sans MS" panose="030F0702030302020204" pitchFamily="66" charset="0"/>
              </a:endParaRPr>
            </a:p>
          </p:txBody>
        </p:sp>
        <p:sp>
          <p:nvSpPr>
            <p:cNvPr id="63" name="Google Shape;1394;p29"/>
            <p:cNvSpPr/>
            <p:nvPr/>
          </p:nvSpPr>
          <p:spPr>
            <a:xfrm>
              <a:off x="6293840" y="9541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64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65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66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67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68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69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0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1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2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3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4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5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6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7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8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9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80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81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82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83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</p:grpSp>
      <p:sp>
        <p:nvSpPr>
          <p:cNvPr id="87" name="Google Shape;22;p2">
            <a:extLst>
              <a:ext uri="{FF2B5EF4-FFF2-40B4-BE49-F238E27FC236}">
                <a16:creationId xmlns:a16="http://schemas.microsoft.com/office/drawing/2014/main" id="{BD6C6443-34B0-887E-ED89-0B2552387CB0}"/>
              </a:ext>
            </a:extLst>
          </p:cNvPr>
          <p:cNvSpPr/>
          <p:nvPr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FF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8" name="Google Shape;22;p2">
            <a:extLst>
              <a:ext uri="{FF2B5EF4-FFF2-40B4-BE49-F238E27FC236}">
                <a16:creationId xmlns:a16="http://schemas.microsoft.com/office/drawing/2014/main" id="{F3F6B918-DBF1-14A8-AEBA-B880AA112A8E}"/>
              </a:ext>
            </a:extLst>
          </p:cNvPr>
          <p:cNvSpPr/>
          <p:nvPr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89" name="Google Shape;22;p2">
            <a:extLst>
              <a:ext uri="{FF2B5EF4-FFF2-40B4-BE49-F238E27FC236}">
                <a16:creationId xmlns:a16="http://schemas.microsoft.com/office/drawing/2014/main" id="{1FF2F0B7-3518-6988-46A2-2F304ED800B9}"/>
              </a:ext>
            </a:extLst>
          </p:cNvPr>
          <p:cNvSpPr/>
          <p:nvPr/>
        </p:nvSpPr>
        <p:spPr>
          <a:xfrm rot="10800000" flipH="1">
            <a:off x="6252652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FF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8B91F35-620E-F814-D76E-5E8E90DADFA9}"/>
              </a:ext>
            </a:extLst>
          </p:cNvPr>
          <p:cNvSpPr txBox="1"/>
          <p:nvPr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solidFill>
                  <a:schemeClr val="bg1"/>
                </a:solidFill>
                <a:latin typeface="Comic Sans MS" panose="030F0702030302020204" pitchFamily="66" charset="0"/>
              </a:rPr>
              <a:t>TUESDAY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680422C-B3EC-DBAC-3499-BF1420A03BBA}"/>
              </a:ext>
            </a:extLst>
          </p:cNvPr>
          <p:cNvSpPr txBox="1"/>
          <p:nvPr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solidFill>
                  <a:schemeClr val="bg1"/>
                </a:solidFill>
                <a:latin typeface="Comic Sans MS" panose="030F0702030302020204" pitchFamily="66" charset="0"/>
              </a:rPr>
              <a:t>WEDNESDAY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904EF92-50DE-2191-BDBF-8C0B51E62C15}"/>
              </a:ext>
            </a:extLst>
          </p:cNvPr>
          <p:cNvSpPr txBox="1"/>
          <p:nvPr/>
        </p:nvSpPr>
        <p:spPr>
          <a:xfrm>
            <a:off x="234218" y="4700146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solidFill>
                  <a:schemeClr val="bg1"/>
                </a:solidFill>
                <a:latin typeface="Comic Sans MS" panose="030F0702030302020204" pitchFamily="66" charset="0"/>
              </a:rPr>
              <a:t>MONDAY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896FDCE-1F38-3247-A52C-A57F893A227F}"/>
              </a:ext>
            </a:extLst>
          </p:cNvPr>
          <p:cNvSpPr txBox="1"/>
          <p:nvPr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solidFill>
                  <a:schemeClr val="bg1"/>
                </a:solidFill>
                <a:latin typeface="Comic Sans MS" panose="030F0702030302020204" pitchFamily="66" charset="0"/>
              </a:rPr>
              <a:t>THURSDAY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5DE45D6-3A2A-7CA6-1BFB-F4E452E07B50}"/>
              </a:ext>
            </a:extLst>
          </p:cNvPr>
          <p:cNvSpPr txBox="1"/>
          <p:nvPr/>
        </p:nvSpPr>
        <p:spPr>
          <a:xfrm>
            <a:off x="6544952" y="4894468"/>
            <a:ext cx="148849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x-none" b="1" dirty="0">
                <a:solidFill>
                  <a:schemeClr val="bg1"/>
                </a:solidFill>
                <a:latin typeface="Comic Sans MS" panose="030F0702030302020204" pitchFamily="66" charset="0"/>
              </a:rPr>
              <a:t>FRIDAY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2831356-111A-54C9-9323-E44D54D26849}"/>
              </a:ext>
            </a:extLst>
          </p:cNvPr>
          <p:cNvSpPr txBox="1"/>
          <p:nvPr/>
        </p:nvSpPr>
        <p:spPr>
          <a:xfrm>
            <a:off x="7831974" y="4865243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solidFill>
                  <a:schemeClr val="bg1"/>
                </a:solidFill>
                <a:latin typeface="Comic Sans MS" panose="030F0702030302020204" pitchFamily="66" charset="0"/>
              </a:rPr>
              <a:t>SATURDAY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B453DC1-8340-3154-75F5-86E89C1178F4}"/>
              </a:ext>
            </a:extLst>
          </p:cNvPr>
          <p:cNvSpPr txBox="1"/>
          <p:nvPr/>
        </p:nvSpPr>
        <p:spPr>
          <a:xfrm rot="16200000">
            <a:off x="8277939" y="4005594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latin typeface="Comic Sans MS" panose="030F0702030302020204" pitchFamily="66" charset="0"/>
              </a:rPr>
              <a:t>SUNDAY</a:t>
            </a:r>
          </a:p>
        </p:txBody>
      </p:sp>
      <p:sp>
        <p:nvSpPr>
          <p:cNvPr id="126" name="Google Shape;22;p2">
            <a:extLst>
              <a:ext uri="{FF2B5EF4-FFF2-40B4-BE49-F238E27FC236}">
                <a16:creationId xmlns:a16="http://schemas.microsoft.com/office/drawing/2014/main" id="{AB068D58-F1B6-FF6E-6FCC-2AD20511F723}"/>
              </a:ext>
            </a:extLst>
          </p:cNvPr>
          <p:cNvSpPr/>
          <p:nvPr/>
        </p:nvSpPr>
        <p:spPr>
          <a:xfrm rot="5400000" flipH="1">
            <a:off x="8218012" y="4203161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FF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6B453DC1-8340-3154-75F5-86E89C1178F4}"/>
              </a:ext>
            </a:extLst>
          </p:cNvPr>
          <p:cNvSpPr txBox="1"/>
          <p:nvPr/>
        </p:nvSpPr>
        <p:spPr>
          <a:xfrm rot="16200000">
            <a:off x="8304620" y="4005594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latin typeface="Comic Sans MS" panose="030F0702030302020204" pitchFamily="66" charset="0"/>
              </a:rPr>
              <a:t>SUNDAY</a:t>
            </a:r>
          </a:p>
        </p:txBody>
      </p:sp>
    </p:spTree>
    <p:extLst>
      <p:ext uri="{BB962C8B-B14F-4D97-AF65-F5344CB8AC3E}">
        <p14:creationId xmlns:p14="http://schemas.microsoft.com/office/powerpoint/2010/main" val="3531930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3" name="Google Shape;3453;p21"/>
          <p:cNvSpPr txBox="1">
            <a:spLocks noGrp="1"/>
          </p:cNvSpPr>
          <p:nvPr>
            <p:ph type="title"/>
          </p:nvPr>
        </p:nvSpPr>
        <p:spPr>
          <a:xfrm>
            <a:off x="1075063" y="2643099"/>
            <a:ext cx="7062613" cy="1621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2</a:t>
            </a:r>
            <a:b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4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Listen and circle.</a:t>
            </a:r>
            <a:endParaRPr sz="45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3454" name="Google Shape;3454;p21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455" name="Google Shape;3455;p21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1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1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1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1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1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1" name="Google Shape;3461;p21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2" name="Google Shape;3462;p21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1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1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1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1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1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1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1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1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1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1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1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1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1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1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1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1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1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1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1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1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1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1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1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1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1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1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1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1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1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1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1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1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1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1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1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1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1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1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1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1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1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1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1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1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1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1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1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1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1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1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1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1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1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1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1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1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1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1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1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1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1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1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1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1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1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1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1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1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1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1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1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1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1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1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1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1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1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1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1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1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1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1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1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1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1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1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1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1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51" name="Google Shape;3551;p21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552" name="Google Shape;3552;p21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1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1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1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1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1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1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1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1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1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1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1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1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1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1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1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1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1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1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1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1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1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1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1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1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1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1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1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1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1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1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1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1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1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1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1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1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1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1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1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1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1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1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1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1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1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1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1" name="Google Shape;3621;p21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2" name="Google Shape;3622;p21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1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1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1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1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1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1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9" name="Google Shape;3629;p21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0" name="Google Shape;3630;p21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1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1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1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1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1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1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7" name="Google Shape;3637;p21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8" name="Google Shape;3638;p21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9" name="Google Shape;3639;p21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0" name="Google Shape;3640;p21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1" name="Google Shape;3641;p21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2" name="Google Shape;3642;p21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3" name="Google Shape;3643;p21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4" name="Google Shape;3644;p21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5" name="Google Shape;3645;p21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6" name="Google Shape;3646;p21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7" name="Google Shape;3647;p21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0" name="Google Shape;3650;p21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1" name="Google Shape;3651;p21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2" name="Google Shape;3652;p21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3" name="Google Shape;3653;p21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4" name="Google Shape;3654;p21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5" name="Google Shape;3655;p21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6" name="Google Shape;3656;p21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7" name="Google Shape;3657;p21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8" name="Google Shape;3658;p21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59" name="Google Shape;3659;p21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660" name="Google Shape;3660;p21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1" name="Google Shape;3661;p21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2" name="Google Shape;3662;p21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63" name="Google Shape;3663;p21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664" name="Google Shape;3664;p21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5" name="Google Shape;3665;p21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6" name="Google Shape;3666;p21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7" name="Google Shape;3667;p21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8" name="Google Shape;3668;p21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9" name="Google Shape;3669;p21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70" name="Google Shape;3670;p21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671" name="Google Shape;3671;p21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82" name="Google Shape;3682;p21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683" name="Google Shape;3683;p21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7" name="Google Shape;3687;p21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8" name="Google Shape;3688;p21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9" name="Google Shape;3689;p21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0" name="Google Shape;3690;p21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1" name="Google Shape;3691;p21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92" name="Google Shape;3692;p21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3693" name="Google Shape;3693;p21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4" name="Google Shape;3694;p21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5" name="Google Shape;3695;p21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6" name="Google Shape;3696;p21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7" name="Google Shape;3697;p21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8" name="Google Shape;3698;p21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9" name="Google Shape;3699;p21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0" name="Google Shape;3700;p21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01" name="Google Shape;3701;p21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3702" name="Google Shape;3702;p21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3" name="Google Shape;3703;p21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4" name="Google Shape;3704;p21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5" name="Google Shape;3705;p21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6" name="Google Shape;3706;p21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7" name="Google Shape;3707;p21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8" name="Google Shape;3708;p21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9" name="Google Shape;3709;p21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0" name="Google Shape;3710;p21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1" name="Google Shape;3711;p21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2" name="Google Shape;3712;p21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3" name="Google Shape;3713;p21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4" name="Google Shape;3714;p21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5" name="Google Shape;3715;p21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6" name="Google Shape;3716;p21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7" name="Google Shape;3717;p21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8" name="Google Shape;3718;p21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9" name="Google Shape;3719;p21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0" name="Google Shape;3720;p21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1" name="Google Shape;3721;p21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2" name="Google Shape;3722;p21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3" name="Google Shape;3723;p21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4" name="Google Shape;3724;p21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25" name="Google Shape;3725;p21"/>
          <p:cNvSpPr/>
          <p:nvPr/>
        </p:nvSpPr>
        <p:spPr>
          <a:xfrm flipH="1">
            <a:off x="3493775" y="1117157"/>
            <a:ext cx="1757253" cy="1525944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71DB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26" name="Google Shape;3726;p21"/>
          <p:cNvSpPr txBox="1">
            <a:spLocks noGrp="1"/>
          </p:cNvSpPr>
          <p:nvPr>
            <p:ph type="title" idx="2"/>
          </p:nvPr>
        </p:nvSpPr>
        <p:spPr>
          <a:xfrm>
            <a:off x="3647751" y="1154573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03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962776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F292F4-1FE3-C390-A595-F186C5100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872" y="1033517"/>
            <a:ext cx="7856166" cy="307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1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9985FE-64B7-5CA7-0F48-C374805E2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134" y="972731"/>
            <a:ext cx="6058391" cy="325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8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2F21DA-18C7-B7C0-A6C5-34C161A82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876" y="247359"/>
            <a:ext cx="5716933" cy="4488238"/>
          </a:xfrm>
          <a:prstGeom prst="rect">
            <a:avLst/>
          </a:prstGeom>
        </p:spPr>
      </p:pic>
      <p:pic>
        <p:nvPicPr>
          <p:cNvPr id="4" name="Track 34">
            <a:hlinkClick r:id="" action="ppaction://media"/>
            <a:extLst>
              <a:ext uri="{FF2B5EF4-FFF2-40B4-BE49-F238E27FC236}">
                <a16:creationId xmlns:a16="http://schemas.microsoft.com/office/drawing/2014/main" id="{16F69A4A-B5BC-1A01-AEF7-B26404A21B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62005" y="247359"/>
            <a:ext cx="609600" cy="6096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E429A25-AF61-5C54-D691-0B7E7136F297}"/>
              </a:ext>
            </a:extLst>
          </p:cNvPr>
          <p:cNvSpPr/>
          <p:nvPr/>
        </p:nvSpPr>
        <p:spPr>
          <a:xfrm>
            <a:off x="3097565" y="1137765"/>
            <a:ext cx="514349" cy="466724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5283474-AB49-773A-C04A-17F0C379D951}"/>
              </a:ext>
            </a:extLst>
          </p:cNvPr>
          <p:cNvSpPr/>
          <p:nvPr/>
        </p:nvSpPr>
        <p:spPr>
          <a:xfrm>
            <a:off x="3097564" y="3599676"/>
            <a:ext cx="514349" cy="466724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42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3" name="Google Shape;3453;p21"/>
          <p:cNvSpPr txBox="1">
            <a:spLocks noGrp="1"/>
          </p:cNvSpPr>
          <p:nvPr>
            <p:ph type="title"/>
          </p:nvPr>
        </p:nvSpPr>
        <p:spPr>
          <a:xfrm>
            <a:off x="1065683" y="2512052"/>
            <a:ext cx="7062613" cy="1621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3</a:t>
            </a:r>
            <a:b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4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chant.</a:t>
            </a:r>
            <a:endParaRPr sz="45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3454" name="Google Shape;3454;p21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455" name="Google Shape;3455;p21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1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1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1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1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1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1" name="Google Shape;3461;p21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2" name="Google Shape;3462;p21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1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1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1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1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1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1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1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1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1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1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1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1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1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1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1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1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1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1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1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1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1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1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1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1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1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1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1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1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1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1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1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1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1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1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1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1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1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1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1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1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1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1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1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1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1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1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1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1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1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1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1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1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1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1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1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1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1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1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1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1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1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1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1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1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1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1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1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1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1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1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1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1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1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1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1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1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1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1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1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1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1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1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1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1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1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1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1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1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51" name="Google Shape;3551;p21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552" name="Google Shape;3552;p21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1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1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1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1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1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1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1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1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1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1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1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1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1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1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1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1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1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1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1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1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1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1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1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1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1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1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1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1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1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1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1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1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1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1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1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1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1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1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1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1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1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1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1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1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1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1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1" name="Google Shape;3621;p21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2" name="Google Shape;3622;p21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1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1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1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1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1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1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9" name="Google Shape;3629;p21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0" name="Google Shape;3630;p21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1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1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1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1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1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1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7" name="Google Shape;3637;p21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8" name="Google Shape;3638;p21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9" name="Google Shape;3639;p21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0" name="Google Shape;3640;p21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1" name="Google Shape;3641;p21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2" name="Google Shape;3642;p21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3" name="Google Shape;3643;p21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4" name="Google Shape;3644;p21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5" name="Google Shape;3645;p21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6" name="Google Shape;3646;p21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7" name="Google Shape;3647;p21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0" name="Google Shape;3650;p21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1" name="Google Shape;3651;p21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2" name="Google Shape;3652;p21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3" name="Google Shape;3653;p21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4" name="Google Shape;3654;p21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5" name="Google Shape;3655;p21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6" name="Google Shape;3656;p21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7" name="Google Shape;3657;p21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8" name="Google Shape;3658;p21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59" name="Google Shape;3659;p21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660" name="Google Shape;3660;p21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1" name="Google Shape;3661;p21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2" name="Google Shape;3662;p21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63" name="Google Shape;3663;p21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664" name="Google Shape;3664;p21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5" name="Google Shape;3665;p21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6" name="Google Shape;3666;p21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7" name="Google Shape;3667;p21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8" name="Google Shape;3668;p21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9" name="Google Shape;3669;p21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70" name="Google Shape;3670;p21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671" name="Google Shape;3671;p21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82" name="Google Shape;3682;p21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683" name="Google Shape;3683;p21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7" name="Google Shape;3687;p21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8" name="Google Shape;3688;p21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9" name="Google Shape;3689;p21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0" name="Google Shape;3690;p21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1" name="Google Shape;3691;p21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92" name="Google Shape;3692;p21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3693" name="Google Shape;3693;p21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4" name="Google Shape;3694;p21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5" name="Google Shape;3695;p21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6" name="Google Shape;3696;p21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7" name="Google Shape;3697;p21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8" name="Google Shape;3698;p21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9" name="Google Shape;3699;p21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0" name="Google Shape;3700;p21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01" name="Google Shape;3701;p21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3702" name="Google Shape;3702;p21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3" name="Google Shape;3703;p21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4" name="Google Shape;3704;p21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5" name="Google Shape;3705;p21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6" name="Google Shape;3706;p21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7" name="Google Shape;3707;p21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8" name="Google Shape;3708;p21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9" name="Google Shape;3709;p21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0" name="Google Shape;3710;p21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1" name="Google Shape;3711;p21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2" name="Google Shape;3712;p21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3" name="Google Shape;3713;p21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4" name="Google Shape;3714;p21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5" name="Google Shape;3715;p21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6" name="Google Shape;3716;p21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7" name="Google Shape;3717;p21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8" name="Google Shape;3718;p21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9" name="Google Shape;3719;p21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0" name="Google Shape;3720;p21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1" name="Google Shape;3721;p21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2" name="Google Shape;3722;p21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3" name="Google Shape;3723;p21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4" name="Google Shape;3724;p21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25" name="Google Shape;3725;p21"/>
          <p:cNvSpPr/>
          <p:nvPr/>
        </p:nvSpPr>
        <p:spPr>
          <a:xfrm flipH="1">
            <a:off x="3493775" y="1117157"/>
            <a:ext cx="1757253" cy="1525944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71DB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26" name="Google Shape;3726;p21"/>
          <p:cNvSpPr txBox="1">
            <a:spLocks noGrp="1"/>
          </p:cNvSpPr>
          <p:nvPr>
            <p:ph type="title" idx="2"/>
          </p:nvPr>
        </p:nvSpPr>
        <p:spPr>
          <a:xfrm>
            <a:off x="3597351" y="1170924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04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6215498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A615EC-828E-865F-D1DF-4F4AEC67F3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42925" y="303815"/>
            <a:ext cx="7312318" cy="4630686"/>
          </a:xfrm>
          <a:prstGeom prst="rect">
            <a:avLst/>
          </a:prstGeom>
        </p:spPr>
      </p:pic>
      <p:pic>
        <p:nvPicPr>
          <p:cNvPr id="8" name="Track 35">
            <a:hlinkClick r:id="" action="ppaction://media"/>
            <a:extLst>
              <a:ext uri="{FF2B5EF4-FFF2-40B4-BE49-F238E27FC236}">
                <a16:creationId xmlns:a16="http://schemas.microsoft.com/office/drawing/2014/main" id="{F370A401-52C2-A0FE-2B7C-7A1A80A230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2400" y="3038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9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1" name="Google Shape;4461;p35"/>
          <p:cNvSpPr/>
          <p:nvPr/>
        </p:nvSpPr>
        <p:spPr>
          <a:xfrm rot="-9834511">
            <a:off x="3679396" y="1026030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462" name="Google Shape;4462;p35"/>
          <p:cNvSpPr txBox="1">
            <a:spLocks noGrp="1"/>
          </p:cNvSpPr>
          <p:nvPr>
            <p:ph type="title"/>
          </p:nvPr>
        </p:nvSpPr>
        <p:spPr>
          <a:xfrm>
            <a:off x="1488468" y="2441014"/>
            <a:ext cx="6243427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vi-VN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Fun corner &amp; wrap-up</a:t>
            </a:r>
            <a:endParaRPr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463" name="Google Shape;4463;p35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05</a:t>
            </a:r>
            <a:endParaRPr/>
          </a:p>
        </p:txBody>
      </p:sp>
      <p:grpSp>
        <p:nvGrpSpPr>
          <p:cNvPr id="4464" name="Google Shape;4464;p35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4465" name="Google Shape;4465;p35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6" name="Google Shape;4466;p35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7" name="Google Shape;4467;p35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8" name="Google Shape;4468;p35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9" name="Google Shape;4469;p35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0" name="Google Shape;4470;p35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1" name="Google Shape;4471;p35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2" name="Google Shape;4472;p35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3" name="Google Shape;4473;p35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4" name="Google Shape;4474;p35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5" name="Google Shape;4475;p35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6" name="Google Shape;4476;p35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7" name="Google Shape;4477;p35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8" name="Google Shape;4478;p35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9" name="Google Shape;4479;p35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0" name="Google Shape;4480;p35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1" name="Google Shape;4481;p35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2" name="Google Shape;4482;p35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3" name="Google Shape;4483;p35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4" name="Google Shape;4484;p35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5" name="Google Shape;4485;p35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6" name="Google Shape;4486;p35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7" name="Google Shape;4487;p35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8" name="Google Shape;4488;p35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9" name="Google Shape;4489;p35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0" name="Google Shape;4490;p35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1" name="Google Shape;4491;p35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2" name="Google Shape;4492;p35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3" name="Google Shape;4493;p35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4" name="Google Shape;4494;p35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5" name="Google Shape;4495;p35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6" name="Google Shape;4496;p35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7" name="Google Shape;4497;p35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8" name="Google Shape;4498;p35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9" name="Google Shape;4499;p35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0" name="Google Shape;4500;p35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1" name="Google Shape;4501;p35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2" name="Google Shape;4502;p35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3" name="Google Shape;4503;p35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4" name="Google Shape;4504;p35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5" name="Google Shape;4505;p35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6" name="Google Shape;4506;p35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7" name="Google Shape;4507;p35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8" name="Google Shape;4508;p35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9" name="Google Shape;4509;p35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0" name="Google Shape;4510;p35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1" name="Google Shape;4511;p35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2" name="Google Shape;4512;p35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3" name="Google Shape;4513;p35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4" name="Google Shape;4514;p35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5" name="Google Shape;4515;p35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6" name="Google Shape;4516;p35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7" name="Google Shape;4517;p35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8" name="Google Shape;4518;p35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9" name="Google Shape;4519;p35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0" name="Google Shape;4520;p35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1" name="Google Shape;4521;p35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2" name="Google Shape;4522;p35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3" name="Google Shape;4523;p35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4" name="Google Shape;4524;p35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5" name="Google Shape;4525;p35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6" name="Google Shape;4526;p35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7" name="Google Shape;4527;p35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8" name="Google Shape;4528;p35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9" name="Google Shape;4529;p35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0" name="Google Shape;4530;p35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1" name="Google Shape;4531;p35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2" name="Google Shape;4532;p35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3" name="Google Shape;4533;p35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4" name="Google Shape;4534;p35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5" name="Google Shape;4535;p35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6" name="Google Shape;4536;p35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7" name="Google Shape;4537;p35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8" name="Google Shape;4538;p35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9" name="Google Shape;4539;p35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0" name="Google Shape;4540;p35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1" name="Google Shape;4541;p35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2" name="Google Shape;4542;p35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3" name="Google Shape;4543;p35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4" name="Google Shape;4544;p35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5" name="Google Shape;4545;p35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6" name="Google Shape;4546;p35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7" name="Google Shape;4547;p35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8" name="Google Shape;4548;p35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9" name="Google Shape;4549;p35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0" name="Google Shape;4550;p35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1" name="Google Shape;4551;p35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2" name="Google Shape;4552;p35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3" name="Google Shape;4553;p35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4" name="Google Shape;4554;p35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5" name="Google Shape;4555;p35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6" name="Google Shape;4556;p35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7" name="Google Shape;4557;p35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8" name="Google Shape;4558;p35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9" name="Google Shape;4559;p35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0" name="Google Shape;4560;p35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61" name="Google Shape;4561;p35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4562" name="Google Shape;4562;p35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3" name="Google Shape;4563;p35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4" name="Google Shape;4564;p35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5" name="Google Shape;4565;p35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6" name="Google Shape;4566;p35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7" name="Google Shape;4567;p35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8" name="Google Shape;4568;p35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9" name="Google Shape;4569;p35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0" name="Google Shape;4570;p35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1" name="Google Shape;4571;p35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2" name="Google Shape;4572;p35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3" name="Google Shape;4573;p35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4" name="Google Shape;4574;p35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5" name="Google Shape;4575;p35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6" name="Google Shape;4576;p35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7" name="Google Shape;4577;p35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8" name="Google Shape;4578;p35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9" name="Google Shape;4579;p35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0" name="Google Shape;4580;p35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1" name="Google Shape;4581;p35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2" name="Google Shape;4582;p35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3" name="Google Shape;4583;p35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4" name="Google Shape;4584;p35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5" name="Google Shape;4585;p35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6" name="Google Shape;4586;p35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7" name="Google Shape;4587;p35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8" name="Google Shape;4588;p35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9" name="Google Shape;4589;p35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0" name="Google Shape;4590;p35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1" name="Google Shape;4591;p35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2" name="Google Shape;4592;p35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3" name="Google Shape;4593;p35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4" name="Google Shape;4594;p35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5" name="Google Shape;4595;p35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6" name="Google Shape;4596;p35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7" name="Google Shape;4597;p35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8" name="Google Shape;4598;p35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9" name="Google Shape;4599;p35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0" name="Google Shape;4600;p35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1" name="Google Shape;4601;p35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2" name="Google Shape;4602;p35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3" name="Google Shape;4603;p35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4" name="Google Shape;4604;p35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5" name="Google Shape;4605;p35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6" name="Google Shape;4606;p35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7" name="Google Shape;4607;p35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8" name="Google Shape;4608;p35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9" name="Google Shape;4609;p35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0" name="Google Shape;4610;p35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1" name="Google Shape;4611;p35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2" name="Google Shape;4612;p35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3" name="Google Shape;4613;p35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4" name="Google Shape;4614;p35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5" name="Google Shape;4615;p35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6" name="Google Shape;4616;p35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7" name="Google Shape;4617;p35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8" name="Google Shape;4618;p35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9" name="Google Shape;4619;p35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0" name="Google Shape;4620;p35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1" name="Google Shape;4621;p35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2" name="Google Shape;4622;p35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3" name="Google Shape;4623;p35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4" name="Google Shape;4624;p35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5" name="Google Shape;4625;p35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6" name="Google Shape;4626;p35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7" name="Google Shape;4627;p35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8" name="Google Shape;4628;p35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9" name="Google Shape;4629;p35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0" name="Google Shape;4630;p35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1" name="Google Shape;4631;p35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2" name="Google Shape;4632;p35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3" name="Google Shape;4633;p35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4" name="Google Shape;4634;p35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5" name="Google Shape;4635;p35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6" name="Google Shape;4636;p35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7" name="Google Shape;4637;p35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8" name="Google Shape;4638;p35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9" name="Google Shape;4639;p35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0" name="Google Shape;4640;p35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1" name="Google Shape;4641;p35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2" name="Google Shape;4642;p35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3" name="Google Shape;4643;p35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4" name="Google Shape;4644;p35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5" name="Google Shape;4645;p35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6" name="Google Shape;4646;p35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7" name="Google Shape;4647;p35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8" name="Google Shape;4648;p35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9" name="Google Shape;4649;p35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0" name="Google Shape;4650;p35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1" name="Google Shape;4651;p35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2" name="Google Shape;4652;p35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3" name="Google Shape;4653;p35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4" name="Google Shape;4654;p35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5" name="Google Shape;4655;p35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6" name="Google Shape;4656;p35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7" name="Google Shape;4657;p35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8" name="Google Shape;4658;p35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9" name="Google Shape;4659;p35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0" name="Google Shape;4660;p35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1" name="Google Shape;4661;p35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2" name="Google Shape;4662;p35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3" name="Google Shape;4663;p35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4" name="Google Shape;4664;p35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5" name="Google Shape;4665;p35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6" name="Google Shape;4666;p35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7" name="Google Shape;4667;p35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8" name="Google Shape;4668;p35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69" name="Google Shape;4669;p35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4670" name="Google Shape;4670;p35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1" name="Google Shape;4671;p35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2" name="Google Shape;4672;p35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73" name="Google Shape;4673;p35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4674" name="Google Shape;4674;p35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5" name="Google Shape;4675;p35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6" name="Google Shape;4676;p35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7" name="Google Shape;4677;p35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8" name="Google Shape;4678;p35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9" name="Google Shape;4679;p35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80" name="Google Shape;4680;p35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4681" name="Google Shape;4681;p35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2" name="Google Shape;4682;p35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3" name="Google Shape;4683;p35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4" name="Google Shape;4684;p35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5" name="Google Shape;4685;p35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6" name="Google Shape;4686;p35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7" name="Google Shape;4687;p35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8" name="Google Shape;4688;p35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9" name="Google Shape;4689;p35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0" name="Google Shape;4690;p35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1" name="Google Shape;4691;p35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92" name="Google Shape;4692;p35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4693" name="Google Shape;4693;p35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4" name="Google Shape;4694;p35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5" name="Google Shape;4695;p35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6" name="Google Shape;4696;p35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7" name="Google Shape;4697;p35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8" name="Google Shape;4698;p35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9" name="Google Shape;4699;p35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0" name="Google Shape;4700;p35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1" name="Google Shape;4701;p35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02" name="Google Shape;4702;p35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4703" name="Google Shape;4703;p35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4" name="Google Shape;4704;p35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5" name="Google Shape;4705;p35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6" name="Google Shape;4706;p35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7" name="Google Shape;4707;p35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8" name="Google Shape;4708;p35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9" name="Google Shape;4709;p35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0" name="Google Shape;4710;p35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11" name="Google Shape;4711;p35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4712" name="Google Shape;4712;p35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3" name="Google Shape;4713;p35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4" name="Google Shape;4714;p35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5" name="Google Shape;4715;p35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6" name="Google Shape;4716;p35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7" name="Google Shape;4717;p35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8" name="Google Shape;4718;p35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9" name="Google Shape;4719;p35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0" name="Google Shape;4720;p35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1" name="Google Shape;4721;p35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2" name="Google Shape;4722;p35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3" name="Google Shape;4723;p35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4" name="Google Shape;4724;p35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5" name="Google Shape;4725;p35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6" name="Google Shape;4726;p35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7" name="Google Shape;4727;p35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8" name="Google Shape;4728;p35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9" name="Google Shape;4729;p35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0" name="Google Shape;4730;p35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1" name="Google Shape;4731;p35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2" name="Google Shape;4732;p35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3" name="Google Shape;4733;p35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4" name="Google Shape;4734;p35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811041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BC556-2E88-3BE3-C3A9-77961804A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>
                <a:solidFill>
                  <a:schemeClr val="accent6"/>
                </a:solidFill>
              </a:rPr>
              <a:t>Be a chant composer!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495E9D-A594-8412-EFFC-E64A59969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5900"/>
            <a:ext cx="3327400" cy="18716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DA52D8-E725-192A-4CAB-7FEBA5B444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07" t="5679" r="4984" b="50000"/>
          <a:stretch/>
        </p:blipFill>
        <p:spPr>
          <a:xfrm>
            <a:off x="4265646" y="158627"/>
            <a:ext cx="2631804" cy="920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258340-10EF-9A4C-0772-1D4562E1FE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96" t="8620" b="27188"/>
          <a:stretch/>
        </p:blipFill>
        <p:spPr>
          <a:xfrm>
            <a:off x="4265646" y="1174500"/>
            <a:ext cx="3761484" cy="180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08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B8F43-223B-0F11-52BA-D2791109F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3900" y="349500"/>
            <a:ext cx="7704000" cy="634500"/>
          </a:xfrm>
        </p:spPr>
        <p:txBody>
          <a:bodyPr/>
          <a:lstStyle/>
          <a:p>
            <a:r>
              <a:rPr lang="x-none" dirty="0">
                <a:solidFill>
                  <a:schemeClr val="accent6"/>
                </a:solidFill>
              </a:rPr>
              <a:t>BE A CHANT COMPOSER</a:t>
            </a:r>
            <a:r>
              <a:rPr lang="en-US" dirty="0">
                <a:solidFill>
                  <a:schemeClr val="accent6"/>
                </a:solidFill>
              </a:rPr>
              <a:t>!</a:t>
            </a:r>
            <a:endParaRPr lang="x-none" dirty="0">
              <a:solidFill>
                <a:schemeClr val="accent6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35C32C-6189-B7BC-6DC5-BFD6EBBE2D32}"/>
              </a:ext>
            </a:extLst>
          </p:cNvPr>
          <p:cNvSpPr txBox="1"/>
          <p:nvPr/>
        </p:nvSpPr>
        <p:spPr>
          <a:xfrm>
            <a:off x="126501" y="1904875"/>
            <a:ext cx="5702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  <a:t>Music, music, music.</a:t>
            </a:r>
            <a:b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</a:br>
            <a: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  <a:t>I listen to music on Thursday</a:t>
            </a:r>
            <a:r>
              <a:rPr lang="en-US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  <a:t>s.</a:t>
            </a:r>
            <a:endParaRPr lang="x-none" sz="2400" dirty="0">
              <a:solidFill>
                <a:schemeClr val="accent6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DF93FC-6694-C853-41B1-C5FC492F58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07" t="5679" r="4984" b="50000"/>
          <a:stretch/>
        </p:blipFill>
        <p:spPr>
          <a:xfrm>
            <a:off x="4772906" y="1814997"/>
            <a:ext cx="2631804" cy="92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120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FBB0D-67F9-E05B-489D-6D3E8AFBF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A58A59-F90A-3870-93C1-3D72613BAA3E}"/>
              </a:ext>
            </a:extLst>
          </p:cNvPr>
          <p:cNvSpPr txBox="1"/>
          <p:nvPr/>
        </p:nvSpPr>
        <p:spPr>
          <a:xfrm>
            <a:off x="720000" y="1536700"/>
            <a:ext cx="4982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  <a:t>Fridays, Fridays, Fridays.</a:t>
            </a:r>
            <a:b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</a:br>
            <a: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  <a:t>What do you do on Fridays?</a:t>
            </a:r>
            <a:b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</a:br>
            <a: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  <a:t>I do housework on Fridays</a:t>
            </a:r>
            <a:r>
              <a:rPr lang="en-US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  <a:t>.</a:t>
            </a:r>
            <a:endParaRPr lang="x-none" sz="2400" dirty="0">
              <a:solidFill>
                <a:schemeClr val="accent6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3C4C06-0CEB-E056-B068-FEC9F4DB92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2309" t="49429" b="-22309"/>
          <a:stretch/>
        </p:blipFill>
        <p:spPr>
          <a:xfrm>
            <a:off x="3017047" y="252805"/>
            <a:ext cx="4734872" cy="15654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DF9F7B-0581-7185-F69E-3BB2F81548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96" t="8620" r="3406" b="27188"/>
          <a:stretch/>
        </p:blipFill>
        <p:spPr>
          <a:xfrm>
            <a:off x="4792058" y="1543041"/>
            <a:ext cx="2707457" cy="134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45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6" name="Google Shape;2796;p3"/>
          <p:cNvSpPr/>
          <p:nvPr/>
        </p:nvSpPr>
        <p:spPr>
          <a:xfrm>
            <a:off x="1522356" y="124141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97" name="Google Shape;2797;p3"/>
          <p:cNvSpPr/>
          <p:nvPr/>
        </p:nvSpPr>
        <p:spPr>
          <a:xfrm flipH="1">
            <a:off x="4888735" y="1213184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98" name="Google Shape;2798;p3"/>
          <p:cNvSpPr/>
          <p:nvPr/>
        </p:nvSpPr>
        <p:spPr>
          <a:xfrm rot="10800000">
            <a:off x="1501574" y="3436572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99" name="Google Shape;2799;p3"/>
          <p:cNvSpPr/>
          <p:nvPr/>
        </p:nvSpPr>
        <p:spPr>
          <a:xfrm>
            <a:off x="1546371" y="236829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0" name="Google Shape;2800;p3"/>
          <p:cNvSpPr/>
          <p:nvPr/>
        </p:nvSpPr>
        <p:spPr>
          <a:xfrm>
            <a:off x="1433872" y="1273676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1" name="Google Shape;2801;p3"/>
          <p:cNvSpPr/>
          <p:nvPr/>
        </p:nvSpPr>
        <p:spPr>
          <a:xfrm flipH="1">
            <a:off x="1428469" y="2319549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2" name="Google Shape;2802;p3"/>
          <p:cNvSpPr/>
          <p:nvPr/>
        </p:nvSpPr>
        <p:spPr>
          <a:xfrm rot="10800000">
            <a:off x="1442125" y="350508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3" name="Google Shape;2803;p3"/>
          <p:cNvSpPr/>
          <p:nvPr/>
        </p:nvSpPr>
        <p:spPr>
          <a:xfrm rot="-9834511">
            <a:off x="5188555" y="1260933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4" name="Google Shape;2804;p3"/>
          <p:cNvSpPr txBox="1">
            <a:spLocks noGrp="1"/>
          </p:cNvSpPr>
          <p:nvPr>
            <p:ph type="title"/>
          </p:nvPr>
        </p:nvSpPr>
        <p:spPr>
          <a:xfrm rot="1973">
            <a:off x="1413196" y="132512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b="1" dirty="0">
                <a:latin typeface="Comic Sans MS"/>
                <a:ea typeface="Comic Sans MS"/>
                <a:cs typeface="Comic Sans MS"/>
                <a:sym typeface="Comic Sans MS"/>
              </a:rPr>
              <a:t>01</a:t>
            </a:r>
            <a:endParaRPr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5" name="Google Shape;2805;p3"/>
          <p:cNvSpPr txBox="1">
            <a:spLocks noGrp="1"/>
          </p:cNvSpPr>
          <p:nvPr>
            <p:ph type="title" idx="2"/>
          </p:nvPr>
        </p:nvSpPr>
        <p:spPr>
          <a:xfrm>
            <a:off x="2308135" y="1333101"/>
            <a:ext cx="2580600" cy="617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3C3559"/>
              </a:buClr>
            </a:pPr>
            <a:r>
              <a:rPr lang="en-US" sz="2800" b="1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Warm-up</a:t>
            </a:r>
            <a:br>
              <a:rPr lang="en-US" sz="2800" b="1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endParaRPr sz="2800" b="1" dirty="0">
              <a:solidFill>
                <a:srgbClr val="3C355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7" name="Google Shape;2807;p3"/>
          <p:cNvSpPr txBox="1">
            <a:spLocks noGrp="1"/>
          </p:cNvSpPr>
          <p:nvPr>
            <p:ph type="title" idx="3"/>
          </p:nvPr>
        </p:nvSpPr>
        <p:spPr>
          <a:xfrm rot="1973">
            <a:off x="1407806" y="237099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b="1" dirty="0">
                <a:latin typeface="Comic Sans MS"/>
                <a:ea typeface="Comic Sans MS"/>
                <a:cs typeface="Comic Sans MS"/>
                <a:sym typeface="Comic Sans MS"/>
              </a:rPr>
              <a:t>02</a:t>
            </a:r>
            <a:endParaRPr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8" name="Google Shape;2808;p3"/>
          <p:cNvSpPr txBox="1">
            <a:spLocks noGrp="1"/>
          </p:cNvSpPr>
          <p:nvPr>
            <p:ph type="title" idx="4"/>
          </p:nvPr>
        </p:nvSpPr>
        <p:spPr>
          <a:xfrm rot="1973">
            <a:off x="1421449" y="3587826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000"/>
            </a:pPr>
            <a:r>
              <a:rPr lang="en-US" sz="3000" b="1" dirty="0">
                <a:latin typeface="Comic Sans MS"/>
                <a:sym typeface="Comic Sans MS"/>
              </a:rPr>
              <a:t>03</a:t>
            </a:r>
            <a:endParaRPr sz="3000" b="1" dirty="0">
              <a:latin typeface="Comic Sans MS"/>
              <a:sym typeface="Comic Sans MS"/>
            </a:endParaRPr>
          </a:p>
        </p:txBody>
      </p:sp>
      <p:sp>
        <p:nvSpPr>
          <p:cNvPr id="2809" name="Google Shape;2809;p3"/>
          <p:cNvSpPr txBox="1">
            <a:spLocks noGrp="1"/>
          </p:cNvSpPr>
          <p:nvPr>
            <p:ph type="title" idx="6"/>
          </p:nvPr>
        </p:nvSpPr>
        <p:spPr>
          <a:xfrm rot="1973">
            <a:off x="5213509" y="1390641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b="1" dirty="0">
                <a:latin typeface="Comic Sans MS"/>
                <a:ea typeface="Comic Sans MS"/>
                <a:cs typeface="Comic Sans MS"/>
                <a:sym typeface="Comic Sans MS"/>
              </a:rPr>
              <a:t>04</a:t>
            </a:r>
            <a:endParaRPr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6" name="Google Shape;2806;p3"/>
          <p:cNvSpPr txBox="1">
            <a:spLocks noGrp="1"/>
          </p:cNvSpPr>
          <p:nvPr>
            <p:ph type="title" idx="7"/>
          </p:nvPr>
        </p:nvSpPr>
        <p:spPr>
          <a:xfrm>
            <a:off x="1428469" y="42967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400" b="1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Table of contents</a:t>
            </a:r>
            <a:endParaRPr sz="4400" b="1" dirty="0">
              <a:solidFill>
                <a:schemeClr val="accent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2810" name="Google Shape;2810;p3"/>
          <p:cNvGrpSpPr/>
          <p:nvPr/>
        </p:nvGrpSpPr>
        <p:grpSpPr>
          <a:xfrm>
            <a:off x="200627" y="2779435"/>
            <a:ext cx="769520" cy="866652"/>
            <a:chOff x="1498727" y="197147"/>
            <a:chExt cx="769520" cy="866652"/>
          </a:xfrm>
        </p:grpSpPr>
        <p:sp>
          <p:nvSpPr>
            <p:cNvPr id="2811" name="Google Shape;2811;p3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2" name="Google Shape;2812;p3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3" name="Google Shape;2813;p3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4" name="Google Shape;2814;p3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5" name="Google Shape;2815;p3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6" name="Google Shape;2816;p3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7" name="Google Shape;2817;p3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8" name="Google Shape;2818;p3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9" name="Google Shape;2819;p3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0" name="Google Shape;2820;p3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1" name="Google Shape;2821;p3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2" name="Google Shape;2822;p3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3" name="Google Shape;2823;p3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4" name="Google Shape;2824;p3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5" name="Google Shape;2825;p3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6" name="Google Shape;2826;p3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7" name="Google Shape;2827;p3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8" name="Google Shape;2828;p3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9" name="Google Shape;2829;p3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0" name="Google Shape;2830;p3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1" name="Google Shape;2831;p3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2" name="Google Shape;2832;p3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3" name="Google Shape;2833;p3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4" name="Google Shape;2834;p3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5" name="Google Shape;2835;p3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6" name="Google Shape;2836;p3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7" name="Google Shape;2837;p3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8" name="Google Shape;2838;p3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9" name="Google Shape;2839;p3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0" name="Google Shape;2840;p3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1" name="Google Shape;2841;p3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2" name="Google Shape;2842;p3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3" name="Google Shape;2843;p3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4" name="Google Shape;2844;p3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5" name="Google Shape;2845;p3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6" name="Google Shape;2846;p3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7" name="Google Shape;2847;p3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8" name="Google Shape;2848;p3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9" name="Google Shape;2849;p3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0" name="Google Shape;2850;p3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1" name="Google Shape;2851;p3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2" name="Google Shape;2852;p3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3" name="Google Shape;2853;p3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4" name="Google Shape;2854;p3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5" name="Google Shape;2855;p3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6" name="Google Shape;2856;p3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7" name="Google Shape;2857;p3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8" name="Google Shape;2858;p3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9" name="Google Shape;2859;p3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0" name="Google Shape;2860;p3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1" name="Google Shape;2861;p3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2" name="Google Shape;2862;p3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3" name="Google Shape;2863;p3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4" name="Google Shape;2864;p3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5" name="Google Shape;2865;p3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6" name="Google Shape;2866;p3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7" name="Google Shape;2867;p3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8" name="Google Shape;2868;p3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9" name="Google Shape;2869;p3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0" name="Google Shape;2870;p3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1" name="Google Shape;2871;p3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2" name="Google Shape;2872;p3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3" name="Google Shape;2873;p3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4" name="Google Shape;2874;p3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5" name="Google Shape;2875;p3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6" name="Google Shape;2876;p3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7" name="Google Shape;2877;p3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8" name="Google Shape;2878;p3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9" name="Google Shape;2879;p3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0" name="Google Shape;2880;p3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1" name="Google Shape;2881;p3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2" name="Google Shape;2882;p3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3" name="Google Shape;2883;p3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4" name="Google Shape;2884;p3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5" name="Google Shape;2885;p3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6" name="Google Shape;2886;p3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7" name="Google Shape;2887;p3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8" name="Google Shape;2888;p3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9" name="Google Shape;2889;p3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0" name="Google Shape;2890;p3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1" name="Google Shape;2891;p3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2" name="Google Shape;2892;p3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3" name="Google Shape;2893;p3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4" name="Google Shape;2894;p3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5" name="Google Shape;2895;p3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6" name="Google Shape;2896;p3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7" name="Google Shape;2897;p3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8" name="Google Shape;2898;p3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9" name="Google Shape;2899;p3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0" name="Google Shape;2900;p3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1" name="Google Shape;2901;p3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2" name="Google Shape;2902;p3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3" name="Google Shape;2903;p3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4" name="Google Shape;2904;p3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5" name="Google Shape;2905;p3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6" name="Google Shape;2906;p3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7" name="Google Shape;2907;p3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8" name="Google Shape;2908;p3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9" name="Google Shape;2909;p3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0" name="Google Shape;2910;p3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1" name="Google Shape;2911;p3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2" name="Google Shape;2912;p3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3" name="Google Shape;2913;p3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4" name="Google Shape;2914;p3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5" name="Google Shape;2915;p3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6" name="Google Shape;2916;p3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7" name="Google Shape;2917;p3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8" name="Google Shape;2918;p3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9" name="Google Shape;2919;p3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0" name="Google Shape;2920;p3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1" name="Google Shape;2921;p3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2" name="Google Shape;2922;p3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3" name="Google Shape;2923;p3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4" name="Google Shape;2924;p3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5" name="Google Shape;2925;p3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926" name="Google Shape;2926;p3"/>
          <p:cNvGrpSpPr/>
          <p:nvPr/>
        </p:nvGrpSpPr>
        <p:grpSpPr>
          <a:xfrm>
            <a:off x="4984368" y="162850"/>
            <a:ext cx="514066" cy="553927"/>
            <a:chOff x="2904293" y="162850"/>
            <a:chExt cx="514066" cy="553927"/>
          </a:xfrm>
        </p:grpSpPr>
        <p:sp>
          <p:nvSpPr>
            <p:cNvPr id="2927" name="Google Shape;2927;p3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8" name="Google Shape;2928;p3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9" name="Google Shape;2929;p3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0" name="Google Shape;2930;p3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1" name="Google Shape;2931;p3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2" name="Google Shape;2932;p3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3" name="Google Shape;2933;p3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4" name="Google Shape;2934;p3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5" name="Google Shape;2935;p3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936" name="Google Shape;2936;p3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2937" name="Google Shape;2937;p3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8" name="Google Shape;2938;p3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9" name="Google Shape;2939;p3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940" name="Google Shape;2940;p3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2941" name="Google Shape;2941;p3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2" name="Google Shape;2942;p3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3" name="Google Shape;2943;p3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4" name="Google Shape;2944;p3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5" name="Google Shape;2945;p3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6" name="Google Shape;2946;p3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947" name="Google Shape;2947;p3"/>
          <p:cNvGrpSpPr/>
          <p:nvPr/>
        </p:nvGrpSpPr>
        <p:grpSpPr>
          <a:xfrm>
            <a:off x="7531458" y="126721"/>
            <a:ext cx="817708" cy="914412"/>
            <a:chOff x="6900658" y="3614371"/>
            <a:chExt cx="817708" cy="914412"/>
          </a:xfrm>
        </p:grpSpPr>
        <p:sp>
          <p:nvSpPr>
            <p:cNvPr id="2948" name="Google Shape;2948;p3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9" name="Google Shape;2949;p3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0" name="Google Shape;2950;p3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1" name="Google Shape;2951;p3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2" name="Google Shape;2952;p3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3" name="Google Shape;2953;p3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4" name="Google Shape;2954;p3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5" name="Google Shape;2955;p3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6" name="Google Shape;2956;p3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7" name="Google Shape;2957;p3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8" name="Google Shape;2958;p3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9" name="Google Shape;2959;p3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0" name="Google Shape;2960;p3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1" name="Google Shape;2961;p3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2" name="Google Shape;2962;p3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3" name="Google Shape;2963;p3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4" name="Google Shape;2964;p3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5" name="Google Shape;2965;p3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6" name="Google Shape;2966;p3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7" name="Google Shape;2967;p3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8" name="Google Shape;2968;p3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9" name="Google Shape;2969;p3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0" name="Google Shape;2970;p3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1" name="Google Shape;2971;p3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2" name="Google Shape;2972;p3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3" name="Google Shape;2973;p3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4" name="Google Shape;2974;p3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5" name="Google Shape;2975;p3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6" name="Google Shape;2976;p3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7" name="Google Shape;2977;p3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8" name="Google Shape;2978;p3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9" name="Google Shape;2979;p3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0" name="Google Shape;2980;p3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1" name="Google Shape;2981;p3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2" name="Google Shape;2982;p3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3" name="Google Shape;2983;p3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4" name="Google Shape;2984;p3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5" name="Google Shape;2985;p3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6" name="Google Shape;2986;p3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7" name="Google Shape;2987;p3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8" name="Google Shape;2988;p3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9" name="Google Shape;2989;p3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0" name="Google Shape;2990;p3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1" name="Google Shape;2991;p3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2" name="Google Shape;2992;p3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3" name="Google Shape;2993;p3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4" name="Google Shape;2994;p3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5" name="Google Shape;2995;p3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6" name="Google Shape;2996;p3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7" name="Google Shape;2997;p3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8" name="Google Shape;2998;p3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9" name="Google Shape;2999;p3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0" name="Google Shape;3000;p3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1" name="Google Shape;3001;p3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2" name="Google Shape;3002;p3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3" name="Google Shape;3003;p3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4" name="Google Shape;3004;p3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5" name="Google Shape;3005;p3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6" name="Google Shape;3006;p3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7" name="Google Shape;3007;p3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8" name="Google Shape;3008;p3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9" name="Google Shape;3009;p3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0" name="Google Shape;3010;p3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1" name="Google Shape;3011;p3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2" name="Google Shape;3012;p3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3" name="Google Shape;3013;p3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4" name="Google Shape;3014;p3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5" name="Google Shape;3015;p3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6" name="Google Shape;3016;p3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7" name="Google Shape;3017;p3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8" name="Google Shape;3018;p3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9" name="Google Shape;3019;p3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0" name="Google Shape;3020;p3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1" name="Google Shape;3021;p3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2" name="Google Shape;3022;p3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3" name="Google Shape;3023;p3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4" name="Google Shape;3024;p3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5" name="Google Shape;3025;p3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6" name="Google Shape;3026;p3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7" name="Google Shape;3027;p3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8" name="Google Shape;3028;p3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9" name="Google Shape;3029;p3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0" name="Google Shape;3030;p3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1" name="Google Shape;3031;p3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2" name="Google Shape;3032;p3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3" name="Google Shape;3033;p3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4" name="Google Shape;3034;p3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5" name="Google Shape;3035;p3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6" name="Google Shape;3036;p3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7" name="Google Shape;3037;p3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8" name="Google Shape;3038;p3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9" name="Google Shape;3039;p3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0" name="Google Shape;3040;p3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1" name="Google Shape;3041;p3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2" name="Google Shape;3042;p3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3" name="Google Shape;3043;p3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4" name="Google Shape;3044;p3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5" name="Google Shape;3045;p3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6" name="Google Shape;3046;p3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7" name="Google Shape;3047;p3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8" name="Google Shape;3048;p3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9" name="Google Shape;3049;p3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0" name="Google Shape;3050;p3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1" name="Google Shape;3051;p3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2" name="Google Shape;3052;p3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3" name="Google Shape;3053;p3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4" name="Google Shape;3054;p3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5" name="Google Shape;3055;p3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6" name="Google Shape;3056;p3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7" name="Google Shape;3057;p3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8" name="Google Shape;3058;p3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9" name="Google Shape;3059;p3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0" name="Google Shape;3060;p3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1" name="Google Shape;3061;p3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3062" name="Google Shape;3062;p3"/>
          <p:cNvGrpSpPr/>
          <p:nvPr/>
        </p:nvGrpSpPr>
        <p:grpSpPr>
          <a:xfrm>
            <a:off x="8559965" y="2322999"/>
            <a:ext cx="247784" cy="327537"/>
            <a:chOff x="2621290" y="1216686"/>
            <a:chExt cx="247784" cy="327537"/>
          </a:xfrm>
        </p:grpSpPr>
        <p:sp>
          <p:nvSpPr>
            <p:cNvPr id="3063" name="Google Shape;3063;p3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4" name="Google Shape;3064;p3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5" name="Google Shape;3065;p3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6" name="Google Shape;3066;p3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7" name="Google Shape;3067;p3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8" name="Google Shape;3068;p3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9" name="Google Shape;3069;p3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0" name="Google Shape;3070;p3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1" name="Google Shape;3071;p3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2" name="Google Shape;3072;p3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3" name="Google Shape;3073;p3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3074" name="Google Shape;3074;p3"/>
          <p:cNvGrpSpPr/>
          <p:nvPr/>
        </p:nvGrpSpPr>
        <p:grpSpPr>
          <a:xfrm>
            <a:off x="8559414" y="3041263"/>
            <a:ext cx="365324" cy="524303"/>
            <a:chOff x="2423439" y="2082150"/>
            <a:chExt cx="365324" cy="524303"/>
          </a:xfrm>
        </p:grpSpPr>
        <p:sp>
          <p:nvSpPr>
            <p:cNvPr id="3075" name="Google Shape;3075;p3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6" name="Google Shape;3076;p3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7" name="Google Shape;3077;p3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8" name="Google Shape;3078;p3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9" name="Google Shape;3079;p3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0" name="Google Shape;3080;p3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1" name="Google Shape;3081;p3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2" name="Google Shape;3082;p3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3" name="Google Shape;3083;p3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3084" name="Google Shape;3084;p3"/>
          <p:cNvGrpSpPr/>
          <p:nvPr/>
        </p:nvGrpSpPr>
        <p:grpSpPr>
          <a:xfrm>
            <a:off x="8859906" y="2746038"/>
            <a:ext cx="135149" cy="444287"/>
            <a:chOff x="2880331" y="2010988"/>
            <a:chExt cx="135149" cy="444287"/>
          </a:xfrm>
        </p:grpSpPr>
        <p:sp>
          <p:nvSpPr>
            <p:cNvPr id="3085" name="Google Shape;3085;p3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6" name="Google Shape;3086;p3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7" name="Google Shape;3087;p3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8" name="Google Shape;3088;p3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9" name="Google Shape;3089;p3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0" name="Google Shape;3090;p3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1" name="Google Shape;3091;p3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2" name="Google Shape;3092;p3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3093" name="Google Shape;3093;p3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3094" name="Google Shape;3094;p3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5" name="Google Shape;3095;p3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6" name="Google Shape;3096;p3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7" name="Google Shape;3097;p3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8" name="Google Shape;3098;p3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9" name="Google Shape;3099;p3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0" name="Google Shape;3100;p3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1" name="Google Shape;3101;p3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2" name="Google Shape;3102;p3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3" name="Google Shape;3103;p3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4" name="Google Shape;3104;p3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5" name="Google Shape;3105;p3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6" name="Google Shape;3106;p3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7" name="Google Shape;3107;p3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8" name="Google Shape;3108;p3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9" name="Google Shape;3109;p3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0" name="Google Shape;3110;p3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1" name="Google Shape;3111;p3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2" name="Google Shape;3112;p3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3" name="Google Shape;3113;p3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4" name="Google Shape;3114;p3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5" name="Google Shape;3115;p3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6" name="Google Shape;3116;p3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7" name="Google Shape;3117;p3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sp>
        <p:nvSpPr>
          <p:cNvPr id="3118" name="Google Shape;3118;p3"/>
          <p:cNvSpPr/>
          <p:nvPr/>
        </p:nvSpPr>
        <p:spPr>
          <a:xfrm flipH="1">
            <a:off x="5025573" y="229937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19" name="Google Shape;3119;p3"/>
          <p:cNvSpPr/>
          <p:nvPr/>
        </p:nvSpPr>
        <p:spPr>
          <a:xfrm>
            <a:off x="5255028" y="234698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20" name="Google Shape;3120;p3"/>
          <p:cNvSpPr txBox="1"/>
          <p:nvPr/>
        </p:nvSpPr>
        <p:spPr>
          <a:xfrm rot="1973">
            <a:off x="5278982" y="2374273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3000"/>
              <a:buFont typeface="Barriecito"/>
              <a:buNone/>
            </a:pPr>
            <a:r>
              <a:rPr lang="en-US" sz="3000" b="1" i="0" u="none" strike="noStrike" cap="none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05</a:t>
            </a:r>
            <a:endParaRPr b="1" dirty="0"/>
          </a:p>
        </p:txBody>
      </p:sp>
      <p:sp>
        <p:nvSpPr>
          <p:cNvPr id="3122" name="Google Shape;3122;p3"/>
          <p:cNvSpPr txBox="1"/>
          <p:nvPr/>
        </p:nvSpPr>
        <p:spPr>
          <a:xfrm>
            <a:off x="2106358" y="2311996"/>
            <a:ext cx="3159664" cy="117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2400"/>
              <a:buFont typeface="Barriecito"/>
              <a:buNone/>
            </a:pPr>
            <a:r>
              <a:rPr lang="en-US" sz="2800" b="1" i="0" u="none" strike="noStrike" cap="none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Listen </a:t>
            </a:r>
            <a:r>
              <a:rPr lang="en-US" sz="2800" b="1" i="0" u="none" strike="noStrike" cap="none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 repeat.  </a:t>
            </a:r>
            <a:endParaRPr sz="2800" b="1" i="0" u="none" strike="noStrike" cap="none" dirty="0">
              <a:solidFill>
                <a:srgbClr val="3C355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23" name="Google Shape;3123;p3"/>
          <p:cNvSpPr txBox="1"/>
          <p:nvPr/>
        </p:nvSpPr>
        <p:spPr>
          <a:xfrm>
            <a:off x="2175700" y="3573699"/>
            <a:ext cx="3063130" cy="1346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2400"/>
              <a:buFont typeface="Barriecito"/>
              <a:buNone/>
            </a:pPr>
            <a:r>
              <a:rPr lang="en-US" sz="2800" b="1" i="0" u="none" strike="noStrike" cap="none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Listen </a:t>
            </a:r>
            <a:r>
              <a:rPr lang="en-US" sz="2800" b="1" i="0" u="none" strike="noStrike" cap="none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 circle.  </a:t>
            </a:r>
            <a:endParaRPr sz="2800" b="1" i="0" u="none" strike="noStrike" cap="none" dirty="0">
              <a:solidFill>
                <a:srgbClr val="3C355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24" name="Google Shape;3124;p3"/>
          <p:cNvSpPr txBox="1"/>
          <p:nvPr/>
        </p:nvSpPr>
        <p:spPr>
          <a:xfrm>
            <a:off x="6051419" y="1340372"/>
            <a:ext cx="2580600" cy="591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2400"/>
              <a:buFont typeface="Barriecito"/>
              <a:buNone/>
            </a:pPr>
            <a:r>
              <a:rPr lang="en-US" sz="2800" b="1" i="0" u="none" strike="noStrike" cap="none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</a:t>
            </a:r>
            <a:r>
              <a:rPr lang="en-US" sz="2800" b="1" i="0" u="none" strike="noStrike" cap="none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chant.  </a:t>
            </a:r>
            <a:endParaRPr sz="2800" b="1" i="0" u="none" strike="noStrike" cap="none" dirty="0">
              <a:solidFill>
                <a:srgbClr val="3C355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25" name="Google Shape;3125;p3"/>
          <p:cNvSpPr txBox="1"/>
          <p:nvPr/>
        </p:nvSpPr>
        <p:spPr>
          <a:xfrm>
            <a:off x="6115641" y="2353778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2400"/>
              <a:buFont typeface="Barriecito"/>
              <a:buNone/>
              <a:tabLst/>
              <a:defRPr/>
            </a:pPr>
            <a:r>
              <a:rPr lang="vi-VN" sz="2800" b="1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Fun </a:t>
            </a:r>
            <a:r>
              <a:rPr lang="vi-VN" sz="2800" b="1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corner </a:t>
            </a:r>
            <a:endParaRPr lang="en-US" sz="2800" b="1">
              <a:solidFill>
                <a:srgbClr val="3C3559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2400"/>
              <a:buFont typeface="Barriecito"/>
              <a:buNone/>
              <a:tabLst/>
              <a:defRPr/>
            </a:pPr>
            <a:r>
              <a:rPr lang="vi-VN" sz="2800" b="1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&amp; </a:t>
            </a:r>
            <a:r>
              <a:rPr lang="vi-VN" sz="2800" b="1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w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3C3559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rap-up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solidFill>
                <a:srgbClr val="3C3559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900223317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16843-312C-CF51-D5D3-C52C1C0E9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228A67-7165-642E-93D2-73F8AA8B00D7}"/>
              </a:ext>
            </a:extLst>
          </p:cNvPr>
          <p:cNvSpPr txBox="1"/>
          <p:nvPr/>
        </p:nvSpPr>
        <p:spPr>
          <a:xfrm>
            <a:off x="482600" y="1549400"/>
            <a:ext cx="518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i="1" dirty="0">
                <a:solidFill>
                  <a:schemeClr val="accent6"/>
                </a:solidFill>
                <a:latin typeface="Book Antiqua" panose="02040602050305030304" pitchFamily="18" charset="0"/>
              </a:rPr>
              <a:t>Mon</a:t>
            </a:r>
            <a: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  <a:t>days, Mondays, Mondays.</a:t>
            </a:r>
            <a:b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</a:br>
            <a: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  <a:t>What do you do on Mondays?</a:t>
            </a:r>
            <a:b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</a:br>
            <a:r>
              <a:rPr lang="x-none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  <a:t>I do homework on Mondays</a:t>
            </a:r>
            <a:r>
              <a:rPr lang="en-US" sz="2400" b="0" i="1" dirty="0">
                <a:solidFill>
                  <a:schemeClr val="accent6"/>
                </a:solidFill>
                <a:latin typeface="Book Antiqua" panose="02040602050305030304" pitchFamily="18" charset="0"/>
              </a:rPr>
              <a:t>.</a:t>
            </a:r>
            <a:endParaRPr lang="x-none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281926-F56F-12F5-0496-13E98B709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571" y="900440"/>
            <a:ext cx="2616977" cy="184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20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0" name="Google Shape;3130;p4"/>
          <p:cNvSpPr/>
          <p:nvPr/>
        </p:nvSpPr>
        <p:spPr>
          <a:xfrm>
            <a:off x="3535689" y="1006294"/>
            <a:ext cx="2072321" cy="1615475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1" name="Google Shape;3131;p4"/>
          <p:cNvSpPr txBox="1">
            <a:spLocks noGrp="1"/>
          </p:cNvSpPr>
          <p:nvPr>
            <p:ph type="title"/>
          </p:nvPr>
        </p:nvSpPr>
        <p:spPr>
          <a:xfrm>
            <a:off x="1765889" y="2661955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Warm-up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32" name="Google Shape;3132;p4"/>
          <p:cNvSpPr txBox="1">
            <a:spLocks noGrp="1"/>
          </p:cNvSpPr>
          <p:nvPr>
            <p:ph type="title" idx="2"/>
          </p:nvPr>
        </p:nvSpPr>
        <p:spPr>
          <a:xfrm>
            <a:off x="3796799" y="1101617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01</a:t>
            </a:r>
            <a:endParaRPr dirty="0"/>
          </a:p>
        </p:txBody>
      </p:sp>
      <p:grpSp>
        <p:nvGrpSpPr>
          <p:cNvPr id="3133" name="Google Shape;3133;p4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134" name="Google Shape;3134;p4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4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4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4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4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4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4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4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4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4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4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4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4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4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8" name="Google Shape;3148;p4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4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4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4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4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4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4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4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4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4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8" name="Google Shape;3158;p4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9" name="Google Shape;3159;p4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0" name="Google Shape;3160;p4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1" name="Google Shape;3161;p4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2" name="Google Shape;3162;p4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3" name="Google Shape;3163;p4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4" name="Google Shape;3164;p4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5" name="Google Shape;3165;p4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6" name="Google Shape;3166;p4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7" name="Google Shape;3167;p4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8" name="Google Shape;3168;p4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9" name="Google Shape;3169;p4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0" name="Google Shape;3170;p4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1" name="Google Shape;3171;p4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2" name="Google Shape;3172;p4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3" name="Google Shape;3173;p4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4" name="Google Shape;3174;p4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5" name="Google Shape;3175;p4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6" name="Google Shape;3176;p4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7" name="Google Shape;3177;p4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8" name="Google Shape;3178;p4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9" name="Google Shape;3179;p4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0" name="Google Shape;3180;p4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1" name="Google Shape;3181;p4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2" name="Google Shape;3182;p4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3" name="Google Shape;3183;p4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4" name="Google Shape;3184;p4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5" name="Google Shape;3185;p4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6" name="Google Shape;3186;p4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7" name="Google Shape;3187;p4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8" name="Google Shape;3188;p4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9" name="Google Shape;3189;p4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0" name="Google Shape;3190;p4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1" name="Google Shape;3191;p4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2" name="Google Shape;3192;p4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3" name="Google Shape;3193;p4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4" name="Google Shape;3194;p4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5" name="Google Shape;3195;p4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6" name="Google Shape;3196;p4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7" name="Google Shape;3197;p4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8" name="Google Shape;3198;p4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9" name="Google Shape;3199;p4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0" name="Google Shape;3200;p4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1" name="Google Shape;3201;p4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2" name="Google Shape;3202;p4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3" name="Google Shape;3203;p4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4" name="Google Shape;3204;p4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5" name="Google Shape;3205;p4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6" name="Google Shape;3206;p4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7" name="Google Shape;3207;p4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8" name="Google Shape;3208;p4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9" name="Google Shape;3209;p4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0" name="Google Shape;3210;p4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1" name="Google Shape;3211;p4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2" name="Google Shape;3212;p4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3" name="Google Shape;3213;p4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4" name="Google Shape;3214;p4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5" name="Google Shape;3215;p4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6" name="Google Shape;3216;p4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7" name="Google Shape;3217;p4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8" name="Google Shape;3218;p4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9" name="Google Shape;3219;p4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0" name="Google Shape;3220;p4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1" name="Google Shape;3221;p4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2" name="Google Shape;3222;p4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3" name="Google Shape;3223;p4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4" name="Google Shape;3224;p4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5" name="Google Shape;3225;p4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6" name="Google Shape;3226;p4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7" name="Google Shape;3227;p4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8" name="Google Shape;3228;p4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9" name="Google Shape;3229;p4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30" name="Google Shape;3230;p4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231" name="Google Shape;3231;p4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2" name="Google Shape;3232;p4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3" name="Google Shape;3233;p4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4" name="Google Shape;3234;p4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5" name="Google Shape;3235;p4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6" name="Google Shape;3236;p4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7" name="Google Shape;3237;p4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8" name="Google Shape;3238;p4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9" name="Google Shape;3239;p4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0" name="Google Shape;3240;p4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1" name="Google Shape;3241;p4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2" name="Google Shape;3242;p4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3" name="Google Shape;3243;p4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4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5" name="Google Shape;3245;p4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6" name="Google Shape;3246;p4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7" name="Google Shape;3247;p4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p4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p4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0" name="Google Shape;3250;p4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1" name="Google Shape;3251;p4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2" name="Google Shape;3252;p4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3" name="Google Shape;3253;p4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4" name="Google Shape;3254;p4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5" name="Google Shape;3255;p4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6" name="Google Shape;3256;p4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7" name="Google Shape;3257;p4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8" name="Google Shape;3258;p4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9" name="Google Shape;3259;p4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0" name="Google Shape;3260;p4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1" name="Google Shape;3261;p4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2" name="Google Shape;3262;p4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3" name="Google Shape;3263;p4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4" name="Google Shape;3264;p4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5" name="Google Shape;3265;p4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6" name="Google Shape;3266;p4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7" name="Google Shape;3267;p4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8" name="Google Shape;3268;p4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9" name="Google Shape;3269;p4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0" name="Google Shape;3270;p4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1" name="Google Shape;3271;p4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2" name="Google Shape;3272;p4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3" name="Google Shape;3273;p4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4" name="Google Shape;3274;p4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5" name="Google Shape;3275;p4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6" name="Google Shape;3276;p4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7" name="Google Shape;3277;p4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8" name="Google Shape;3278;p4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9" name="Google Shape;3279;p4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0" name="Google Shape;3280;p4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1" name="Google Shape;3281;p4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2" name="Google Shape;3282;p4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3" name="Google Shape;3283;p4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4" name="Google Shape;3284;p4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5" name="Google Shape;3285;p4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6" name="Google Shape;3286;p4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7" name="Google Shape;3287;p4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8" name="Google Shape;3288;p4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9" name="Google Shape;3289;p4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0" name="Google Shape;3290;p4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1" name="Google Shape;3291;p4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2" name="Google Shape;3292;p4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3" name="Google Shape;3293;p4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4" name="Google Shape;3294;p4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5" name="Google Shape;3295;p4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6" name="Google Shape;3296;p4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7" name="Google Shape;3297;p4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8" name="Google Shape;3298;p4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9" name="Google Shape;3299;p4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0" name="Google Shape;3300;p4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1" name="Google Shape;3301;p4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2" name="Google Shape;3302;p4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3" name="Google Shape;3303;p4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4" name="Google Shape;3304;p4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5" name="Google Shape;3305;p4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6" name="Google Shape;3306;p4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7" name="Google Shape;3307;p4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8" name="Google Shape;3308;p4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9" name="Google Shape;3309;p4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0" name="Google Shape;3310;p4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1" name="Google Shape;3311;p4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2" name="Google Shape;3312;p4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4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4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4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4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4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4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4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0" name="Google Shape;3320;p4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4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4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4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4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4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4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4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4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4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4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4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p4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4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4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4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4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4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38" name="Google Shape;3338;p4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339" name="Google Shape;3339;p4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4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4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2" name="Google Shape;3342;p4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343" name="Google Shape;3343;p4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4" name="Google Shape;3344;p4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4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4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4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4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9" name="Google Shape;3349;p4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350" name="Google Shape;3350;p4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4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4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4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4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4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4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4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4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4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4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61" name="Google Shape;3361;p4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362" name="Google Shape;3362;p4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4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4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4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4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7" name="Google Shape;3367;p4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8" name="Google Shape;3368;p4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9" name="Google Shape;3369;p4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4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1" name="Google Shape;3371;p4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3372" name="Google Shape;3372;p4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4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4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4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4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4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4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4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80" name="Google Shape;3380;p4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3381" name="Google Shape;3381;p4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4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4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4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4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4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4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4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4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4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4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4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4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4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4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4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4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4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4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0" name="Google Shape;3400;p4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1" name="Google Shape;3401;p4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4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4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195761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657;p39">
            <a:extLst>
              <a:ext uri="{FF2B5EF4-FFF2-40B4-BE49-F238E27FC236}">
                <a16:creationId xmlns:a16="http://schemas.microsoft.com/office/drawing/2014/main" id="{E2BE9F8B-1A2D-B3F0-706A-3AE477DB3204}"/>
              </a:ext>
            </a:extLst>
          </p:cNvPr>
          <p:cNvSpPr txBox="1">
            <a:spLocks/>
          </p:cNvSpPr>
          <p:nvPr/>
        </p:nvSpPr>
        <p:spPr>
          <a:xfrm>
            <a:off x="1738740" y="2316989"/>
            <a:ext cx="6058274" cy="1277700"/>
          </a:xfrm>
          <a:prstGeom prst="rect">
            <a:avLst/>
          </a:prstGeom>
          <a:gradFill>
            <a:gsLst>
              <a:gs pos="0">
                <a:srgbClr val="00B050"/>
              </a:gs>
              <a:gs pos="54000">
                <a:schemeClr val="accent1">
                  <a:lumMod val="45000"/>
                  <a:lumOff val="55000"/>
                </a:schemeClr>
              </a:gs>
              <a:gs pos="22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It’s Monday. </a:t>
            </a:r>
          </a:p>
        </p:txBody>
      </p:sp>
      <p:sp>
        <p:nvSpPr>
          <p:cNvPr id="3" name="Google Shape;2657;p39">
            <a:extLst>
              <a:ext uri="{FF2B5EF4-FFF2-40B4-BE49-F238E27FC236}">
                <a16:creationId xmlns:a16="http://schemas.microsoft.com/office/drawing/2014/main" id="{6F31A4D7-CB0E-CD80-D9CD-2A70E95124E1}"/>
              </a:ext>
            </a:extLst>
          </p:cNvPr>
          <p:cNvSpPr txBox="1">
            <a:spLocks/>
          </p:cNvSpPr>
          <p:nvPr/>
        </p:nvSpPr>
        <p:spPr>
          <a:xfrm>
            <a:off x="116878" y="886145"/>
            <a:ext cx="9027121" cy="12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What day </a:t>
            </a:r>
            <a:r>
              <a:rPr lang="en-US" sz="6000" b="1">
                <a:solidFill>
                  <a:srgbClr val="00B050"/>
                </a:solidFill>
                <a:latin typeface="Comic Sans MS" panose="030F0702030302020204" pitchFamily="66" charset="0"/>
              </a:rPr>
              <a:t>is it today? </a:t>
            </a:r>
            <a:endParaRPr lang="en-US" sz="60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714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AC77E0-B4D6-0E91-DB3B-BEFB04519290}"/>
              </a:ext>
            </a:extLst>
          </p:cNvPr>
          <p:cNvSpPr/>
          <p:nvPr/>
        </p:nvSpPr>
        <p:spPr>
          <a:xfrm>
            <a:off x="852523" y="677075"/>
            <a:ext cx="7913067" cy="861774"/>
          </a:xfrm>
          <a:prstGeom prst="rect">
            <a:avLst/>
          </a:prstGeom>
          <a:gradFill>
            <a:gsLst>
              <a:gs pos="0">
                <a:srgbClr val="00B050"/>
              </a:gs>
              <a:gs pos="54000">
                <a:schemeClr val="accent1">
                  <a:lumMod val="45000"/>
                  <a:lumOff val="55000"/>
                </a:schemeClr>
              </a:gs>
              <a:gs pos="22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What day </a:t>
            </a:r>
            <a:r>
              <a:rPr lang="en-US" sz="5000" b="1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is it today?</a:t>
            </a:r>
            <a:endParaRPr lang="en-US" sz="5000" b="1" dirty="0">
              <a:solidFill>
                <a:schemeClr val="tx1"/>
              </a:solidFill>
              <a:latin typeface="Comic Sans MS" panose="030F0702030302020204" pitchFamily="66" charset="0"/>
              <a:sym typeface="Barrieci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42591A-89D3-41A1-C2F2-710DB53E616E}"/>
              </a:ext>
            </a:extLst>
          </p:cNvPr>
          <p:cNvSpPr txBox="1"/>
          <p:nvPr/>
        </p:nvSpPr>
        <p:spPr>
          <a:xfrm>
            <a:off x="613319" y="2244401"/>
            <a:ext cx="2899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chemeClr val="tx2">
                    <a:lumMod val="50000"/>
                  </a:schemeClr>
                </a:solidFill>
                <a:latin typeface="Lucida Handwriting" panose="03010101010101010101" pitchFamily="66" charset="77"/>
              </a:rPr>
              <a:t>Monday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8C689B-4425-71C4-527E-47180B1F4BC4}"/>
              </a:ext>
            </a:extLst>
          </p:cNvPr>
          <p:cNvSpPr txBox="1"/>
          <p:nvPr/>
        </p:nvSpPr>
        <p:spPr>
          <a:xfrm>
            <a:off x="3041097" y="1798372"/>
            <a:ext cx="2442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chemeClr val="tx2">
                    <a:lumMod val="50000"/>
                  </a:schemeClr>
                </a:solidFill>
                <a:latin typeface="Lucida Handwriting" panose="03010101010101010101" pitchFamily="66" charset="77"/>
              </a:rPr>
              <a:t>Tuesday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A1211D-0DB5-AC38-75E6-FC66E4905EA2}"/>
              </a:ext>
            </a:extLst>
          </p:cNvPr>
          <p:cNvSpPr txBox="1"/>
          <p:nvPr/>
        </p:nvSpPr>
        <p:spPr>
          <a:xfrm>
            <a:off x="5483213" y="2028552"/>
            <a:ext cx="3178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chemeClr val="tx2">
                    <a:lumMod val="50000"/>
                  </a:schemeClr>
                </a:solidFill>
                <a:latin typeface="Lucida Handwriting" panose="03010101010101010101" pitchFamily="66" charset="77"/>
              </a:rPr>
              <a:t>Wednesday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1DE334-C2A2-C629-0DF6-E9BB56B68002}"/>
              </a:ext>
            </a:extLst>
          </p:cNvPr>
          <p:cNvSpPr txBox="1"/>
          <p:nvPr/>
        </p:nvSpPr>
        <p:spPr>
          <a:xfrm>
            <a:off x="956221" y="3134280"/>
            <a:ext cx="2821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chemeClr val="tx2">
                    <a:lumMod val="50000"/>
                  </a:schemeClr>
                </a:solidFill>
                <a:latin typeface="Lucida Handwriting" panose="03010101010101010101" pitchFamily="66" charset="77"/>
              </a:rPr>
              <a:t>Thursday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312A39-0F9F-B90B-B8B6-E12E7B39E847}"/>
              </a:ext>
            </a:extLst>
          </p:cNvPr>
          <p:cNvSpPr txBox="1"/>
          <p:nvPr/>
        </p:nvSpPr>
        <p:spPr>
          <a:xfrm>
            <a:off x="4131527" y="2967857"/>
            <a:ext cx="2113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chemeClr val="tx2">
                    <a:lumMod val="50000"/>
                  </a:schemeClr>
                </a:solidFill>
                <a:latin typeface="Lucida Handwriting" panose="03010101010101010101" pitchFamily="66" charset="77"/>
              </a:rPr>
              <a:t>Friday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711371-2877-8890-EB33-3B0811839A1B}"/>
              </a:ext>
            </a:extLst>
          </p:cNvPr>
          <p:cNvSpPr txBox="1"/>
          <p:nvPr/>
        </p:nvSpPr>
        <p:spPr>
          <a:xfrm>
            <a:off x="5944334" y="3472241"/>
            <a:ext cx="2821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chemeClr val="tx2">
                    <a:lumMod val="50000"/>
                  </a:schemeClr>
                </a:solidFill>
                <a:latin typeface="Lucida Handwriting" panose="03010101010101010101" pitchFamily="66" charset="77"/>
              </a:rPr>
              <a:t>Saturday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EE9E0D-687A-37C8-A883-D735088ED596}"/>
              </a:ext>
            </a:extLst>
          </p:cNvPr>
          <p:cNvSpPr txBox="1"/>
          <p:nvPr/>
        </p:nvSpPr>
        <p:spPr>
          <a:xfrm>
            <a:off x="2979955" y="4024159"/>
            <a:ext cx="2821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chemeClr val="tx2">
                    <a:lumMod val="50000"/>
                  </a:schemeClr>
                </a:solidFill>
                <a:latin typeface="Lucida Handwriting" panose="03010101010101010101" pitchFamily="66" charset="77"/>
              </a:rPr>
              <a:t>Sunday</a:t>
            </a:r>
          </a:p>
        </p:txBody>
      </p:sp>
    </p:spTree>
    <p:extLst>
      <p:ext uri="{BB962C8B-B14F-4D97-AF65-F5344CB8AC3E}">
        <p14:creationId xmlns:p14="http://schemas.microsoft.com/office/powerpoint/2010/main" val="54529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5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8" grpId="2"/>
      <p:bldP spid="8" grpId="3"/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02B57-D7B2-0A82-DE3B-D53DAA65A2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73" t="11781" r="13840" b="7641"/>
          <a:stretch/>
        </p:blipFill>
        <p:spPr>
          <a:xfrm>
            <a:off x="333011" y="1467366"/>
            <a:ext cx="4394201" cy="294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A0EC85-3819-7AEE-288C-7EA221E7DAD5}"/>
              </a:ext>
            </a:extLst>
          </p:cNvPr>
          <p:cNvSpPr txBox="1"/>
          <p:nvPr/>
        </p:nvSpPr>
        <p:spPr>
          <a:xfrm>
            <a:off x="1120702" y="615195"/>
            <a:ext cx="70321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000" dirty="0">
                <a:solidFill>
                  <a:srgbClr val="7030A0"/>
                </a:solidFill>
              </a:rPr>
              <a:t>WHAT DO YOU DO ON MONDAYS?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4CFA5D-4A93-1376-B018-5DB4460AF4EA}"/>
              </a:ext>
            </a:extLst>
          </p:cNvPr>
          <p:cNvSpPr txBox="1"/>
          <p:nvPr/>
        </p:nvSpPr>
        <p:spPr>
          <a:xfrm>
            <a:off x="4785090" y="2940566"/>
            <a:ext cx="43030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000" dirty="0">
                <a:solidFill>
                  <a:srgbClr val="7030A0"/>
                </a:solidFill>
              </a:rPr>
              <a:t>I STUDY AT SCHOOL.</a:t>
            </a:r>
          </a:p>
        </p:txBody>
      </p:sp>
    </p:spTree>
    <p:extLst>
      <p:ext uri="{BB962C8B-B14F-4D97-AF65-F5344CB8AC3E}">
        <p14:creationId xmlns:p14="http://schemas.microsoft.com/office/powerpoint/2010/main" val="3113591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75E131-C7CD-D513-DB19-967D751F19CA}"/>
              </a:ext>
            </a:extLst>
          </p:cNvPr>
          <p:cNvSpPr txBox="1"/>
          <p:nvPr/>
        </p:nvSpPr>
        <p:spPr>
          <a:xfrm>
            <a:off x="2753890" y="61998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7030A0"/>
                </a:solidFill>
              </a:rPr>
              <a:t>Let’s sing together!</a:t>
            </a:r>
            <a:endParaRPr lang="x-none" sz="2400" dirty="0">
              <a:solidFill>
                <a:srgbClr val="7030A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415F40-3319-C4AF-F0B4-BDDAE0983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43" y="484587"/>
            <a:ext cx="7206147" cy="4661296"/>
          </a:xfrm>
          <a:prstGeom prst="rect">
            <a:avLst/>
          </a:prstGeom>
        </p:spPr>
      </p:pic>
      <p:pic>
        <p:nvPicPr>
          <p:cNvPr id="6" name="Track 32">
            <a:hlinkClick r:id="" action="ppaction://media"/>
            <a:extLst>
              <a:ext uri="{FF2B5EF4-FFF2-40B4-BE49-F238E27FC236}">
                <a16:creationId xmlns:a16="http://schemas.microsoft.com/office/drawing/2014/main" id="{1C400580-11FE-39C1-83A0-ABCF2D0E52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98886" y="523663"/>
            <a:ext cx="513716" cy="51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1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3" name="Google Shape;3453;p21"/>
          <p:cNvSpPr txBox="1">
            <a:spLocks noGrp="1"/>
          </p:cNvSpPr>
          <p:nvPr>
            <p:ph type="title"/>
          </p:nvPr>
        </p:nvSpPr>
        <p:spPr>
          <a:xfrm>
            <a:off x="1081973" y="2668411"/>
            <a:ext cx="7062613" cy="1621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1</a:t>
            </a:r>
            <a:b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vi-VN" sz="4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Listen and </a:t>
            </a:r>
            <a:r>
              <a:rPr lang="en-US" sz="4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repeat</a:t>
            </a:r>
            <a:r>
              <a:rPr lang="vi-VN" sz="4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45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3454" name="Google Shape;3454;p21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455" name="Google Shape;3455;p21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1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1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1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1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1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1" name="Google Shape;3461;p21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2" name="Google Shape;3462;p21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1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1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1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1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1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1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1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1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1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1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1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1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1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1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1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1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1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1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1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1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1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1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1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1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1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1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1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1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1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1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1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1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1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1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1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1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1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1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1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1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1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1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1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1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1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1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1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1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1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1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1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1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1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1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1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1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1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1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1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1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1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1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1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1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1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1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1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1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1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1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1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1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1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1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1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1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1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1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1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1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1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1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1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1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1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1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1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1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51" name="Google Shape;3551;p21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552" name="Google Shape;3552;p21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1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1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1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1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1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1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1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1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1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1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1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1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1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1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1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1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1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1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1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1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1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1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1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1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1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1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1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1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1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1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1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1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1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1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1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1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1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1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1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1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1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1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1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1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1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1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1" name="Google Shape;3621;p21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2" name="Google Shape;3622;p21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1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1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1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1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1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1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9" name="Google Shape;3629;p21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0" name="Google Shape;3630;p21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1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1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1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1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1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1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7" name="Google Shape;3637;p21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8" name="Google Shape;3638;p21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9" name="Google Shape;3639;p21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0" name="Google Shape;3640;p21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1" name="Google Shape;3641;p21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2" name="Google Shape;3642;p21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3" name="Google Shape;3643;p21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4" name="Google Shape;3644;p21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5" name="Google Shape;3645;p21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6" name="Google Shape;3646;p21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7" name="Google Shape;3647;p21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0" name="Google Shape;3650;p21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1" name="Google Shape;3651;p21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2" name="Google Shape;3652;p21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3" name="Google Shape;3653;p21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4" name="Google Shape;3654;p21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5" name="Google Shape;3655;p21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6" name="Google Shape;3656;p21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7" name="Google Shape;3657;p21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8" name="Google Shape;3658;p21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59" name="Google Shape;3659;p21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660" name="Google Shape;3660;p21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1" name="Google Shape;3661;p21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2" name="Google Shape;3662;p21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63" name="Google Shape;3663;p21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664" name="Google Shape;3664;p21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5" name="Google Shape;3665;p21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6" name="Google Shape;3666;p21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7" name="Google Shape;3667;p21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8" name="Google Shape;3668;p21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9" name="Google Shape;3669;p21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70" name="Google Shape;3670;p21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671" name="Google Shape;3671;p21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82" name="Google Shape;3682;p21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683" name="Google Shape;3683;p21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7" name="Google Shape;3687;p21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8" name="Google Shape;3688;p21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9" name="Google Shape;3689;p21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0" name="Google Shape;3690;p21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1" name="Google Shape;3691;p21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92" name="Google Shape;3692;p21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3693" name="Google Shape;3693;p21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4" name="Google Shape;3694;p21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5" name="Google Shape;3695;p21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6" name="Google Shape;3696;p21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7" name="Google Shape;3697;p21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8" name="Google Shape;3698;p21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9" name="Google Shape;3699;p21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0" name="Google Shape;3700;p21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01" name="Google Shape;3701;p21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3702" name="Google Shape;3702;p21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3" name="Google Shape;3703;p21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4" name="Google Shape;3704;p21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5" name="Google Shape;3705;p21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6" name="Google Shape;3706;p21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7" name="Google Shape;3707;p21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8" name="Google Shape;3708;p21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9" name="Google Shape;3709;p21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0" name="Google Shape;3710;p21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1" name="Google Shape;3711;p21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2" name="Google Shape;3712;p21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3" name="Google Shape;3713;p21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4" name="Google Shape;3714;p21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5" name="Google Shape;3715;p21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6" name="Google Shape;3716;p21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7" name="Google Shape;3717;p21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8" name="Google Shape;3718;p21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9" name="Google Shape;3719;p21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0" name="Google Shape;3720;p21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1" name="Google Shape;3721;p21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2" name="Google Shape;3722;p21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3" name="Google Shape;3723;p21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4" name="Google Shape;3724;p21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25" name="Google Shape;3725;p21"/>
          <p:cNvSpPr/>
          <p:nvPr/>
        </p:nvSpPr>
        <p:spPr>
          <a:xfrm flipH="1">
            <a:off x="3493775" y="1117157"/>
            <a:ext cx="1757253" cy="1525944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71DB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26" name="Google Shape;3726;p21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02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142475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4F13B2-91F1-E253-65D0-0F7D8F179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103" y="1298308"/>
            <a:ext cx="8803793" cy="2114986"/>
          </a:xfrm>
          <a:prstGeom prst="rect">
            <a:avLst/>
          </a:prstGeom>
        </p:spPr>
      </p:pic>
      <p:pic>
        <p:nvPicPr>
          <p:cNvPr id="7" name="Track 33">
            <a:hlinkClick r:id="" action="ppaction://media"/>
            <a:extLst>
              <a:ext uri="{FF2B5EF4-FFF2-40B4-BE49-F238E27FC236}">
                <a16:creationId xmlns:a16="http://schemas.microsoft.com/office/drawing/2014/main" id="{C8816953-A2E7-72AE-04DC-47B1BC8170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46699" y="14014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9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asic English for Korean Speakers Workshop by Slidesgo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4 Unit 3 Lesson 1 Period 1 edited" id="{C70688B8-C1DF-CB40-974B-A19909E58405}" vid="{8C77F644-B37F-BD43-BD34-7E5B91668847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Basic English for Korean Speakers Workshop by Slidesgo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4 Unit 3 Lesson 1 Period 1 edited" id="{C70688B8-C1DF-CB40-974B-A19909E58405}" vid="{7E29B1D8-0D1C-9549-B5D0-DCEE2D2D4C7E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4 Unit 3 Lesson 1 Period 1 edited" id="{C70688B8-C1DF-CB40-974B-A19909E58405}" vid="{78461BCD-6997-1D4F-B94E-5C1BBE732653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2182</TotalTime>
  <Words>193</Words>
  <Application>Microsoft Office PowerPoint</Application>
  <PresentationFormat>On-screen Show (16:9)</PresentationFormat>
  <Paragraphs>55</Paragraphs>
  <Slides>20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Engravers MT</vt:lpstr>
      <vt:lpstr>Comic Sans MS</vt:lpstr>
      <vt:lpstr>American Typewriter</vt:lpstr>
      <vt:lpstr>Dosis</vt:lpstr>
      <vt:lpstr>Barriecito</vt:lpstr>
      <vt:lpstr>Calibri</vt:lpstr>
      <vt:lpstr>Lucida Handwriting</vt:lpstr>
      <vt:lpstr>Calibri Light</vt:lpstr>
      <vt:lpstr>Book Antiqua</vt:lpstr>
      <vt:lpstr>Arial</vt:lpstr>
      <vt:lpstr>Bradley Hand</vt:lpstr>
      <vt:lpstr>Baskerville</vt:lpstr>
      <vt:lpstr>Basic English for Korean Speakers Workshop by Slidesgo</vt:lpstr>
      <vt:lpstr>1_Custom Design</vt:lpstr>
      <vt:lpstr>2_Basic English for Korean Speakers Workshop by Slidesgo</vt:lpstr>
      <vt:lpstr>1_Basic English for Korean Speakers Workshop by Slidesgo</vt:lpstr>
      <vt:lpstr>Custom Design</vt:lpstr>
      <vt:lpstr>Office Theme</vt:lpstr>
      <vt:lpstr>My week </vt:lpstr>
      <vt:lpstr>01</vt:lpstr>
      <vt:lpstr>Warm-up</vt:lpstr>
      <vt:lpstr>PowerPoint Presentation</vt:lpstr>
      <vt:lpstr>PowerPoint Presentation</vt:lpstr>
      <vt:lpstr>PowerPoint Presentation</vt:lpstr>
      <vt:lpstr>PowerPoint Presentation</vt:lpstr>
      <vt:lpstr>Activity 1 Listen and repeat.</vt:lpstr>
      <vt:lpstr>PowerPoint Presentation</vt:lpstr>
      <vt:lpstr>Activity 2 Listen and circle.</vt:lpstr>
      <vt:lpstr>PowerPoint Presentation</vt:lpstr>
      <vt:lpstr>PowerPoint Presentation</vt:lpstr>
      <vt:lpstr>PowerPoint Presentation</vt:lpstr>
      <vt:lpstr>Activity 3 Let’s chant.</vt:lpstr>
      <vt:lpstr>PowerPoint Presentation</vt:lpstr>
      <vt:lpstr>Fun corner &amp; wrap-up</vt:lpstr>
      <vt:lpstr>Be a chant composer!</vt:lpstr>
      <vt:lpstr>BE A CHANT COMPOSER!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English for Korean Speakers Workshop</dc:title>
  <dc:creator>HP</dc:creator>
  <cp:lastModifiedBy>vanhiephnhp</cp:lastModifiedBy>
  <cp:revision>99</cp:revision>
  <dcterms:modified xsi:type="dcterms:W3CDTF">2024-09-28T03:42:36Z</dcterms:modified>
</cp:coreProperties>
</file>