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577" r:id="rId2"/>
    <p:sldId id="533" r:id="rId3"/>
    <p:sldId id="561" r:id="rId4"/>
    <p:sldId id="535" r:id="rId5"/>
    <p:sldId id="494" r:id="rId6"/>
    <p:sldId id="537" r:id="rId7"/>
    <p:sldId id="562" r:id="rId8"/>
    <p:sldId id="420" r:id="rId9"/>
    <p:sldId id="563" r:id="rId10"/>
    <p:sldId id="429" r:id="rId11"/>
    <p:sldId id="564" r:id="rId12"/>
    <p:sldId id="463" r:id="rId13"/>
    <p:sldId id="565" r:id="rId14"/>
    <p:sldId id="430" r:id="rId15"/>
    <p:sldId id="567" r:id="rId16"/>
    <p:sldId id="566" r:id="rId17"/>
    <p:sldId id="568" r:id="rId18"/>
    <p:sldId id="465" r:id="rId19"/>
    <p:sldId id="469" r:id="rId20"/>
    <p:sldId id="569" r:id="rId21"/>
  </p:sldIdLst>
  <p:sldSz cx="18288000" cy="10287000"/>
  <p:notesSz cx="6858000" cy="9144000"/>
  <p:embeddedFontLst>
    <p:embeddedFont>
      <p:font typeface="Abadi" panose="020B0604020104020204" pitchFamily="34" charset="0"/>
      <p:regular r:id="rId23"/>
    </p:embeddedFont>
    <p:embeddedFont>
      <p:font typeface="Congenial" panose="02000503040000020004" pitchFamily="2" charset="0"/>
      <p:regular r:id="rId24"/>
      <p:bold r:id="rId25"/>
      <p:italic r:id="rId26"/>
      <p:boldItalic r:id="rId27"/>
    </p:embeddedFont>
    <p:embeddedFont>
      <p:font typeface="Josefin Slab SemiBold" pitchFamily="2" charset="0"/>
      <p:bold r:id="rId28"/>
      <p:boldItalic r:id="rId29"/>
    </p:embeddedFont>
    <p:embeddedFont>
      <p:font typeface="Margin" charset="0"/>
      <p:regular r:id="rId30"/>
    </p:embeddedFont>
    <p:embeddedFont>
      <p:font typeface="MTD Feliz en Vista" panose="00000500000000000000"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a:srgbClr val="006600"/>
    <a:srgbClr val="F8E9A0"/>
    <a:srgbClr val="CC00FF"/>
    <a:srgbClr val="FF3300"/>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91" autoAdjust="0"/>
    <p:restoredTop sz="82314" autoAdjust="0"/>
  </p:normalViewPr>
  <p:slideViewPr>
    <p:cSldViewPr>
      <p:cViewPr varScale="1">
        <p:scale>
          <a:sx n="55" d="100"/>
          <a:sy n="55" d="100"/>
        </p:scale>
        <p:origin x="2355" y="4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DB937C-BEC4-4CA2-B596-51754A948836}" type="datetimeFigureOut">
              <a:rPr lang="en-US" smtClean="0"/>
              <a:t>9/28/2024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2B819D-1A12-4B36-99A6-EA120532125E}" type="slidenum">
              <a:rPr lang="en-US" smtClean="0"/>
              <a:t>‹#›</a:t>
            </a:fld>
            <a:endParaRPr lang="en-US"/>
          </a:p>
        </p:txBody>
      </p:sp>
    </p:spTree>
    <p:extLst>
      <p:ext uri="{BB962C8B-B14F-4D97-AF65-F5344CB8AC3E}">
        <p14:creationId xmlns:p14="http://schemas.microsoft.com/office/powerpoint/2010/main" val="2854024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Have pupils point at the word </a:t>
            </a:r>
            <a:r>
              <a:rPr lang="en-US" sz="1800" i="1" dirty="0">
                <a:solidFill>
                  <a:srgbClr val="000000"/>
                </a:solidFill>
                <a:effectLst/>
                <a:latin typeface="Times New Roman" panose="02020603050405020304" pitchFamily="18" charset="0"/>
                <a:ea typeface="Times New Roman" panose="02020603050405020304" pitchFamily="18" charset="0"/>
              </a:rPr>
              <a:t>‘active’</a:t>
            </a:r>
            <a:r>
              <a:rPr lang="en-US" sz="1800" dirty="0">
                <a:solidFill>
                  <a:srgbClr val="000000"/>
                </a:solidFill>
                <a:effectLst/>
                <a:latin typeface="Times New Roman" panose="02020603050405020304" pitchFamily="18" charset="0"/>
                <a:ea typeface="Times New Roman" panose="02020603050405020304" pitchFamily="18" charset="0"/>
              </a:rPr>
              <a:t> and the sentence </a:t>
            </a:r>
            <a:r>
              <a:rPr lang="en-US" sz="1800" i="1" dirty="0">
                <a:solidFill>
                  <a:srgbClr val="000000"/>
                </a:solidFill>
                <a:effectLst/>
                <a:latin typeface="Times New Roman" panose="02020603050405020304" pitchFamily="18" charset="0"/>
                <a:ea typeface="Times New Roman" panose="02020603050405020304" pitchFamily="18" charset="0"/>
              </a:rPr>
              <a:t>He’s active.</a:t>
            </a:r>
            <a:r>
              <a:rPr lang="en-US" sz="1800" dirty="0">
                <a:solidFill>
                  <a:srgbClr val="000000"/>
                </a:solidFill>
                <a:effectLst/>
                <a:latin typeface="Times New Roman" panose="02020603050405020304" pitchFamily="18" charset="0"/>
                <a:ea typeface="Times New Roman" panose="02020603050405020304" pitchFamily="18" charset="0"/>
              </a:rPr>
              <a:t> Play the recording of the word and sentence for them to listen and repeat in chorus and individually until they feel confident. Correct their pronunciation where necessary. </a:t>
            </a:r>
          </a:p>
          <a:p>
            <a:pPr marL="1270" marR="0" lvl="0" indent="-1270" algn="just"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Invite a few pupils to listen and repeat the stressed word and the sentence in front of the class. Praise good pronunciation. </a:t>
            </a:r>
            <a:endParaRPr lang="en-US" sz="1800" dirty="0">
              <a:effectLst/>
              <a:latin typeface="Times New Roman" panose="02020603050405020304" pitchFamily="18" charset="0"/>
              <a:ea typeface="Times New Roman" panose="02020603050405020304" pitchFamily="18" charset="0"/>
            </a:endParaRPr>
          </a:p>
          <a:p>
            <a:pPr marL="1270" marR="0" indent="-127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A2B819D-1A12-4B36-99A6-EA120532125E}" type="slidenum">
              <a:rPr lang="en-US" smtClean="0"/>
              <a:t>2</a:t>
            </a:fld>
            <a:endParaRPr lang="en-US"/>
          </a:p>
        </p:txBody>
      </p:sp>
    </p:spTree>
    <p:extLst>
      <p:ext uri="{BB962C8B-B14F-4D97-AF65-F5344CB8AC3E}">
        <p14:creationId xmlns:p14="http://schemas.microsoft.com/office/powerpoint/2010/main" val="1334141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Have pupils read the first verse of the chant and draw their attention to the stress of the words </a:t>
            </a:r>
            <a:r>
              <a:rPr lang="en-US" sz="1800" i="1" dirty="0">
                <a:solidFill>
                  <a:srgbClr val="000000"/>
                </a:solidFill>
                <a:effectLst/>
                <a:latin typeface="Times New Roman" panose="02020603050405020304" pitchFamily="18" charset="0"/>
                <a:ea typeface="Times New Roman" panose="02020603050405020304" pitchFamily="18" charset="0"/>
              </a:rPr>
              <a:t>active</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friendly</a:t>
            </a:r>
            <a:r>
              <a:rPr lang="en-US" sz="1800" dirty="0">
                <a:solidFill>
                  <a:srgbClr val="000000"/>
                </a:solidFill>
                <a:effectLst/>
                <a:latin typeface="Times New Roman" panose="02020603050405020304" pitchFamily="18" charset="0"/>
                <a:ea typeface="Times New Roman" panose="02020603050405020304" pitchFamily="18" charset="0"/>
              </a:rPr>
              <a:t> as in words and in sentences. Check comprehension.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33760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Have pupils read the first verse of the chant and draw their attention to the stress of the words </a:t>
            </a:r>
            <a:r>
              <a:rPr lang="en-US" sz="1800" i="1" dirty="0">
                <a:solidFill>
                  <a:srgbClr val="000000"/>
                </a:solidFill>
                <a:effectLst/>
                <a:latin typeface="Times New Roman" panose="02020603050405020304" pitchFamily="18" charset="0"/>
                <a:ea typeface="Times New Roman" panose="02020603050405020304" pitchFamily="18" charset="0"/>
              </a:rPr>
              <a:t>active</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friendly</a:t>
            </a:r>
            <a:r>
              <a:rPr lang="en-US" sz="1800" dirty="0">
                <a:solidFill>
                  <a:srgbClr val="000000"/>
                </a:solidFill>
                <a:effectLst/>
                <a:latin typeface="Times New Roman" panose="02020603050405020304" pitchFamily="18" charset="0"/>
                <a:ea typeface="Times New Roman" panose="02020603050405020304" pitchFamily="18" charset="0"/>
              </a:rPr>
              <a:t> as in words and in sentences. Check comprehension.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13</a:t>
            </a:fld>
            <a:endParaRPr lang="en-US"/>
          </a:p>
        </p:txBody>
      </p:sp>
    </p:spTree>
    <p:extLst>
      <p:ext uri="{BB962C8B-B14F-4D97-AF65-F5344CB8AC3E}">
        <p14:creationId xmlns:p14="http://schemas.microsoft.com/office/powerpoint/2010/main" val="3483075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Play the recording of the first verse for pupils to listen. Play it again, line by line, for pupils to listen and repeat. Draw their attention to the rhythm, word stress and pronunciation. Encourage them to clap or do actions while chanting.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497255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Have pupils read the first verse of the chant and draw their attention to the stress of the words </a:t>
            </a:r>
            <a:r>
              <a:rPr lang="en-US" sz="1800" i="1" dirty="0">
                <a:solidFill>
                  <a:srgbClr val="000000"/>
                </a:solidFill>
                <a:effectLst/>
                <a:latin typeface="Times New Roman" panose="02020603050405020304" pitchFamily="18" charset="0"/>
                <a:ea typeface="Times New Roman" panose="02020603050405020304" pitchFamily="18" charset="0"/>
              </a:rPr>
              <a:t>active</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i="1" dirty="0">
                <a:solidFill>
                  <a:srgbClr val="000000"/>
                </a:solidFill>
                <a:effectLst/>
                <a:latin typeface="Times New Roman" panose="02020603050405020304" pitchFamily="18" charset="0"/>
                <a:ea typeface="Times New Roman" panose="02020603050405020304" pitchFamily="18" charset="0"/>
              </a:rPr>
              <a:t>friendly</a:t>
            </a:r>
            <a:r>
              <a:rPr lang="en-US" sz="1800" dirty="0">
                <a:solidFill>
                  <a:srgbClr val="000000"/>
                </a:solidFill>
                <a:effectLst/>
                <a:latin typeface="Times New Roman" panose="02020603050405020304" pitchFamily="18" charset="0"/>
                <a:ea typeface="Times New Roman" panose="02020603050405020304" pitchFamily="18" charset="0"/>
              </a:rPr>
              <a:t> as in words and in sentences. Check comprehension.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15</a:t>
            </a:fld>
            <a:endParaRPr lang="en-US"/>
          </a:p>
        </p:txBody>
      </p:sp>
    </p:spTree>
    <p:extLst>
      <p:ext uri="{BB962C8B-B14F-4D97-AF65-F5344CB8AC3E}">
        <p14:creationId xmlns:p14="http://schemas.microsoft.com/office/powerpoint/2010/main" val="3874779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Play it again, line by line, for pupils to listen and repeat. Draw their attention to the rhythm, word stress and pronunciation. Encourage them to clap or do actions while chanting.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16</a:t>
            </a:fld>
            <a:endParaRPr lang="en-US"/>
          </a:p>
        </p:txBody>
      </p:sp>
    </p:spTree>
    <p:extLst>
      <p:ext uri="{BB962C8B-B14F-4D97-AF65-F5344CB8AC3E}">
        <p14:creationId xmlns:p14="http://schemas.microsoft.com/office/powerpoint/2010/main" val="620388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Play it again, line by line, for pupils to listen and repeat. Draw their attention to the rhythm, word stress and pronunciation. Encourage them to clap or do actions while chanting.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295196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5:</a:t>
            </a:r>
            <a:r>
              <a:rPr lang="en-US" sz="1800" dirty="0">
                <a:solidFill>
                  <a:srgbClr val="000000"/>
                </a:solidFill>
                <a:effectLst/>
                <a:latin typeface="Times New Roman" panose="02020603050405020304" pitchFamily="18" charset="0"/>
                <a:ea typeface="Times New Roman" panose="02020603050405020304" pitchFamily="18" charset="0"/>
              </a:rPr>
              <a:t> Play the recording all the way through for pupils to chant and clap their hands.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2961267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effectLst/>
                <a:latin typeface="Times New Roman" panose="02020603050405020304" pitchFamily="18" charset="0"/>
                <a:ea typeface="Times New Roman" panose="02020603050405020304" pitchFamily="18" charset="0"/>
              </a:rPr>
              <a:t>Step 5:</a:t>
            </a:r>
            <a:r>
              <a:rPr lang="en-US" sz="1800" dirty="0">
                <a:solidFill>
                  <a:srgbClr val="000000"/>
                </a:solidFill>
                <a:effectLst/>
                <a:latin typeface="Times New Roman" panose="02020603050405020304" pitchFamily="18" charset="0"/>
                <a:ea typeface="Times New Roman" panose="02020603050405020304" pitchFamily="18" charset="0"/>
              </a:rPr>
              <a:t> Invite a few groups to the front of the class to sing the song. The class may sing along to reinforce the activity.</a:t>
            </a:r>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19</a:t>
            </a:fld>
            <a:endParaRPr lang="en-US"/>
          </a:p>
        </p:txBody>
      </p:sp>
    </p:spTree>
    <p:extLst>
      <p:ext uri="{BB962C8B-B14F-4D97-AF65-F5344CB8AC3E}">
        <p14:creationId xmlns:p14="http://schemas.microsoft.com/office/powerpoint/2010/main" val="2120093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Extension (For consolidation):</a:t>
            </a:r>
            <a:r>
              <a:rPr lang="en-US" sz="1800" dirty="0">
                <a:solidFill>
                  <a:srgbClr val="000000"/>
                </a:solidFill>
                <a:effectLst/>
                <a:latin typeface="Times New Roman" panose="02020603050405020304" pitchFamily="18" charset="0"/>
                <a:ea typeface="Times New Roman" panose="02020603050405020304" pitchFamily="18" charset="0"/>
              </a:rPr>
              <a:t> Replace two adjectives in the chant with other adjectives which have the stress on the first syllable for example, happy, busy, quiet, tidy, gentle. Have pupils practice the new chant.</a:t>
            </a:r>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20</a:t>
            </a:fld>
            <a:endParaRPr lang="en-US"/>
          </a:p>
        </p:txBody>
      </p:sp>
    </p:spTree>
    <p:extLst>
      <p:ext uri="{BB962C8B-B14F-4D97-AF65-F5344CB8AC3E}">
        <p14:creationId xmlns:p14="http://schemas.microsoft.com/office/powerpoint/2010/main" val="3870512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Repeat </a:t>
            </a:r>
            <a:r>
              <a:rPr lang="en-US" sz="1800" b="1" dirty="0">
                <a:solidFill>
                  <a:srgbClr val="000000"/>
                </a:solidFill>
                <a:effectLst/>
                <a:latin typeface="Times New Roman" panose="02020603050405020304" pitchFamily="18" charset="0"/>
                <a:ea typeface="Times New Roman" panose="02020603050405020304" pitchFamily="18" charset="0"/>
              </a:rPr>
              <a:t>Steps 1</a:t>
            </a:r>
            <a:r>
              <a:rPr lang="en-US" sz="1800" dirty="0">
                <a:solidFill>
                  <a:srgbClr val="000000"/>
                </a:solidFill>
                <a:effectLst/>
                <a:latin typeface="Times New Roman" panose="02020603050405020304" pitchFamily="18" charset="0"/>
                <a:ea typeface="Times New Roman" panose="02020603050405020304" pitchFamily="18" charset="0"/>
              </a:rPr>
              <a:t> and </a:t>
            </a:r>
            <a:r>
              <a:rPr lang="en-US" sz="1800" b="1" dirty="0">
                <a:solidFill>
                  <a:srgbClr val="000000"/>
                </a:solidFill>
                <a:effectLst/>
                <a:latin typeface="Times New Roman" panose="02020603050405020304" pitchFamily="18" charset="0"/>
                <a:ea typeface="Times New Roman" panose="02020603050405020304" pitchFamily="18" charset="0"/>
              </a:rPr>
              <a:t>2</a:t>
            </a:r>
            <a:r>
              <a:rPr lang="en-US" sz="1800" dirty="0">
                <a:solidFill>
                  <a:srgbClr val="000000"/>
                </a:solidFill>
                <a:effectLst/>
                <a:latin typeface="Times New Roman" panose="02020603050405020304" pitchFamily="18" charset="0"/>
                <a:ea typeface="Times New Roman" panose="02020603050405020304" pitchFamily="18" charset="0"/>
              </a:rPr>
              <a:t> for the word </a:t>
            </a:r>
            <a:r>
              <a:rPr lang="en-US" sz="1800" i="1" dirty="0">
                <a:solidFill>
                  <a:srgbClr val="000000"/>
                </a:solidFill>
                <a:effectLst/>
                <a:latin typeface="Times New Roman" panose="02020603050405020304" pitchFamily="18" charset="0"/>
                <a:ea typeface="Times New Roman" panose="02020603050405020304" pitchFamily="18" charset="0"/>
              </a:rPr>
              <a:t>‘friendly’</a:t>
            </a:r>
            <a:r>
              <a:rPr lang="en-US" sz="1800" dirty="0">
                <a:solidFill>
                  <a:srgbClr val="000000"/>
                </a:solidFill>
                <a:effectLst/>
                <a:latin typeface="Times New Roman" panose="02020603050405020304" pitchFamily="18" charset="0"/>
                <a:ea typeface="Times New Roman" panose="02020603050405020304" pitchFamily="18" charset="0"/>
              </a:rPr>
              <a:t> and the sentence </a:t>
            </a:r>
            <a:r>
              <a:rPr lang="en-US" sz="1800" i="1" dirty="0">
                <a:solidFill>
                  <a:srgbClr val="000000"/>
                </a:solidFill>
                <a:effectLst/>
                <a:latin typeface="Times New Roman" panose="02020603050405020304" pitchFamily="18" charset="0"/>
                <a:ea typeface="Times New Roman" panose="02020603050405020304" pitchFamily="18" charset="0"/>
              </a:rPr>
              <a:t>She’s friendly.</a:t>
            </a:r>
            <a:r>
              <a:rPr lang="en-US" sz="1800" dirty="0">
                <a:solidFill>
                  <a:srgbClr val="000000"/>
                </a:solidFill>
                <a:effectLst/>
                <a:latin typeface="Times New Roman" panose="02020603050405020304" pitchFamily="18" charset="0"/>
                <a:ea typeface="Times New Roman" panose="02020603050405020304" pitchFamily="18" charset="0"/>
              </a:rPr>
              <a:t> Go around the classroom and correct their pronunciation if necessary. </a:t>
            </a:r>
            <a:endParaRPr lang="en-US" sz="1800" dirty="0">
              <a:effectLst/>
              <a:latin typeface="Times New Roman" panose="02020603050405020304" pitchFamily="18" charset="0"/>
              <a:ea typeface="Times New Roman" panose="02020603050405020304" pitchFamily="18" charset="0"/>
            </a:endParaRPr>
          </a:p>
          <a:p>
            <a:pPr marL="1270" marR="0" indent="-127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A2B819D-1A12-4B36-99A6-EA120532125E}" type="slidenum">
              <a:rPr lang="en-US" smtClean="0"/>
              <a:t>3</a:t>
            </a:fld>
            <a:endParaRPr lang="en-US"/>
          </a:p>
        </p:txBody>
      </p:sp>
    </p:spTree>
    <p:extLst>
      <p:ext uri="{BB962C8B-B14F-4D97-AF65-F5344CB8AC3E}">
        <p14:creationId xmlns:p14="http://schemas.microsoft.com/office/powerpoint/2010/main" val="3802952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Let pupils work in pairs or groups, say the words, and read the sentences until they feel confident.</a:t>
            </a:r>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4</a:t>
            </a:fld>
            <a:endParaRPr lang="en-US"/>
          </a:p>
        </p:txBody>
      </p:sp>
    </p:spTree>
    <p:extLst>
      <p:ext uri="{BB962C8B-B14F-4D97-AF65-F5344CB8AC3E}">
        <p14:creationId xmlns:p14="http://schemas.microsoft.com/office/powerpoint/2010/main" val="802508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Tell pupils the goal of the activity. Explain that this is an ‘odd one out’ activity. Pupils read three options and circle the word which has a different stress pattern from the other two words. </a:t>
            </a:r>
            <a:endParaRPr lang="en-US" sz="1800" dirty="0">
              <a:effectLst/>
              <a:latin typeface="Times New Roman" panose="02020603050405020304" pitchFamily="18" charset="0"/>
              <a:ea typeface="Times New Roman" panose="02020603050405020304" pitchFamily="18" charset="0"/>
            </a:endParaRPr>
          </a:p>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a:t>
            </a:r>
            <a:r>
              <a:rPr lang="en-US" sz="1800" dirty="0">
                <a:solidFill>
                  <a:srgbClr val="000000"/>
                </a:solidFill>
                <a:effectLst/>
                <a:latin typeface="Times New Roman" panose="02020603050405020304" pitchFamily="18" charset="0"/>
                <a:ea typeface="Times New Roman" panose="02020603050405020304" pitchFamily="18" charset="0"/>
              </a:rPr>
              <a:t> Give pupils a time limit to do the task individually. Have them read the words and odd out the ones that have the stress different from the other two. </a:t>
            </a:r>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5</a:t>
            </a:fld>
            <a:endParaRPr lang="en-US"/>
          </a:p>
        </p:txBody>
      </p:sp>
    </p:spTree>
    <p:extLst>
      <p:ext uri="{BB962C8B-B14F-4D97-AF65-F5344CB8AC3E}">
        <p14:creationId xmlns:p14="http://schemas.microsoft.com/office/powerpoint/2010/main" val="802508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Then get pupils to swap books with a partner to check their answers.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A2B819D-1A12-4B36-99A6-EA120532125E}" type="slidenum">
              <a:rPr lang="en-US" smtClean="0"/>
              <a:t>6</a:t>
            </a:fld>
            <a:endParaRPr lang="en-US"/>
          </a:p>
        </p:txBody>
      </p:sp>
    </p:spTree>
    <p:extLst>
      <p:ext uri="{BB962C8B-B14F-4D97-AF65-F5344CB8AC3E}">
        <p14:creationId xmlns:p14="http://schemas.microsoft.com/office/powerpoint/2010/main" val="1751204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a:t>
            </a:r>
            <a:r>
              <a:rPr lang="en-US" sz="1800" dirty="0">
                <a:solidFill>
                  <a:srgbClr val="000000"/>
                </a:solidFill>
                <a:effectLst/>
                <a:latin typeface="Times New Roman" panose="02020603050405020304" pitchFamily="18" charset="0"/>
                <a:ea typeface="Times New Roman" panose="02020603050405020304" pitchFamily="18" charset="0"/>
              </a:rPr>
              <a:t> Play the recording and have pupils listen and check the options. Correct the answers where necessary. </a:t>
            </a:r>
          </a:p>
          <a:p>
            <a:pPr marL="1270" marR="0" indent="-127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Click to appear the yellow arrow when starting listening.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7</a:t>
            </a:fld>
            <a:endParaRPr lang="en-US"/>
          </a:p>
        </p:txBody>
      </p:sp>
    </p:spTree>
    <p:extLst>
      <p:ext uri="{BB962C8B-B14F-4D97-AF65-F5344CB8AC3E}">
        <p14:creationId xmlns:p14="http://schemas.microsoft.com/office/powerpoint/2010/main" val="3392658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a:t>
            </a:r>
            <a:r>
              <a:rPr lang="en-US" sz="1800" dirty="0">
                <a:solidFill>
                  <a:srgbClr val="000000"/>
                </a:solidFill>
                <a:effectLst/>
                <a:latin typeface="Times New Roman" panose="02020603050405020304" pitchFamily="18" charset="0"/>
                <a:ea typeface="Times New Roman" panose="02020603050405020304" pitchFamily="18" charset="0"/>
              </a:rPr>
              <a:t> Invite a few pupils to read aloud the words in front of the class. Correct the word stress where necessary.</a:t>
            </a:r>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8</a:t>
            </a:fld>
            <a:endParaRPr lang="en-US"/>
          </a:p>
        </p:txBody>
      </p:sp>
    </p:spTree>
    <p:extLst>
      <p:ext uri="{BB962C8B-B14F-4D97-AF65-F5344CB8AC3E}">
        <p14:creationId xmlns:p14="http://schemas.microsoft.com/office/powerpoint/2010/main" val="219897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Have pupils look at the picture and state activity the characters do and the words to show their personality.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10</a:t>
            </a:fld>
            <a:endParaRPr lang="en-US"/>
          </a:p>
        </p:txBody>
      </p:sp>
    </p:spTree>
    <p:extLst>
      <p:ext uri="{BB962C8B-B14F-4D97-AF65-F5344CB8AC3E}">
        <p14:creationId xmlns:p14="http://schemas.microsoft.com/office/powerpoint/2010/main" val="853311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1:</a:t>
            </a:r>
            <a:r>
              <a:rPr lang="en-US" sz="1800" dirty="0">
                <a:solidFill>
                  <a:srgbClr val="000000"/>
                </a:solidFill>
                <a:effectLst/>
                <a:latin typeface="Times New Roman" panose="02020603050405020304" pitchFamily="18" charset="0"/>
                <a:ea typeface="Times New Roman" panose="02020603050405020304" pitchFamily="18" charset="0"/>
              </a:rPr>
              <a:t> Have pupils look at the picture and state activity the characters do and the words to show their personality.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11</a:t>
            </a:fld>
            <a:endParaRPr lang="en-US"/>
          </a:p>
        </p:txBody>
      </p:sp>
    </p:spTree>
    <p:extLst>
      <p:ext uri="{BB962C8B-B14F-4D97-AF65-F5344CB8AC3E}">
        <p14:creationId xmlns:p14="http://schemas.microsoft.com/office/powerpoint/2010/main" val="3772657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audio" Target="NULL"/><Relationship Id="rId4" Type="http://schemas.openxmlformats.org/officeDocument/2006/relationships/audio" Target="../media/audio1.wav"/><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5.png"/><Relationship Id="rId3" Type="http://schemas.microsoft.com/office/2007/relationships/media" Target="../media/media5.mp3"/><Relationship Id="rId7" Type="http://schemas.openxmlformats.org/officeDocument/2006/relationships/image" Target="../media/image12.png"/><Relationship Id="rId12" Type="http://schemas.openxmlformats.org/officeDocument/2006/relationships/image" Target="../media/image36.pn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audio" Target="../media/audio1.wav"/><Relationship Id="rId11" Type="http://schemas.openxmlformats.org/officeDocument/2006/relationships/image" Target="../media/image15.png"/><Relationship Id="rId5" Type="http://schemas.openxmlformats.org/officeDocument/2006/relationships/notesSlide" Target="../notesSlides/notesSlide8.xml"/><Relationship Id="rId10" Type="http://schemas.openxmlformats.org/officeDocument/2006/relationships/image" Target="../media/image26.png"/><Relationship Id="rId4" Type="http://schemas.openxmlformats.org/officeDocument/2006/relationships/slideLayout" Target="../slideLayouts/slideLayout7.xml"/><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5.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12.png"/><Relationship Id="rId11" Type="http://schemas.openxmlformats.org/officeDocument/2006/relationships/image" Target="../media/image37.png"/><Relationship Id="rId5" Type="http://schemas.openxmlformats.org/officeDocument/2006/relationships/audio" Target="../media/audio2.wav"/><Relationship Id="rId10" Type="http://schemas.openxmlformats.org/officeDocument/2006/relationships/image" Target="../media/image15.png"/><Relationship Id="rId4" Type="http://schemas.openxmlformats.org/officeDocument/2006/relationships/notesSlide" Target="../notesSlides/notesSlide9.xml"/><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5.png"/><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13.png"/><Relationship Id="rId11" Type="http://schemas.openxmlformats.org/officeDocument/2006/relationships/image" Target="../media/image38.GIF"/><Relationship Id="rId5" Type="http://schemas.openxmlformats.org/officeDocument/2006/relationships/image" Target="../media/image12.png"/><Relationship Id="rId10" Type="http://schemas.openxmlformats.org/officeDocument/2006/relationships/image" Target="../media/image41.png"/><Relationship Id="rId4" Type="http://schemas.openxmlformats.org/officeDocument/2006/relationships/notesSlide" Target="../notesSlides/notesSlide12.xml"/><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5.png"/><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13.png"/><Relationship Id="rId11" Type="http://schemas.openxmlformats.org/officeDocument/2006/relationships/image" Target="../media/image38.GIF"/><Relationship Id="rId5" Type="http://schemas.openxmlformats.org/officeDocument/2006/relationships/image" Target="../media/image12.png"/><Relationship Id="rId10" Type="http://schemas.openxmlformats.org/officeDocument/2006/relationships/image" Target="../media/image42.png"/><Relationship Id="rId4" Type="http://schemas.openxmlformats.org/officeDocument/2006/relationships/notesSlide" Target="../notesSlides/notesSlide13.xml"/><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14.png"/><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13.png"/><Relationship Id="rId11" Type="http://schemas.openxmlformats.org/officeDocument/2006/relationships/image" Target="../media/image5.png"/><Relationship Id="rId5" Type="http://schemas.openxmlformats.org/officeDocument/2006/relationships/image" Target="../media/image12.png"/><Relationship Id="rId10" Type="http://schemas.openxmlformats.org/officeDocument/2006/relationships/image" Target="../media/image43.png"/><Relationship Id="rId4" Type="http://schemas.openxmlformats.org/officeDocument/2006/relationships/notesSlide" Target="../notesSlides/notesSlide14.xml"/><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14.png"/><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13.png"/><Relationship Id="rId11" Type="http://schemas.openxmlformats.org/officeDocument/2006/relationships/image" Target="../media/image5.png"/><Relationship Id="rId5" Type="http://schemas.openxmlformats.org/officeDocument/2006/relationships/image" Target="../media/image12.png"/><Relationship Id="rId10" Type="http://schemas.openxmlformats.org/officeDocument/2006/relationships/image" Target="../media/image44.png"/><Relationship Id="rId4" Type="http://schemas.openxmlformats.org/officeDocument/2006/relationships/notesSlide" Target="../notesSlides/notesSlide15.xml"/><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9.png"/><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48.png"/><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13.png"/><Relationship Id="rId11" Type="http://schemas.openxmlformats.org/officeDocument/2006/relationships/image" Target="../media/image47.png"/><Relationship Id="rId5" Type="http://schemas.openxmlformats.org/officeDocument/2006/relationships/image" Target="../media/image12.png"/><Relationship Id="rId15" Type="http://schemas.openxmlformats.org/officeDocument/2006/relationships/image" Target="../media/image5.png"/><Relationship Id="rId10" Type="http://schemas.openxmlformats.org/officeDocument/2006/relationships/image" Target="../media/image46.svg"/><Relationship Id="rId4" Type="http://schemas.openxmlformats.org/officeDocument/2006/relationships/notesSlide" Target="../notesSlides/notesSlide16.xml"/><Relationship Id="rId9" Type="http://schemas.openxmlformats.org/officeDocument/2006/relationships/image" Target="../media/image45.png"/><Relationship Id="rId1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slideLayout" Target="../slideLayouts/slideLayout7.xml"/><Relationship Id="rId7" Type="http://schemas.openxmlformats.org/officeDocument/2006/relationships/image" Target="../media/image53.png"/><Relationship Id="rId12" Type="http://schemas.openxmlformats.org/officeDocument/2006/relationships/image" Target="../media/image58.svg"/><Relationship Id="rId17" Type="http://schemas.openxmlformats.org/officeDocument/2006/relationships/image" Target="../media/image5.png"/><Relationship Id="rId2" Type="http://schemas.openxmlformats.org/officeDocument/2006/relationships/audio" Target="../media/media8.mp3"/><Relationship Id="rId16" Type="http://schemas.openxmlformats.org/officeDocument/2006/relationships/image" Target="../media/image62.svg"/><Relationship Id="rId1" Type="http://schemas.microsoft.com/office/2007/relationships/media" Target="../media/media8.mp3"/><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gif"/><Relationship Id="rId4" Type="http://schemas.openxmlformats.org/officeDocument/2006/relationships/notesSlide" Target="../notesSlides/notesSlide17.xml"/><Relationship Id="rId9" Type="http://schemas.openxmlformats.org/officeDocument/2006/relationships/image" Target="../media/image55.svg"/><Relationship Id="rId14" Type="http://schemas.openxmlformats.org/officeDocument/2006/relationships/image" Target="../media/image60.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11.GIF"/><Relationship Id="rId5" Type="http://schemas.openxmlformats.org/officeDocument/2006/relationships/audio" Target="../media/audio2.wav"/><Relationship Id="rId10" Type="http://schemas.openxmlformats.org/officeDocument/2006/relationships/image" Target="../media/image10.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11.GIF"/><Relationship Id="rId5" Type="http://schemas.openxmlformats.org/officeDocument/2006/relationships/audio" Target="../media/audio2.wav"/><Relationship Id="rId10"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notesSlide" Target="../notesSlides/notesSlide3.xm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3.svg"/><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22.png"/><Relationship Id="rId2" Type="http://schemas.openxmlformats.org/officeDocument/2006/relationships/audio" Target="../media/media4.mp3"/><Relationship Id="rId16" Type="http://schemas.openxmlformats.org/officeDocument/2006/relationships/image" Target="../media/image5.png"/><Relationship Id="rId1" Type="http://schemas.microsoft.com/office/2007/relationships/media" Target="../media/media4.mp3"/><Relationship Id="rId6" Type="http://schemas.openxmlformats.org/officeDocument/2006/relationships/image" Target="../media/image19.png"/><Relationship Id="rId11" Type="http://schemas.openxmlformats.org/officeDocument/2006/relationships/image" Target="../media/image21.svg"/><Relationship Id="rId5" Type="http://schemas.openxmlformats.org/officeDocument/2006/relationships/audio" Target="../media/audio2.wav"/><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notesSlide" Target="../notesSlides/notesSlide4.xml"/><Relationship Id="rId9" Type="http://schemas.openxmlformats.org/officeDocument/2006/relationships/image" Target="../media/image15.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png"/><Relationship Id="rId11" Type="http://schemas.openxmlformats.org/officeDocument/2006/relationships/image" Target="../media/image5.png"/><Relationship Id="rId5" Type="http://schemas.openxmlformats.org/officeDocument/2006/relationships/image" Target="../media/image12.png"/><Relationship Id="rId10" Type="http://schemas.openxmlformats.org/officeDocument/2006/relationships/image" Target="../media/image27.png"/><Relationship Id="rId4" Type="http://schemas.openxmlformats.org/officeDocument/2006/relationships/notesSlide" Target="../notesSlides/notesSlide5.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3.svg"/><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22.png"/><Relationship Id="rId17" Type="http://schemas.openxmlformats.org/officeDocument/2006/relationships/image" Target="../media/image11.GIF"/><Relationship Id="rId2" Type="http://schemas.microsoft.com/office/2007/relationships/media" Target="../media/media5.mp3"/><Relationship Id="rId16" Type="http://schemas.openxmlformats.org/officeDocument/2006/relationships/image" Target="../media/image5.png"/><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21.svg"/><Relationship Id="rId5" Type="http://schemas.openxmlformats.org/officeDocument/2006/relationships/audio" Target="../media/audio2.wav"/><Relationship Id="rId15" Type="http://schemas.openxmlformats.org/officeDocument/2006/relationships/image" Target="../media/image25.svg"/><Relationship Id="rId10" Type="http://schemas.openxmlformats.org/officeDocument/2006/relationships/image" Target="../media/image20.png"/><Relationship Id="rId4" Type="http://schemas.openxmlformats.org/officeDocument/2006/relationships/notesSlide" Target="../notesSlides/notesSlide6.xml"/><Relationship Id="rId9" Type="http://schemas.openxmlformats.org/officeDocument/2006/relationships/image" Target="../media/image15.pn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gif"/><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149991" y="9004670"/>
            <a:ext cx="2408301" cy="823840"/>
          </a:xfrm>
          <a:custGeom>
            <a:avLst/>
            <a:gdLst/>
            <a:ahLst/>
            <a:cxnLst/>
            <a:rect l="l" t="t" r="r" b="b"/>
            <a:pathLst>
              <a:path w="2408301" h="823840">
                <a:moveTo>
                  <a:pt x="0" y="0"/>
                </a:moveTo>
                <a:lnTo>
                  <a:pt x="2408300" y="0"/>
                </a:lnTo>
                <a:lnTo>
                  <a:pt x="2408300" y="823840"/>
                </a:lnTo>
                <a:lnTo>
                  <a:pt x="0" y="823840"/>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5338586" y="954290"/>
            <a:ext cx="10609129" cy="1815882"/>
          </a:xfrm>
          <a:prstGeom prst="rect">
            <a:avLst/>
          </a:prstGeom>
        </p:spPr>
        <p:txBody>
          <a:bodyPr wrap="square" lIns="0" tIns="0" rIns="0" bIns="0" rtlCol="0" anchor="t">
            <a:spAutoFit/>
          </a:bodyPr>
          <a:lstStyle/>
          <a:p>
            <a:pPr algn="ctr"/>
            <a:r>
              <a:rPr lang="en-US" sz="11800" dirty="0">
                <a:solidFill>
                  <a:srgbClr val="C00000"/>
                </a:solidFill>
                <a:latin typeface="Margin"/>
              </a:rPr>
              <a:t>My foreign friends</a:t>
            </a:r>
          </a:p>
        </p:txBody>
      </p:sp>
      <p:sp>
        <p:nvSpPr>
          <p:cNvPr id="8" name="TextBox 8"/>
          <p:cNvSpPr txBox="1"/>
          <p:nvPr/>
        </p:nvSpPr>
        <p:spPr>
          <a:xfrm>
            <a:off x="1073024" y="1777201"/>
            <a:ext cx="5326078" cy="749501"/>
          </a:xfrm>
          <a:prstGeom prst="rect">
            <a:avLst/>
          </a:prstGeom>
        </p:spPr>
        <p:txBody>
          <a:bodyPr lIns="0" tIns="0" rIns="0" bIns="0" rtlCol="0" anchor="t">
            <a:spAutoFit/>
          </a:bodyPr>
          <a:lstStyle/>
          <a:p>
            <a:pPr algn="ctr">
              <a:lnSpc>
                <a:spcPts val="5490"/>
              </a:lnSpc>
              <a:spcBef>
                <a:spcPct val="0"/>
              </a:spcBef>
            </a:pPr>
            <a:r>
              <a:rPr lang="en-US" sz="6600" b="1" dirty="0">
                <a:solidFill>
                  <a:srgbClr val="000000"/>
                </a:solidFill>
                <a:latin typeface="Abadi" panose="020B0604020104020204" pitchFamily="34" charset="0"/>
              </a:rPr>
              <a:t>Unit 3</a:t>
            </a:r>
          </a:p>
        </p:txBody>
      </p:sp>
      <p:grpSp>
        <p:nvGrpSpPr>
          <p:cNvPr id="9" name="Group 9"/>
          <p:cNvGrpSpPr>
            <a:grpSpLocks noChangeAspect="1"/>
          </p:cNvGrpSpPr>
          <p:nvPr/>
        </p:nvGrpSpPr>
        <p:grpSpPr>
          <a:xfrm rot="-838566">
            <a:off x="3062652" y="3365949"/>
            <a:ext cx="5656670" cy="5656395"/>
            <a:chOff x="0" y="0"/>
            <a:chExt cx="14840029" cy="14839308"/>
          </a:xfrm>
        </p:grpSpPr>
        <p:sp>
          <p:nvSpPr>
            <p:cNvPr id="10" name="Freeform 10"/>
            <p:cNvSpPr/>
            <p:nvPr/>
          </p:nvSpPr>
          <p:spPr>
            <a:xfrm>
              <a:off x="0" y="0"/>
              <a:ext cx="14840029" cy="14839308"/>
            </a:xfrm>
            <a:custGeom>
              <a:avLst/>
              <a:gdLst/>
              <a:ahLst/>
              <a:cxnLst/>
              <a:rect l="l" t="t" r="r" b="b"/>
              <a:pathLst>
                <a:path w="14840029" h="14839308">
                  <a:moveTo>
                    <a:pt x="5030685" y="14080051"/>
                  </a:moveTo>
                  <a:cubicBezTo>
                    <a:pt x="5725149" y="14591945"/>
                    <a:pt x="6579284" y="14839308"/>
                    <a:pt x="7419981" y="14839308"/>
                  </a:cubicBezTo>
                  <a:cubicBezTo>
                    <a:pt x="8260799" y="14839308"/>
                    <a:pt x="9114977" y="14591875"/>
                    <a:pt x="9809345" y="14080051"/>
                  </a:cubicBezTo>
                  <a:cubicBezTo>
                    <a:pt x="10497982" y="13572451"/>
                    <a:pt x="12953750" y="11811354"/>
                    <a:pt x="14464441" y="11280167"/>
                  </a:cubicBezTo>
                  <a:cubicBezTo>
                    <a:pt x="14689463" y="11201044"/>
                    <a:pt x="14840029" y="10988500"/>
                    <a:pt x="14840029" y="10749972"/>
                  </a:cubicBezTo>
                  <a:lnTo>
                    <a:pt x="14840029" y="4090057"/>
                  </a:lnTo>
                  <a:cubicBezTo>
                    <a:pt x="14840029" y="3851529"/>
                    <a:pt x="14689463" y="3638984"/>
                    <a:pt x="14464441" y="3559862"/>
                  </a:cubicBezTo>
                  <a:cubicBezTo>
                    <a:pt x="13179228" y="3107957"/>
                    <a:pt x="11577449" y="1998488"/>
                    <a:pt x="10416573" y="1190535"/>
                  </a:cubicBezTo>
                  <a:cubicBezTo>
                    <a:pt x="9900958" y="831672"/>
                    <a:pt x="9414773" y="489759"/>
                    <a:pt x="9141391" y="367410"/>
                  </a:cubicBezTo>
                  <a:cubicBezTo>
                    <a:pt x="8593979" y="122422"/>
                    <a:pt x="8006889" y="0"/>
                    <a:pt x="7420015" y="0"/>
                  </a:cubicBezTo>
                  <a:cubicBezTo>
                    <a:pt x="6833126" y="0"/>
                    <a:pt x="6246035" y="122429"/>
                    <a:pt x="5698638" y="367410"/>
                  </a:cubicBezTo>
                  <a:cubicBezTo>
                    <a:pt x="5387932" y="506463"/>
                    <a:pt x="4877203" y="867427"/>
                    <a:pt x="4338181" y="1244650"/>
                  </a:cubicBezTo>
                  <a:cubicBezTo>
                    <a:pt x="3194272" y="2045189"/>
                    <a:pt x="1675689" y="3102723"/>
                    <a:pt x="375587" y="3559863"/>
                  </a:cubicBezTo>
                  <a:cubicBezTo>
                    <a:pt x="150566" y="3638984"/>
                    <a:pt x="0" y="3851530"/>
                    <a:pt x="0" y="4090057"/>
                  </a:cubicBezTo>
                  <a:lnTo>
                    <a:pt x="0" y="10749972"/>
                  </a:lnTo>
                  <a:cubicBezTo>
                    <a:pt x="0" y="10988498"/>
                    <a:pt x="150566" y="11201044"/>
                    <a:pt x="375589" y="11280167"/>
                  </a:cubicBezTo>
                  <a:cubicBezTo>
                    <a:pt x="1886280" y="11811356"/>
                    <a:pt x="4342047" y="13572451"/>
                    <a:pt x="5030685" y="14080051"/>
                  </a:cubicBezTo>
                  <a:close/>
                </a:path>
              </a:pathLst>
            </a:custGeom>
            <a:solidFill>
              <a:srgbClr val="000000"/>
            </a:solidFill>
          </p:spPr>
          <p:txBody>
            <a:bodyPr/>
            <a:lstStyle/>
            <a:p>
              <a:endParaRPr lang="en-US"/>
            </a:p>
          </p:txBody>
        </p:sp>
        <p:sp>
          <p:nvSpPr>
            <p:cNvPr id="11" name="Freeform 11"/>
            <p:cNvSpPr/>
            <p:nvPr/>
          </p:nvSpPr>
          <p:spPr>
            <a:xfrm>
              <a:off x="200382" y="200383"/>
              <a:ext cx="14439264" cy="14438543"/>
            </a:xfrm>
            <a:custGeom>
              <a:avLst/>
              <a:gdLst/>
              <a:ahLst/>
              <a:cxnLst/>
              <a:rect l="l" t="t" r="r" b="b"/>
              <a:pathLst>
                <a:path w="14439264" h="14438543">
                  <a:moveTo>
                    <a:pt x="4949197" y="13718369"/>
                  </a:moveTo>
                  <a:cubicBezTo>
                    <a:pt x="5605560" y="14202178"/>
                    <a:pt x="6416909" y="14438544"/>
                    <a:pt x="7219599" y="14438544"/>
                  </a:cubicBezTo>
                  <a:cubicBezTo>
                    <a:pt x="8022407" y="14438544"/>
                    <a:pt x="8833798" y="14202110"/>
                    <a:pt x="9490067" y="13718369"/>
                  </a:cubicBezTo>
                  <a:cubicBezTo>
                    <a:pt x="10171566" y="13216029"/>
                    <a:pt x="12652840" y="11433910"/>
                    <a:pt x="14197590" y="10890747"/>
                  </a:cubicBezTo>
                  <a:cubicBezTo>
                    <a:pt x="14342381" y="10839835"/>
                    <a:pt x="14439264" y="10703072"/>
                    <a:pt x="14439264" y="10549591"/>
                  </a:cubicBezTo>
                  <a:lnTo>
                    <a:pt x="14439264" y="3889674"/>
                  </a:lnTo>
                  <a:cubicBezTo>
                    <a:pt x="14439264" y="3736191"/>
                    <a:pt x="14342381" y="3599429"/>
                    <a:pt x="14197590" y="3548517"/>
                  </a:cubicBezTo>
                  <a:cubicBezTo>
                    <a:pt x="12881168" y="3085639"/>
                    <a:pt x="11255058" y="1957329"/>
                    <a:pt x="10101724" y="1154622"/>
                  </a:cubicBezTo>
                  <a:cubicBezTo>
                    <a:pt x="9574718" y="787833"/>
                    <a:pt x="9110291" y="462322"/>
                    <a:pt x="8859153" y="349928"/>
                  </a:cubicBezTo>
                  <a:cubicBezTo>
                    <a:pt x="8337819" y="116610"/>
                    <a:pt x="7778655" y="0"/>
                    <a:pt x="7219633" y="0"/>
                  </a:cubicBezTo>
                  <a:cubicBezTo>
                    <a:pt x="6660597" y="0"/>
                    <a:pt x="6101433" y="116618"/>
                    <a:pt x="5580112" y="349928"/>
                  </a:cubicBezTo>
                  <a:cubicBezTo>
                    <a:pt x="5291820" y="478949"/>
                    <a:pt x="4802382" y="823753"/>
                    <a:pt x="4252692" y="1208439"/>
                  </a:cubicBezTo>
                  <a:cubicBezTo>
                    <a:pt x="3115578" y="2004224"/>
                    <a:pt x="1573030" y="3080387"/>
                    <a:pt x="241674" y="3548517"/>
                  </a:cubicBezTo>
                  <a:cubicBezTo>
                    <a:pt x="96883" y="3599429"/>
                    <a:pt x="0" y="3736193"/>
                    <a:pt x="0" y="3889674"/>
                  </a:cubicBezTo>
                  <a:lnTo>
                    <a:pt x="0" y="10549589"/>
                  </a:lnTo>
                  <a:cubicBezTo>
                    <a:pt x="0" y="10703069"/>
                    <a:pt x="96883" y="10839833"/>
                    <a:pt x="241674" y="10890745"/>
                  </a:cubicBezTo>
                  <a:cubicBezTo>
                    <a:pt x="1786425" y="11433909"/>
                    <a:pt x="4267698" y="13216029"/>
                    <a:pt x="4949197" y="13718369"/>
                  </a:cubicBezTo>
                  <a:close/>
                </a:path>
              </a:pathLst>
            </a:custGeom>
            <a:solidFill>
              <a:srgbClr val="FDD23B"/>
            </a:solidFill>
          </p:spPr>
          <p:txBody>
            <a:bodyPr/>
            <a:lstStyle/>
            <a:p>
              <a:endParaRPr lang="en-US"/>
            </a:p>
          </p:txBody>
        </p:sp>
      </p:grpSp>
      <p:sp>
        <p:nvSpPr>
          <p:cNvPr id="13" name="TextBox 8">
            <a:extLst>
              <a:ext uri="{FF2B5EF4-FFF2-40B4-BE49-F238E27FC236}">
                <a16:creationId xmlns:a16="http://schemas.microsoft.com/office/drawing/2014/main" id="{41965F5D-6E2E-9A84-8A0E-CFC0DB901C82}"/>
              </a:ext>
            </a:extLst>
          </p:cNvPr>
          <p:cNvSpPr txBox="1"/>
          <p:nvPr/>
        </p:nvSpPr>
        <p:spPr>
          <a:xfrm>
            <a:off x="8153400" y="3084730"/>
            <a:ext cx="7696199" cy="749501"/>
          </a:xfrm>
          <a:prstGeom prst="rect">
            <a:avLst/>
          </a:prstGeom>
        </p:spPr>
        <p:txBody>
          <a:bodyPr wrap="square" lIns="0" tIns="0" rIns="0" bIns="0" rtlCol="0" anchor="t">
            <a:spAutoFit/>
          </a:bodyPr>
          <a:lstStyle/>
          <a:p>
            <a:pPr algn="ctr">
              <a:lnSpc>
                <a:spcPts val="5490"/>
              </a:lnSpc>
              <a:spcBef>
                <a:spcPct val="0"/>
              </a:spcBef>
            </a:pPr>
            <a:r>
              <a:rPr lang="en-US" sz="6600" b="1" dirty="0">
                <a:solidFill>
                  <a:srgbClr val="000000"/>
                </a:solidFill>
                <a:latin typeface="Abadi" panose="020B0604020104020204" pitchFamily="34" charset="0"/>
              </a:rPr>
              <a:t>Lesson 3 – Period 5</a:t>
            </a:r>
          </a:p>
        </p:txBody>
      </p:sp>
      <p:grpSp>
        <p:nvGrpSpPr>
          <p:cNvPr id="14" name="Group 9">
            <a:extLst>
              <a:ext uri="{FF2B5EF4-FFF2-40B4-BE49-F238E27FC236}">
                <a16:creationId xmlns:a16="http://schemas.microsoft.com/office/drawing/2014/main" id="{25E31931-DD76-8818-8AFB-75C35D5AB7AE}"/>
              </a:ext>
            </a:extLst>
          </p:cNvPr>
          <p:cNvGrpSpPr>
            <a:grpSpLocks noChangeAspect="1"/>
          </p:cNvGrpSpPr>
          <p:nvPr/>
        </p:nvGrpSpPr>
        <p:grpSpPr>
          <a:xfrm rot="1108849">
            <a:off x="9795851" y="4629625"/>
            <a:ext cx="4185935" cy="4185732"/>
            <a:chOff x="0" y="0"/>
            <a:chExt cx="14840029" cy="14839308"/>
          </a:xfrm>
        </p:grpSpPr>
        <p:sp>
          <p:nvSpPr>
            <p:cNvPr id="15" name="Freeform 10">
              <a:extLst>
                <a:ext uri="{FF2B5EF4-FFF2-40B4-BE49-F238E27FC236}">
                  <a16:creationId xmlns:a16="http://schemas.microsoft.com/office/drawing/2014/main" id="{81DBECF3-2484-9CD7-FC6F-658F98579296}"/>
                </a:ext>
              </a:extLst>
            </p:cNvPr>
            <p:cNvSpPr/>
            <p:nvPr/>
          </p:nvSpPr>
          <p:spPr>
            <a:xfrm>
              <a:off x="0" y="0"/>
              <a:ext cx="14840029" cy="14839308"/>
            </a:xfrm>
            <a:custGeom>
              <a:avLst/>
              <a:gdLst/>
              <a:ahLst/>
              <a:cxnLst/>
              <a:rect l="l" t="t" r="r" b="b"/>
              <a:pathLst>
                <a:path w="14840029" h="14839308">
                  <a:moveTo>
                    <a:pt x="5030685" y="14080051"/>
                  </a:moveTo>
                  <a:cubicBezTo>
                    <a:pt x="5725149" y="14591945"/>
                    <a:pt x="6579284" y="14839308"/>
                    <a:pt x="7419981" y="14839308"/>
                  </a:cubicBezTo>
                  <a:cubicBezTo>
                    <a:pt x="8260799" y="14839308"/>
                    <a:pt x="9114977" y="14591875"/>
                    <a:pt x="9809345" y="14080051"/>
                  </a:cubicBezTo>
                  <a:cubicBezTo>
                    <a:pt x="10497982" y="13572451"/>
                    <a:pt x="12953750" y="11811354"/>
                    <a:pt x="14464441" y="11280167"/>
                  </a:cubicBezTo>
                  <a:cubicBezTo>
                    <a:pt x="14689463" y="11201044"/>
                    <a:pt x="14840029" y="10988500"/>
                    <a:pt x="14840029" y="10749972"/>
                  </a:cubicBezTo>
                  <a:lnTo>
                    <a:pt x="14840029" y="4090057"/>
                  </a:lnTo>
                  <a:cubicBezTo>
                    <a:pt x="14840029" y="3851529"/>
                    <a:pt x="14689463" y="3638984"/>
                    <a:pt x="14464441" y="3559862"/>
                  </a:cubicBezTo>
                  <a:cubicBezTo>
                    <a:pt x="13179228" y="3107957"/>
                    <a:pt x="11577449" y="1998488"/>
                    <a:pt x="10416573" y="1190535"/>
                  </a:cubicBezTo>
                  <a:cubicBezTo>
                    <a:pt x="9900958" y="831672"/>
                    <a:pt x="9414773" y="489759"/>
                    <a:pt x="9141391" y="367410"/>
                  </a:cubicBezTo>
                  <a:cubicBezTo>
                    <a:pt x="8593979" y="122422"/>
                    <a:pt x="8006889" y="0"/>
                    <a:pt x="7420015" y="0"/>
                  </a:cubicBezTo>
                  <a:cubicBezTo>
                    <a:pt x="6833126" y="0"/>
                    <a:pt x="6246035" y="122429"/>
                    <a:pt x="5698638" y="367410"/>
                  </a:cubicBezTo>
                  <a:cubicBezTo>
                    <a:pt x="5387932" y="506463"/>
                    <a:pt x="4877203" y="867427"/>
                    <a:pt x="4338181" y="1244650"/>
                  </a:cubicBezTo>
                  <a:cubicBezTo>
                    <a:pt x="3194272" y="2045189"/>
                    <a:pt x="1675689" y="3102723"/>
                    <a:pt x="375587" y="3559863"/>
                  </a:cubicBezTo>
                  <a:cubicBezTo>
                    <a:pt x="150566" y="3638984"/>
                    <a:pt x="0" y="3851530"/>
                    <a:pt x="0" y="4090057"/>
                  </a:cubicBezTo>
                  <a:lnTo>
                    <a:pt x="0" y="10749972"/>
                  </a:lnTo>
                  <a:cubicBezTo>
                    <a:pt x="0" y="10988498"/>
                    <a:pt x="150566" y="11201044"/>
                    <a:pt x="375589" y="11280167"/>
                  </a:cubicBezTo>
                  <a:cubicBezTo>
                    <a:pt x="1886280" y="11811356"/>
                    <a:pt x="4342047" y="13572451"/>
                    <a:pt x="5030685" y="14080051"/>
                  </a:cubicBezTo>
                  <a:close/>
                </a:path>
              </a:pathLst>
            </a:custGeom>
            <a:solidFill>
              <a:srgbClr val="000000"/>
            </a:solidFill>
          </p:spPr>
          <p:txBody>
            <a:bodyPr/>
            <a:lstStyle/>
            <a:p>
              <a:endParaRPr lang="en-US"/>
            </a:p>
          </p:txBody>
        </p:sp>
        <p:sp>
          <p:nvSpPr>
            <p:cNvPr id="16" name="Freeform 11">
              <a:extLst>
                <a:ext uri="{FF2B5EF4-FFF2-40B4-BE49-F238E27FC236}">
                  <a16:creationId xmlns:a16="http://schemas.microsoft.com/office/drawing/2014/main" id="{F47AD5F2-4D07-A582-15D2-FCD4B0B10C47}"/>
                </a:ext>
              </a:extLst>
            </p:cNvPr>
            <p:cNvSpPr/>
            <p:nvPr/>
          </p:nvSpPr>
          <p:spPr>
            <a:xfrm>
              <a:off x="200382" y="200383"/>
              <a:ext cx="14439264" cy="14438543"/>
            </a:xfrm>
            <a:custGeom>
              <a:avLst/>
              <a:gdLst/>
              <a:ahLst/>
              <a:cxnLst/>
              <a:rect l="l" t="t" r="r" b="b"/>
              <a:pathLst>
                <a:path w="14439264" h="14438543">
                  <a:moveTo>
                    <a:pt x="4949197" y="13718369"/>
                  </a:moveTo>
                  <a:cubicBezTo>
                    <a:pt x="5605560" y="14202178"/>
                    <a:pt x="6416909" y="14438544"/>
                    <a:pt x="7219599" y="14438544"/>
                  </a:cubicBezTo>
                  <a:cubicBezTo>
                    <a:pt x="8022407" y="14438544"/>
                    <a:pt x="8833798" y="14202110"/>
                    <a:pt x="9490067" y="13718369"/>
                  </a:cubicBezTo>
                  <a:cubicBezTo>
                    <a:pt x="10171566" y="13216029"/>
                    <a:pt x="12652840" y="11433910"/>
                    <a:pt x="14197590" y="10890747"/>
                  </a:cubicBezTo>
                  <a:cubicBezTo>
                    <a:pt x="14342381" y="10839835"/>
                    <a:pt x="14439264" y="10703072"/>
                    <a:pt x="14439264" y="10549591"/>
                  </a:cubicBezTo>
                  <a:lnTo>
                    <a:pt x="14439264" y="3889674"/>
                  </a:lnTo>
                  <a:cubicBezTo>
                    <a:pt x="14439264" y="3736191"/>
                    <a:pt x="14342381" y="3599429"/>
                    <a:pt x="14197590" y="3548517"/>
                  </a:cubicBezTo>
                  <a:cubicBezTo>
                    <a:pt x="12881168" y="3085639"/>
                    <a:pt x="11255058" y="1957329"/>
                    <a:pt x="10101724" y="1154622"/>
                  </a:cubicBezTo>
                  <a:cubicBezTo>
                    <a:pt x="9574718" y="787833"/>
                    <a:pt x="9110291" y="462322"/>
                    <a:pt x="8859153" y="349928"/>
                  </a:cubicBezTo>
                  <a:cubicBezTo>
                    <a:pt x="8337819" y="116610"/>
                    <a:pt x="7778655" y="0"/>
                    <a:pt x="7219633" y="0"/>
                  </a:cubicBezTo>
                  <a:cubicBezTo>
                    <a:pt x="6660597" y="0"/>
                    <a:pt x="6101433" y="116618"/>
                    <a:pt x="5580112" y="349928"/>
                  </a:cubicBezTo>
                  <a:cubicBezTo>
                    <a:pt x="5291820" y="478949"/>
                    <a:pt x="4802382" y="823753"/>
                    <a:pt x="4252692" y="1208439"/>
                  </a:cubicBezTo>
                  <a:cubicBezTo>
                    <a:pt x="3115578" y="2004224"/>
                    <a:pt x="1573030" y="3080387"/>
                    <a:pt x="241674" y="3548517"/>
                  </a:cubicBezTo>
                  <a:cubicBezTo>
                    <a:pt x="96883" y="3599429"/>
                    <a:pt x="0" y="3736193"/>
                    <a:pt x="0" y="3889674"/>
                  </a:cubicBezTo>
                  <a:lnTo>
                    <a:pt x="0" y="10549589"/>
                  </a:lnTo>
                  <a:cubicBezTo>
                    <a:pt x="0" y="10703069"/>
                    <a:pt x="96883" y="10839833"/>
                    <a:pt x="241674" y="10890745"/>
                  </a:cubicBezTo>
                  <a:cubicBezTo>
                    <a:pt x="1786425" y="11433909"/>
                    <a:pt x="4267698" y="13216029"/>
                    <a:pt x="4949197" y="13718369"/>
                  </a:cubicBezTo>
                  <a:close/>
                </a:path>
              </a:pathLst>
            </a:custGeom>
            <a:solidFill>
              <a:srgbClr val="FDD23B"/>
            </a:solidFill>
          </p:spPr>
          <p:txBody>
            <a:bodyPr/>
            <a:lstStyle/>
            <a:p>
              <a:endParaRPr lang="en-US"/>
            </a:p>
          </p:txBody>
        </p:sp>
      </p:grpSp>
      <p:pic>
        <p:nvPicPr>
          <p:cNvPr id="17" name="Picture 16">
            <a:extLst>
              <a:ext uri="{FF2B5EF4-FFF2-40B4-BE49-F238E27FC236}">
                <a16:creationId xmlns:a16="http://schemas.microsoft.com/office/drawing/2014/main" id="{52A6BC57-C728-3EDA-3C3C-EB780C88C754}"/>
              </a:ext>
            </a:extLst>
          </p:cNvPr>
          <p:cNvPicPr>
            <a:picLocks noChangeAspect="1"/>
          </p:cNvPicPr>
          <p:nvPr/>
        </p:nvPicPr>
        <p:blipFill>
          <a:blip r:embed="rId7">
            <a:extLst>
              <a:ext uri="{28A0092B-C50C-407E-A947-70E740481C1C}">
                <a14:useLocalDpi xmlns:a14="http://schemas.microsoft.com/office/drawing/2010/main" val="0"/>
              </a:ext>
            </a:extLst>
          </a:blip>
          <a:srcRect t="2040" b="2040"/>
          <a:stretch/>
        </p:blipFill>
        <p:spPr>
          <a:xfrm rot="20505332">
            <a:off x="3147061" y="3915082"/>
            <a:ext cx="5338399" cy="4396327"/>
          </a:xfrm>
          <a:prstGeom prst="ellipse">
            <a:avLst/>
          </a:prstGeom>
          <a:ln>
            <a:noFill/>
          </a:ln>
          <a:effectLst>
            <a:softEdge rad="112500"/>
          </a:effectLst>
        </p:spPr>
      </p:pic>
      <p:pic>
        <p:nvPicPr>
          <p:cNvPr id="21" name="Picture 20">
            <a:extLst>
              <a:ext uri="{FF2B5EF4-FFF2-40B4-BE49-F238E27FC236}">
                <a16:creationId xmlns:a16="http://schemas.microsoft.com/office/drawing/2014/main" id="{BBCBBA1B-8B45-BE4D-9A0E-EE966CA44645}"/>
              </a:ext>
            </a:extLst>
          </p:cNvPr>
          <p:cNvPicPr>
            <a:picLocks noChangeAspect="1"/>
          </p:cNvPicPr>
          <p:nvPr/>
        </p:nvPicPr>
        <p:blipFill>
          <a:blip r:embed="rId8">
            <a:extLst>
              <a:ext uri="{28A0092B-C50C-407E-A947-70E740481C1C}">
                <a14:useLocalDpi xmlns:a14="http://schemas.microsoft.com/office/drawing/2010/main" val="0"/>
              </a:ext>
            </a:extLst>
          </a:blip>
          <a:srcRect l="11885" r="11885"/>
          <a:stretch/>
        </p:blipFill>
        <p:spPr>
          <a:xfrm rot="1327102">
            <a:off x="9897847" y="5183367"/>
            <a:ext cx="4060220" cy="3078249"/>
          </a:xfrm>
          <a:prstGeom prst="ellipse">
            <a:avLst/>
          </a:prstGeom>
          <a:ln>
            <a:noFill/>
          </a:ln>
          <a:effectLst>
            <a:softEdge rad="112500"/>
          </a:effectLst>
        </p:spPr>
      </p:pic>
      <p:pic>
        <p:nvPicPr>
          <p:cNvPr id="12" name="Track 25">
            <a:hlinkClick r:id="" action="ppaction://media"/>
            <a:extLst>
              <a:ext uri="{FF2B5EF4-FFF2-40B4-BE49-F238E27FC236}">
                <a16:creationId xmlns:a16="http://schemas.microsoft.com/office/drawing/2014/main" id="{D32F1E65-EA3C-1804-69E0-446690E6F132}"/>
              </a:ext>
            </a:extLst>
          </p:cNvPr>
          <p:cNvPicPr>
            <a:picLocks noChangeAspect="1"/>
          </p:cNvPicPr>
          <p:nvPr>
            <a:audioFile r:link="rId1"/>
            <p:extLst>
              <p:ext uri="{DAA4B4D4-6D71-4841-9C94-3DE7FCFB9230}">
                <p14:media xmlns:p14="http://schemas.microsoft.com/office/powerpoint/2010/main" r:embed="rId2">
                  <p14:trim end="31181.8437"/>
                </p14:media>
              </p:ext>
            </p:extLst>
          </p:nvPr>
        </p:nvPicPr>
        <p:blipFill>
          <a:blip r:embed="rId9">
            <a:duotone>
              <a:prstClr val="black"/>
              <a:schemeClr val="accent1">
                <a:tint val="45000"/>
                <a:satMod val="400000"/>
              </a:schemeClr>
            </a:duotone>
          </a:blip>
          <a:stretch>
            <a:fillRect/>
          </a:stretch>
        </p:blipFill>
        <p:spPr>
          <a:xfrm>
            <a:off x="18669000" y="1562100"/>
            <a:ext cx="1255728" cy="1255728"/>
          </a:xfrm>
          <a:prstGeom prst="rect">
            <a:avLst/>
          </a:prstGeom>
          <a:effectLst>
            <a:glow rad="228600">
              <a:schemeClr val="accent2">
                <a:satMod val="175000"/>
                <a:alpha val="40000"/>
              </a:schemeClr>
            </a:glow>
          </a:effectLst>
        </p:spPr>
      </p:pic>
    </p:spTree>
  </p:cSld>
  <p:clrMapOvr>
    <a:masterClrMapping/>
  </p:clrMapOvr>
  <mc:AlternateContent xmlns:mc="http://schemas.openxmlformats.org/markup-compatibility/2006" xmlns:p14="http://schemas.microsoft.com/office/powerpoint/2010/main">
    <mc:Choice Requires="p14">
      <p:transition spd="slow" p14:dur="1500">
        <p:random/>
        <p:sndAc>
          <p:stSnd>
            <p:snd r:embed="rId4" name="chimes.wav"/>
          </p:stSnd>
        </p:sndAc>
      </p:transition>
    </mc:Choice>
    <mc:Fallback xmlns="">
      <p:transition spd="slow">
        <p:random/>
        <p:sndAc>
          <p:stSnd>
            <p:snd r:embed="rId1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9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7"/>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8"/>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9"/>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10"/>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11"/>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174438"/>
            <a:ext cx="81533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LOOK and SAY.</a:t>
            </a:r>
          </a:p>
        </p:txBody>
      </p:sp>
      <p:pic>
        <p:nvPicPr>
          <p:cNvPr id="8" name="Picture 7">
            <a:extLst>
              <a:ext uri="{FF2B5EF4-FFF2-40B4-BE49-F238E27FC236}">
                <a16:creationId xmlns:a16="http://schemas.microsoft.com/office/drawing/2014/main" id="{B9A0A855-D078-370F-96D4-FFA5AB310564}"/>
              </a:ext>
            </a:extLst>
          </p:cNvPr>
          <p:cNvPicPr>
            <a:picLocks noChangeAspect="1"/>
          </p:cNvPicPr>
          <p:nvPr/>
        </p:nvPicPr>
        <p:blipFill rotWithShape="1">
          <a:blip r:embed="rId12">
            <a:extLst>
              <a:ext uri="{28A0092B-C50C-407E-A947-70E740481C1C}">
                <a14:useLocalDpi xmlns:a14="http://schemas.microsoft.com/office/drawing/2010/main" val="0"/>
              </a:ext>
            </a:extLst>
          </a:blip>
          <a:srcRect l="2002" r="2002"/>
          <a:stretch/>
        </p:blipFill>
        <p:spPr>
          <a:xfrm rot="21079742">
            <a:off x="4928007" y="1818851"/>
            <a:ext cx="8373323" cy="6649298"/>
          </a:xfrm>
          <a:prstGeom prst="rect">
            <a:avLst/>
          </a:prstGeom>
          <a:ln>
            <a:noFill/>
          </a:ln>
          <a:effectLst>
            <a:softEdge rad="112500"/>
          </a:effectLst>
        </p:spPr>
      </p:pic>
      <p:grpSp>
        <p:nvGrpSpPr>
          <p:cNvPr id="21" name="Group 20">
            <a:extLst>
              <a:ext uri="{FF2B5EF4-FFF2-40B4-BE49-F238E27FC236}">
                <a16:creationId xmlns:a16="http://schemas.microsoft.com/office/drawing/2014/main" id="{778FAA74-F7F3-2040-C892-27DFB1BC5561}"/>
              </a:ext>
            </a:extLst>
          </p:cNvPr>
          <p:cNvGrpSpPr/>
          <p:nvPr/>
        </p:nvGrpSpPr>
        <p:grpSpPr>
          <a:xfrm>
            <a:off x="10823181" y="3483911"/>
            <a:ext cx="5947863" cy="1175048"/>
            <a:chOff x="6858000" y="1987252"/>
            <a:chExt cx="4800600" cy="1175048"/>
          </a:xfrm>
        </p:grpSpPr>
        <p:sp>
          <p:nvSpPr>
            <p:cNvPr id="23" name="Rectangle: Rounded Corners 22">
              <a:extLst>
                <a:ext uri="{FF2B5EF4-FFF2-40B4-BE49-F238E27FC236}">
                  <a16:creationId xmlns:a16="http://schemas.microsoft.com/office/drawing/2014/main" id="{5FB88219-78F9-AA80-2D72-11511EE0F99B}"/>
                </a:ext>
              </a:extLst>
            </p:cNvPr>
            <p:cNvSpPr/>
            <p:nvPr/>
          </p:nvSpPr>
          <p:spPr>
            <a:xfrm>
              <a:off x="6858000" y="1987252"/>
              <a:ext cx="4800600" cy="1175048"/>
            </a:xfrm>
            <a:prstGeom prst="roundRect">
              <a:avLst/>
            </a:prstGeom>
            <a:solidFill>
              <a:schemeClr val="bg1"/>
            </a:solidFill>
            <a:ln w="38100">
              <a:solidFill>
                <a:srgbClr val="0070C0"/>
              </a:solid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AFE5E66-3A35-4D91-0DE2-72CCFBEA3B2D}"/>
                </a:ext>
              </a:extLst>
            </p:cNvPr>
            <p:cNvSpPr/>
            <p:nvPr/>
          </p:nvSpPr>
          <p:spPr>
            <a:xfrm>
              <a:off x="7267007" y="2111643"/>
              <a:ext cx="3982591" cy="923330"/>
            </a:xfrm>
            <a:prstGeom prst="rect">
              <a:avLst/>
            </a:prstGeom>
            <a:noFill/>
          </p:spPr>
          <p:txBody>
            <a:bodyPr wrap="none" lIns="91440" tIns="45720" rIns="91440" bIns="45720">
              <a:spAutoFit/>
            </a:bodyPr>
            <a:lstStyle/>
            <a:p>
              <a:pPr algn="ctr"/>
              <a:r>
                <a:rPr lang="en-US" sz="5400" cap="none" spc="0" dirty="0">
                  <a:ln w="0"/>
                  <a:solidFill>
                    <a:srgbClr val="0070C0"/>
                  </a:solidFill>
                  <a:latin typeface="Congenial" panose="02000503040000020004" pitchFamily="2" charset="0"/>
                </a:rPr>
                <a:t>play basketball</a:t>
              </a:r>
            </a:p>
          </p:txBody>
        </p:sp>
      </p:grpSp>
      <p:pic>
        <p:nvPicPr>
          <p:cNvPr id="25" name="Track 98">
            <a:hlinkClick r:id="" action="ppaction://media"/>
            <a:extLst>
              <a:ext uri="{FF2B5EF4-FFF2-40B4-BE49-F238E27FC236}">
                <a16:creationId xmlns:a16="http://schemas.microsoft.com/office/drawing/2014/main" id="{53EA59C2-AEE2-15C9-4421-A54DBD404BBF}"/>
              </a:ext>
            </a:extLst>
          </p:cNvPr>
          <p:cNvPicPr>
            <a:picLocks noChangeAspect="1"/>
          </p:cNvPicPr>
          <p:nvPr>
            <a:audioFile r:link="rId1"/>
            <p:extLst>
              <p:ext uri="{DAA4B4D4-6D71-4841-9C94-3DE7FCFB9230}">
                <p14:media xmlns:p14="http://schemas.microsoft.com/office/powerpoint/2010/main" r:embed="rId2">
                  <p14:trim st="22111" end="12786.0312"/>
                </p14:media>
              </p:ext>
            </p:extLst>
          </p:nvPr>
        </p:nvPicPr>
        <p:blipFill>
          <a:blip r:embed="rId13"/>
          <a:stretch>
            <a:fillRect/>
          </a:stretch>
        </p:blipFill>
        <p:spPr>
          <a:xfrm>
            <a:off x="18450341" y="2601728"/>
            <a:ext cx="1175047" cy="1175047"/>
          </a:xfrm>
          <a:prstGeom prst="rect">
            <a:avLst/>
          </a:prstGeom>
        </p:spPr>
      </p:pic>
      <p:grpSp>
        <p:nvGrpSpPr>
          <p:cNvPr id="26" name="Group 25">
            <a:extLst>
              <a:ext uri="{FF2B5EF4-FFF2-40B4-BE49-F238E27FC236}">
                <a16:creationId xmlns:a16="http://schemas.microsoft.com/office/drawing/2014/main" id="{F178421D-FCC1-9617-C359-844F7EB10312}"/>
              </a:ext>
            </a:extLst>
          </p:cNvPr>
          <p:cNvGrpSpPr/>
          <p:nvPr/>
        </p:nvGrpSpPr>
        <p:grpSpPr>
          <a:xfrm>
            <a:off x="3449006" y="7124700"/>
            <a:ext cx="3236585" cy="1175048"/>
            <a:chOff x="6858000" y="1987252"/>
            <a:chExt cx="4800600" cy="1175048"/>
          </a:xfrm>
        </p:grpSpPr>
        <p:sp>
          <p:nvSpPr>
            <p:cNvPr id="27" name="Rectangle: Rounded Corners 26">
              <a:extLst>
                <a:ext uri="{FF2B5EF4-FFF2-40B4-BE49-F238E27FC236}">
                  <a16:creationId xmlns:a16="http://schemas.microsoft.com/office/drawing/2014/main" id="{4DB113EB-7F7C-BAD9-7238-7F94C76030F5}"/>
                </a:ext>
              </a:extLst>
            </p:cNvPr>
            <p:cNvSpPr/>
            <p:nvPr/>
          </p:nvSpPr>
          <p:spPr>
            <a:xfrm>
              <a:off x="6858000" y="1987252"/>
              <a:ext cx="4800600" cy="1175048"/>
            </a:xfrm>
            <a:prstGeom prst="roundRect">
              <a:avLst/>
            </a:prstGeom>
            <a:solidFill>
              <a:schemeClr val="bg1"/>
            </a:solidFill>
            <a:ln w="38100">
              <a:solidFill>
                <a:srgbClr val="0070C0"/>
              </a:solid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A9FBCB1-2097-8075-5388-70B3CCCB0167}"/>
                </a:ext>
              </a:extLst>
            </p:cNvPr>
            <p:cNvSpPr/>
            <p:nvPr/>
          </p:nvSpPr>
          <p:spPr>
            <a:xfrm>
              <a:off x="8418495" y="2111643"/>
              <a:ext cx="1679618" cy="923330"/>
            </a:xfrm>
            <a:prstGeom prst="rect">
              <a:avLst/>
            </a:prstGeom>
            <a:noFill/>
          </p:spPr>
          <p:txBody>
            <a:bodyPr wrap="none" lIns="91440" tIns="45720" rIns="91440" bIns="45720">
              <a:spAutoFit/>
            </a:bodyPr>
            <a:lstStyle/>
            <a:p>
              <a:pPr algn="ctr"/>
              <a:r>
                <a:rPr lang="en-US" sz="5400" cap="none" spc="0" dirty="0">
                  <a:ln w="0"/>
                  <a:solidFill>
                    <a:srgbClr val="0070C0"/>
                  </a:solidFill>
                  <a:latin typeface="Congenial" panose="02000503040000020004" pitchFamily="2" charset="0"/>
                </a:rPr>
                <a:t>active</a:t>
              </a:r>
            </a:p>
          </p:txBody>
        </p:sp>
      </p:grpSp>
      <p:pic>
        <p:nvPicPr>
          <p:cNvPr id="29" name="Track 33">
            <a:hlinkClick r:id="" action="ppaction://media"/>
            <a:extLst>
              <a:ext uri="{FF2B5EF4-FFF2-40B4-BE49-F238E27FC236}">
                <a16:creationId xmlns:a16="http://schemas.microsoft.com/office/drawing/2014/main" id="{D13D0D35-2914-9B45-AD9B-FF9EF3DC5B50}"/>
              </a:ext>
            </a:extLst>
          </p:cNvPr>
          <p:cNvPicPr>
            <a:picLocks noChangeAspect="1"/>
          </p:cNvPicPr>
          <p:nvPr>
            <a:audioFile r:link="rId1"/>
            <p:extLst>
              <p:ext uri="{DAA4B4D4-6D71-4841-9C94-3DE7FCFB9230}">
                <p14:media xmlns:p14="http://schemas.microsoft.com/office/powerpoint/2010/main" r:embed="rId3">
                  <p14:trim st="24055" end="33351.1562"/>
                </p14:media>
              </p:ext>
            </p:extLst>
          </p:nvPr>
        </p:nvPicPr>
        <p:blipFill>
          <a:blip r:embed="rId13"/>
          <a:stretch>
            <a:fillRect/>
          </a:stretch>
        </p:blipFill>
        <p:spPr>
          <a:xfrm>
            <a:off x="18571075" y="7100198"/>
            <a:ext cx="1112837" cy="1112837"/>
          </a:xfrm>
          <a:prstGeom prst="rect">
            <a:avLst/>
          </a:prstGeom>
        </p:spPr>
      </p:pic>
    </p:spTree>
    <p:extLst>
      <p:ext uri="{BB962C8B-B14F-4D97-AF65-F5344CB8AC3E}">
        <p14:creationId xmlns:p14="http://schemas.microsoft.com/office/powerpoint/2010/main" val="1714919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6"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1" presetClass="mediacall" presetSubtype="0" fill="hold" nodeType="withEffect">
                                  <p:stCondLst>
                                    <p:cond delay="0"/>
                                  </p:stCondLst>
                                  <p:childTnLst>
                                    <p:cmd type="call" cmd="playFrom(0.0)">
                                      <p:cBhvr>
                                        <p:cTn id="16" dur="2014" fill="hold"/>
                                        <p:tgtEl>
                                          <p:spTgt spid="25"/>
                                        </p:tgtEl>
                                      </p:cBhvr>
                                    </p:cmd>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par>
                                <p:cTn id="24" presetID="1" presetClass="mediacall" presetSubtype="0" fill="hold" nodeType="withEffect">
                                  <p:stCondLst>
                                    <p:cond delay="0"/>
                                  </p:stCondLst>
                                  <p:childTnLst>
                                    <p:cmd type="call" cmd="playFrom(0.0)">
                                      <p:cBhvr>
                                        <p:cTn id="25" dur="257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5"/>
                </p:tgtEl>
              </p:cMediaNode>
            </p:audio>
            <p:audio>
              <p:cMediaNode vol="80000">
                <p:cTn id="27" fill="hold" display="0">
                  <p:stCondLst>
                    <p:cond delay="indefinite"/>
                  </p:stCondLst>
                  <p:endCondLst>
                    <p:cond evt="onStopAudio" delay="0">
                      <p:tgtEl>
                        <p:sldTgt/>
                      </p:tgtEl>
                    </p:cond>
                  </p:endCondLst>
                </p:cTn>
                <p:tgtEl>
                  <p:spTgt spid="2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6"/>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7"/>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8"/>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9"/>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10"/>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174438"/>
            <a:ext cx="81533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LOOK and SAY.</a:t>
            </a:r>
          </a:p>
        </p:txBody>
      </p:sp>
      <p:pic>
        <p:nvPicPr>
          <p:cNvPr id="20" name="Picture 19">
            <a:extLst>
              <a:ext uri="{FF2B5EF4-FFF2-40B4-BE49-F238E27FC236}">
                <a16:creationId xmlns:a16="http://schemas.microsoft.com/office/drawing/2014/main" id="{C2CEF27E-6465-8492-718C-B54DC3D83771}"/>
              </a:ext>
            </a:extLst>
          </p:cNvPr>
          <p:cNvPicPr>
            <a:picLocks noChangeAspect="1"/>
          </p:cNvPicPr>
          <p:nvPr/>
        </p:nvPicPr>
        <p:blipFill rotWithShape="1">
          <a:blip r:embed="rId11">
            <a:extLst>
              <a:ext uri="{28A0092B-C50C-407E-A947-70E740481C1C}">
                <a14:useLocalDpi xmlns:a14="http://schemas.microsoft.com/office/drawing/2010/main" val="0"/>
              </a:ext>
            </a:extLst>
          </a:blip>
          <a:srcRect t="3802" b="3802"/>
          <a:stretch/>
        </p:blipFill>
        <p:spPr>
          <a:xfrm rot="440970">
            <a:off x="4106931" y="1818763"/>
            <a:ext cx="9914366" cy="6842242"/>
          </a:xfrm>
          <a:prstGeom prst="rect">
            <a:avLst/>
          </a:prstGeom>
          <a:ln>
            <a:noFill/>
          </a:ln>
          <a:effectLst>
            <a:softEdge rad="112500"/>
          </a:effectLst>
        </p:spPr>
      </p:pic>
      <p:grpSp>
        <p:nvGrpSpPr>
          <p:cNvPr id="5" name="Group 4">
            <a:extLst>
              <a:ext uri="{FF2B5EF4-FFF2-40B4-BE49-F238E27FC236}">
                <a16:creationId xmlns:a16="http://schemas.microsoft.com/office/drawing/2014/main" id="{28F9C1D7-5858-9DA6-7F11-7D8B989B2B33}"/>
              </a:ext>
            </a:extLst>
          </p:cNvPr>
          <p:cNvGrpSpPr/>
          <p:nvPr/>
        </p:nvGrpSpPr>
        <p:grpSpPr>
          <a:xfrm>
            <a:off x="10855515" y="2806730"/>
            <a:ext cx="5947863" cy="1175048"/>
            <a:chOff x="6858000" y="1987252"/>
            <a:chExt cx="4800600" cy="1175048"/>
          </a:xfrm>
        </p:grpSpPr>
        <p:sp>
          <p:nvSpPr>
            <p:cNvPr id="7" name="Rectangle: Rounded Corners 6">
              <a:extLst>
                <a:ext uri="{FF2B5EF4-FFF2-40B4-BE49-F238E27FC236}">
                  <a16:creationId xmlns:a16="http://schemas.microsoft.com/office/drawing/2014/main" id="{33094519-A036-8A62-8E2E-255127BE8D67}"/>
                </a:ext>
              </a:extLst>
            </p:cNvPr>
            <p:cNvSpPr/>
            <p:nvPr/>
          </p:nvSpPr>
          <p:spPr>
            <a:xfrm>
              <a:off x="6858000" y="1987252"/>
              <a:ext cx="4800600" cy="1175048"/>
            </a:xfrm>
            <a:prstGeom prst="roundRect">
              <a:avLst/>
            </a:prstGeom>
            <a:solidFill>
              <a:schemeClr val="bg1"/>
            </a:solidFill>
            <a:ln w="38100">
              <a:solidFill>
                <a:srgbClr val="0070C0"/>
              </a:solid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75B6B61-825F-277B-F5A4-BD333C230EED}"/>
                </a:ext>
              </a:extLst>
            </p:cNvPr>
            <p:cNvSpPr/>
            <p:nvPr/>
          </p:nvSpPr>
          <p:spPr>
            <a:xfrm>
              <a:off x="7279301" y="2111643"/>
              <a:ext cx="3958009" cy="923330"/>
            </a:xfrm>
            <a:prstGeom prst="rect">
              <a:avLst/>
            </a:prstGeom>
            <a:noFill/>
          </p:spPr>
          <p:txBody>
            <a:bodyPr wrap="none" lIns="91440" tIns="45720" rIns="91440" bIns="45720">
              <a:spAutoFit/>
            </a:bodyPr>
            <a:lstStyle/>
            <a:p>
              <a:pPr algn="ctr"/>
              <a:r>
                <a:rPr lang="en-US" sz="5400" cap="none" spc="0" dirty="0">
                  <a:ln w="0"/>
                  <a:solidFill>
                    <a:srgbClr val="0070C0"/>
                  </a:solidFill>
                  <a:latin typeface="Congenial" panose="02000503040000020004" pitchFamily="2" charset="0"/>
                </a:rPr>
                <a:t>clean the table</a:t>
              </a:r>
            </a:p>
          </p:txBody>
        </p:sp>
      </p:grpSp>
      <p:grpSp>
        <p:nvGrpSpPr>
          <p:cNvPr id="14" name="Group 13">
            <a:extLst>
              <a:ext uri="{FF2B5EF4-FFF2-40B4-BE49-F238E27FC236}">
                <a16:creationId xmlns:a16="http://schemas.microsoft.com/office/drawing/2014/main" id="{9F4688FE-0A06-E227-3FB3-5C6227E1239E}"/>
              </a:ext>
            </a:extLst>
          </p:cNvPr>
          <p:cNvGrpSpPr/>
          <p:nvPr/>
        </p:nvGrpSpPr>
        <p:grpSpPr>
          <a:xfrm>
            <a:off x="3449006" y="7124700"/>
            <a:ext cx="3236585" cy="1175048"/>
            <a:chOff x="6858000" y="1987252"/>
            <a:chExt cx="4800600" cy="1175048"/>
          </a:xfrm>
        </p:grpSpPr>
        <p:sp>
          <p:nvSpPr>
            <p:cNvPr id="15" name="Rectangle: Rounded Corners 14">
              <a:extLst>
                <a:ext uri="{FF2B5EF4-FFF2-40B4-BE49-F238E27FC236}">
                  <a16:creationId xmlns:a16="http://schemas.microsoft.com/office/drawing/2014/main" id="{88E1BFD3-86DD-323D-3D40-6EBA08DF7AFC}"/>
                </a:ext>
              </a:extLst>
            </p:cNvPr>
            <p:cNvSpPr/>
            <p:nvPr/>
          </p:nvSpPr>
          <p:spPr>
            <a:xfrm>
              <a:off x="6858000" y="1987252"/>
              <a:ext cx="4800600" cy="1175048"/>
            </a:xfrm>
            <a:prstGeom prst="roundRect">
              <a:avLst/>
            </a:prstGeom>
            <a:solidFill>
              <a:schemeClr val="bg1"/>
            </a:solidFill>
            <a:ln w="38100">
              <a:solidFill>
                <a:srgbClr val="0070C0"/>
              </a:solidFill>
            </a:ln>
            <a:effectLst>
              <a:glow rad="2286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BB0F98C-AAB0-DF26-88F8-440EFD263551}"/>
                </a:ext>
              </a:extLst>
            </p:cNvPr>
            <p:cNvSpPr/>
            <p:nvPr/>
          </p:nvSpPr>
          <p:spPr>
            <a:xfrm>
              <a:off x="7460584" y="2111643"/>
              <a:ext cx="3595442" cy="923330"/>
            </a:xfrm>
            <a:prstGeom prst="rect">
              <a:avLst/>
            </a:prstGeom>
            <a:noFill/>
          </p:spPr>
          <p:txBody>
            <a:bodyPr wrap="none" lIns="91440" tIns="45720" rIns="91440" bIns="45720">
              <a:spAutoFit/>
            </a:bodyPr>
            <a:lstStyle/>
            <a:p>
              <a:pPr algn="ctr"/>
              <a:r>
                <a:rPr lang="en-US" sz="5400" cap="none" spc="0" dirty="0">
                  <a:ln w="0"/>
                  <a:solidFill>
                    <a:srgbClr val="0070C0"/>
                  </a:solidFill>
                  <a:latin typeface="Congenial" panose="02000503040000020004" pitchFamily="2" charset="0"/>
                </a:rPr>
                <a:t>helpful</a:t>
              </a:r>
            </a:p>
          </p:txBody>
        </p:sp>
      </p:grpSp>
      <p:pic>
        <p:nvPicPr>
          <p:cNvPr id="17" name="Track 33">
            <a:hlinkClick r:id="" action="ppaction://media"/>
            <a:extLst>
              <a:ext uri="{FF2B5EF4-FFF2-40B4-BE49-F238E27FC236}">
                <a16:creationId xmlns:a16="http://schemas.microsoft.com/office/drawing/2014/main" id="{BA447FAE-45AE-2BE0-8A87-5FABA316368A}"/>
              </a:ext>
            </a:extLst>
          </p:cNvPr>
          <p:cNvPicPr>
            <a:picLocks noChangeAspect="1"/>
          </p:cNvPicPr>
          <p:nvPr>
            <a:audioFile r:link="rId1"/>
            <p:extLst>
              <p:ext uri="{DAA4B4D4-6D71-4841-9C94-3DE7FCFB9230}">
                <p14:media xmlns:p14="http://schemas.microsoft.com/office/powerpoint/2010/main" r:embed="rId2">
                  <p14:trim st="46439" end="11662.1562"/>
                </p14:media>
              </p:ext>
            </p:extLst>
          </p:nvPr>
        </p:nvPicPr>
        <p:blipFill>
          <a:blip r:embed="rId12"/>
          <a:stretch>
            <a:fillRect/>
          </a:stretch>
        </p:blipFill>
        <p:spPr>
          <a:xfrm>
            <a:off x="18571075" y="7100198"/>
            <a:ext cx="1112837" cy="1112837"/>
          </a:xfrm>
          <a:prstGeom prst="rect">
            <a:avLst/>
          </a:prstGeom>
        </p:spPr>
      </p:pic>
    </p:spTree>
    <p:extLst>
      <p:ext uri="{BB962C8B-B14F-4D97-AF65-F5344CB8AC3E}">
        <p14:creationId xmlns:p14="http://schemas.microsoft.com/office/powerpoint/2010/main" val="2293364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ind.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1" presetClass="mediacall" presetSubtype="0" fill="hold" nodeType="withEffect">
                                  <p:stCondLst>
                                    <p:cond delay="0"/>
                                  </p:stCondLst>
                                  <p:childTnLst>
                                    <p:cmd type="call" cmd="playFrom(0.0)">
                                      <p:cBhvr>
                                        <p:cTn id="23" dur="1876"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3"/>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4"/>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5"/>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6"/>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7"/>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174438"/>
            <a:ext cx="81533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LOOK and READ.</a:t>
            </a:r>
          </a:p>
        </p:txBody>
      </p:sp>
      <p:sp>
        <p:nvSpPr>
          <p:cNvPr id="13" name="Rectangle: Rounded Corners 12">
            <a:extLst>
              <a:ext uri="{FF2B5EF4-FFF2-40B4-BE49-F238E27FC236}">
                <a16:creationId xmlns:a16="http://schemas.microsoft.com/office/drawing/2014/main" id="{9D9FA4ED-5391-F532-BCE5-46119C2EEFC1}"/>
              </a:ext>
            </a:extLst>
          </p:cNvPr>
          <p:cNvSpPr/>
          <p:nvPr/>
        </p:nvSpPr>
        <p:spPr>
          <a:xfrm>
            <a:off x="13220698" y="6286500"/>
            <a:ext cx="2476502" cy="6096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1607050659_288351">
            <a:extLst>
              <a:ext uri="{FF2B5EF4-FFF2-40B4-BE49-F238E27FC236}">
                <a16:creationId xmlns:a16="http://schemas.microsoft.com/office/drawing/2014/main" id="{9FE3478B-107F-B090-0AED-301E03A0E2D8}"/>
              </a:ext>
            </a:extLst>
          </p:cNvPr>
          <p:cNvPicPr>
            <a:picLocks noChangeAspect="1"/>
          </p:cNvPicPr>
          <p:nvPr/>
        </p:nvPicPr>
        <p:blipFill>
          <a:blip r:embed="rId8"/>
          <a:stretch>
            <a:fillRect/>
          </a:stretch>
        </p:blipFill>
        <p:spPr>
          <a:xfrm>
            <a:off x="6248400" y="1828872"/>
            <a:ext cx="665636" cy="665636"/>
          </a:xfrm>
          <a:prstGeom prst="rect">
            <a:avLst/>
          </a:prstGeom>
        </p:spPr>
      </p:pic>
      <p:sp>
        <p:nvSpPr>
          <p:cNvPr id="8" name="Rectangle 7">
            <a:extLst>
              <a:ext uri="{FF2B5EF4-FFF2-40B4-BE49-F238E27FC236}">
                <a16:creationId xmlns:a16="http://schemas.microsoft.com/office/drawing/2014/main" id="{2B9F4902-2FF4-3AAC-0FC4-580A0AA4ECCC}"/>
              </a:ext>
            </a:extLst>
          </p:cNvPr>
          <p:cNvSpPr/>
          <p:nvPr/>
        </p:nvSpPr>
        <p:spPr>
          <a:xfrm>
            <a:off x="3927966" y="2022003"/>
            <a:ext cx="5151347"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Is she active?</a:t>
            </a:r>
            <a:endParaRPr lang="en-US" sz="6600" cap="none" spc="0" dirty="0">
              <a:ln w="0"/>
              <a:solidFill>
                <a:schemeClr val="tx1"/>
              </a:solidFill>
              <a:latin typeface="Smile Font"/>
            </a:endParaRPr>
          </a:p>
        </p:txBody>
      </p:sp>
      <p:sp>
        <p:nvSpPr>
          <p:cNvPr id="20" name="Rectangle 19">
            <a:extLst>
              <a:ext uri="{FF2B5EF4-FFF2-40B4-BE49-F238E27FC236}">
                <a16:creationId xmlns:a16="http://schemas.microsoft.com/office/drawing/2014/main" id="{1E578994-81B1-04EA-8E2F-3E82B70F6618}"/>
              </a:ext>
            </a:extLst>
          </p:cNvPr>
          <p:cNvSpPr/>
          <p:nvPr/>
        </p:nvSpPr>
        <p:spPr>
          <a:xfrm>
            <a:off x="3917080" y="3279089"/>
            <a:ext cx="4148316"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Yes, she is.</a:t>
            </a:r>
            <a:endParaRPr lang="en-US" sz="6600" cap="none" spc="0" dirty="0">
              <a:ln w="0"/>
              <a:solidFill>
                <a:schemeClr val="tx1"/>
              </a:solidFill>
              <a:latin typeface="Smile Font"/>
            </a:endParaRPr>
          </a:p>
        </p:txBody>
      </p:sp>
      <p:sp>
        <p:nvSpPr>
          <p:cNvPr id="21" name="Rectangle 20">
            <a:extLst>
              <a:ext uri="{FF2B5EF4-FFF2-40B4-BE49-F238E27FC236}">
                <a16:creationId xmlns:a16="http://schemas.microsoft.com/office/drawing/2014/main" id="{9AB0D2AF-7F2C-B4D5-BB8C-EA14241E763E}"/>
              </a:ext>
            </a:extLst>
          </p:cNvPr>
          <p:cNvSpPr/>
          <p:nvPr/>
        </p:nvSpPr>
        <p:spPr>
          <a:xfrm>
            <a:off x="3893655" y="4562715"/>
            <a:ext cx="5806398"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Is she friendly?</a:t>
            </a:r>
            <a:endParaRPr lang="en-US" sz="6600" cap="none" spc="0" dirty="0">
              <a:ln w="0"/>
              <a:solidFill>
                <a:schemeClr val="tx1"/>
              </a:solidFill>
              <a:latin typeface="Smile Font"/>
            </a:endParaRPr>
          </a:p>
        </p:txBody>
      </p:sp>
      <p:sp>
        <p:nvSpPr>
          <p:cNvPr id="23" name="Rectangle 22">
            <a:extLst>
              <a:ext uri="{FF2B5EF4-FFF2-40B4-BE49-F238E27FC236}">
                <a16:creationId xmlns:a16="http://schemas.microsoft.com/office/drawing/2014/main" id="{21D2C3D4-E519-0835-A852-A7E5642DCBF8}"/>
              </a:ext>
            </a:extLst>
          </p:cNvPr>
          <p:cNvSpPr/>
          <p:nvPr/>
        </p:nvSpPr>
        <p:spPr>
          <a:xfrm>
            <a:off x="3886200" y="7107450"/>
            <a:ext cx="9400715"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She’s active and friendly.</a:t>
            </a:r>
            <a:endParaRPr lang="en-US" sz="6600" cap="none" spc="0" dirty="0">
              <a:ln w="0"/>
              <a:solidFill>
                <a:schemeClr val="tx1"/>
              </a:solidFill>
              <a:latin typeface="Smile Font"/>
            </a:endParaRPr>
          </a:p>
        </p:txBody>
      </p:sp>
      <p:sp>
        <p:nvSpPr>
          <p:cNvPr id="31" name="Rectangle 30">
            <a:extLst>
              <a:ext uri="{FF2B5EF4-FFF2-40B4-BE49-F238E27FC236}">
                <a16:creationId xmlns:a16="http://schemas.microsoft.com/office/drawing/2014/main" id="{5ACACD0F-0C12-1E98-21D7-3EB4E3DDA188}"/>
              </a:ext>
            </a:extLst>
          </p:cNvPr>
          <p:cNvSpPr/>
          <p:nvPr/>
        </p:nvSpPr>
        <p:spPr>
          <a:xfrm>
            <a:off x="3871884" y="5847015"/>
            <a:ext cx="4148316"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Yes, she is.</a:t>
            </a:r>
            <a:endParaRPr lang="en-US" sz="6600" cap="none" spc="0" dirty="0">
              <a:ln w="0"/>
              <a:solidFill>
                <a:schemeClr val="tx1"/>
              </a:solidFill>
              <a:latin typeface="Smile Font"/>
            </a:endParaRPr>
          </a:p>
        </p:txBody>
      </p:sp>
      <p:pic>
        <p:nvPicPr>
          <p:cNvPr id="32" name="Picture 31" descr="1607050659_288351">
            <a:extLst>
              <a:ext uri="{FF2B5EF4-FFF2-40B4-BE49-F238E27FC236}">
                <a16:creationId xmlns:a16="http://schemas.microsoft.com/office/drawing/2014/main" id="{DE8C4A85-5245-A34A-C168-C995CFE79CA9}"/>
              </a:ext>
            </a:extLst>
          </p:cNvPr>
          <p:cNvPicPr>
            <a:picLocks noChangeAspect="1"/>
          </p:cNvPicPr>
          <p:nvPr/>
        </p:nvPicPr>
        <p:blipFill>
          <a:blip r:embed="rId8"/>
          <a:stretch>
            <a:fillRect/>
          </a:stretch>
        </p:blipFill>
        <p:spPr>
          <a:xfrm>
            <a:off x="6181869" y="4195611"/>
            <a:ext cx="665636" cy="665636"/>
          </a:xfrm>
          <a:prstGeom prst="rect">
            <a:avLst/>
          </a:prstGeom>
        </p:spPr>
      </p:pic>
      <p:pic>
        <p:nvPicPr>
          <p:cNvPr id="33" name="Picture 32" descr="1607050659_288351">
            <a:extLst>
              <a:ext uri="{FF2B5EF4-FFF2-40B4-BE49-F238E27FC236}">
                <a16:creationId xmlns:a16="http://schemas.microsoft.com/office/drawing/2014/main" id="{ABD27253-FFB2-8A6B-0F18-7AA26B9E335E}"/>
              </a:ext>
            </a:extLst>
          </p:cNvPr>
          <p:cNvPicPr>
            <a:picLocks noChangeAspect="1"/>
          </p:cNvPicPr>
          <p:nvPr/>
        </p:nvPicPr>
        <p:blipFill>
          <a:blip r:embed="rId8"/>
          <a:stretch>
            <a:fillRect/>
          </a:stretch>
        </p:blipFill>
        <p:spPr>
          <a:xfrm>
            <a:off x="5981190" y="6925876"/>
            <a:ext cx="665636" cy="665636"/>
          </a:xfrm>
          <a:prstGeom prst="rect">
            <a:avLst/>
          </a:prstGeom>
        </p:spPr>
      </p:pic>
      <p:pic>
        <p:nvPicPr>
          <p:cNvPr id="34" name="Picture 33" descr="1607050659_288351">
            <a:extLst>
              <a:ext uri="{FF2B5EF4-FFF2-40B4-BE49-F238E27FC236}">
                <a16:creationId xmlns:a16="http://schemas.microsoft.com/office/drawing/2014/main" id="{9C12C75F-213A-95AE-5CEA-3736BA075215}"/>
              </a:ext>
            </a:extLst>
          </p:cNvPr>
          <p:cNvPicPr>
            <a:picLocks noChangeAspect="1"/>
          </p:cNvPicPr>
          <p:nvPr/>
        </p:nvPicPr>
        <p:blipFill>
          <a:blip r:embed="rId8"/>
          <a:stretch>
            <a:fillRect/>
          </a:stretch>
        </p:blipFill>
        <p:spPr>
          <a:xfrm>
            <a:off x="9954813" y="6740576"/>
            <a:ext cx="665636" cy="665636"/>
          </a:xfrm>
          <a:prstGeom prst="rect">
            <a:avLst/>
          </a:prstGeom>
        </p:spPr>
      </p:pic>
      <p:pic>
        <p:nvPicPr>
          <p:cNvPr id="35" name="Picture 34">
            <a:extLst>
              <a:ext uri="{FF2B5EF4-FFF2-40B4-BE49-F238E27FC236}">
                <a16:creationId xmlns:a16="http://schemas.microsoft.com/office/drawing/2014/main" id="{60FC5F83-3F43-C944-68BF-E764342A59BF}"/>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t="2977" b="2977"/>
          <a:stretch/>
        </p:blipFill>
        <p:spPr>
          <a:xfrm rot="509402">
            <a:off x="9459339" y="1508684"/>
            <a:ext cx="7406688" cy="5881688"/>
          </a:xfrm>
          <a:prstGeom prst="rect">
            <a:avLst/>
          </a:prstGeom>
          <a:ln>
            <a:noFill/>
          </a:ln>
          <a:effectLst>
            <a:softEdge rad="112500"/>
          </a:effectLst>
        </p:spPr>
      </p:pic>
    </p:spTree>
    <p:extLst>
      <p:ext uri="{BB962C8B-B14F-4D97-AF65-F5344CB8AC3E}">
        <p14:creationId xmlns:p14="http://schemas.microsoft.com/office/powerpoint/2010/main" val="1969598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anim calcmode="lin" valueType="num">
                                      <p:cBhvr>
                                        <p:cTn id="36" dur="1000" fill="hold"/>
                                        <p:tgtEl>
                                          <p:spTgt spid="32"/>
                                        </p:tgtEl>
                                        <p:attrNameLst>
                                          <p:attrName>ppt_x</p:attrName>
                                        </p:attrNameLst>
                                      </p:cBhvr>
                                      <p:tavLst>
                                        <p:tav tm="0">
                                          <p:val>
                                            <p:strVal val="#ppt_x"/>
                                          </p:val>
                                        </p:tav>
                                        <p:tav tm="100000">
                                          <p:val>
                                            <p:strVal val="#ppt_x"/>
                                          </p:val>
                                        </p:tav>
                                      </p:tavLst>
                                    </p:anim>
                                    <p:anim calcmode="lin" valueType="num">
                                      <p:cBhvr>
                                        <p:cTn id="3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1000"/>
                                        <p:tgtEl>
                                          <p:spTgt spid="33"/>
                                        </p:tgtEl>
                                      </p:cBhvr>
                                    </p:animEffect>
                                    <p:anim calcmode="lin" valueType="num">
                                      <p:cBhvr>
                                        <p:cTn id="57" dur="1000" fill="hold"/>
                                        <p:tgtEl>
                                          <p:spTgt spid="33"/>
                                        </p:tgtEl>
                                        <p:attrNameLst>
                                          <p:attrName>ppt_x</p:attrName>
                                        </p:attrNameLst>
                                      </p:cBhvr>
                                      <p:tavLst>
                                        <p:tav tm="0">
                                          <p:val>
                                            <p:strVal val="#ppt_x"/>
                                          </p:val>
                                        </p:tav>
                                        <p:tav tm="100000">
                                          <p:val>
                                            <p:strVal val="#ppt_x"/>
                                          </p:val>
                                        </p:tav>
                                      </p:tavLst>
                                    </p:anim>
                                    <p:anim calcmode="lin" valueType="num">
                                      <p:cBhvr>
                                        <p:cTn id="5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1000"/>
                                        <p:tgtEl>
                                          <p:spTgt spid="34"/>
                                        </p:tgtEl>
                                      </p:cBhvr>
                                    </p:animEffect>
                                    <p:anim calcmode="lin" valueType="num">
                                      <p:cBhvr>
                                        <p:cTn id="64" dur="1000" fill="hold"/>
                                        <p:tgtEl>
                                          <p:spTgt spid="34"/>
                                        </p:tgtEl>
                                        <p:attrNameLst>
                                          <p:attrName>ppt_x</p:attrName>
                                        </p:attrNameLst>
                                      </p:cBhvr>
                                      <p:tavLst>
                                        <p:tav tm="0">
                                          <p:val>
                                            <p:strVal val="#ppt_x"/>
                                          </p:val>
                                        </p:tav>
                                        <p:tav tm="100000">
                                          <p:val>
                                            <p:strVal val="#ppt_x"/>
                                          </p:val>
                                        </p:tav>
                                      </p:tavLst>
                                    </p:anim>
                                    <p:anim calcmode="lin" valueType="num">
                                      <p:cBhvr>
                                        <p:cTn id="6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P spid="21" grpId="0"/>
      <p:bldP spid="23"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3"/>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4"/>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5"/>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6"/>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7"/>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174438"/>
            <a:ext cx="81533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LOOK and READ.</a:t>
            </a:r>
          </a:p>
        </p:txBody>
      </p:sp>
      <p:sp>
        <p:nvSpPr>
          <p:cNvPr id="13" name="Rectangle: Rounded Corners 12">
            <a:extLst>
              <a:ext uri="{FF2B5EF4-FFF2-40B4-BE49-F238E27FC236}">
                <a16:creationId xmlns:a16="http://schemas.microsoft.com/office/drawing/2014/main" id="{9D9FA4ED-5391-F532-BCE5-46119C2EEFC1}"/>
              </a:ext>
            </a:extLst>
          </p:cNvPr>
          <p:cNvSpPr/>
          <p:nvPr/>
        </p:nvSpPr>
        <p:spPr>
          <a:xfrm>
            <a:off x="13220698" y="6286500"/>
            <a:ext cx="2476502" cy="6096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1607050659_288351">
            <a:extLst>
              <a:ext uri="{FF2B5EF4-FFF2-40B4-BE49-F238E27FC236}">
                <a16:creationId xmlns:a16="http://schemas.microsoft.com/office/drawing/2014/main" id="{9FE3478B-107F-B090-0AED-301E03A0E2D8}"/>
              </a:ext>
            </a:extLst>
          </p:cNvPr>
          <p:cNvPicPr>
            <a:picLocks noChangeAspect="1"/>
          </p:cNvPicPr>
          <p:nvPr/>
        </p:nvPicPr>
        <p:blipFill>
          <a:blip r:embed="rId8"/>
          <a:stretch>
            <a:fillRect/>
          </a:stretch>
        </p:blipFill>
        <p:spPr>
          <a:xfrm>
            <a:off x="5836921" y="1578013"/>
            <a:ext cx="665636" cy="665636"/>
          </a:xfrm>
          <a:prstGeom prst="rect">
            <a:avLst/>
          </a:prstGeom>
        </p:spPr>
      </p:pic>
      <p:sp>
        <p:nvSpPr>
          <p:cNvPr id="8" name="Rectangle 7">
            <a:extLst>
              <a:ext uri="{FF2B5EF4-FFF2-40B4-BE49-F238E27FC236}">
                <a16:creationId xmlns:a16="http://schemas.microsoft.com/office/drawing/2014/main" id="{2B9F4902-2FF4-3AAC-0FC4-580A0AA4ECCC}"/>
              </a:ext>
            </a:extLst>
          </p:cNvPr>
          <p:cNvSpPr/>
          <p:nvPr/>
        </p:nvSpPr>
        <p:spPr>
          <a:xfrm>
            <a:off x="3912067" y="2022003"/>
            <a:ext cx="5183150"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Is he helpful?</a:t>
            </a:r>
            <a:endParaRPr lang="en-US" sz="6600" cap="none" spc="0" dirty="0">
              <a:ln w="0"/>
              <a:solidFill>
                <a:schemeClr val="tx1"/>
              </a:solidFill>
              <a:latin typeface="Smile Font"/>
            </a:endParaRPr>
          </a:p>
        </p:txBody>
      </p:sp>
      <p:sp>
        <p:nvSpPr>
          <p:cNvPr id="20" name="Rectangle 19">
            <a:extLst>
              <a:ext uri="{FF2B5EF4-FFF2-40B4-BE49-F238E27FC236}">
                <a16:creationId xmlns:a16="http://schemas.microsoft.com/office/drawing/2014/main" id="{1E578994-81B1-04EA-8E2F-3E82B70F6618}"/>
              </a:ext>
            </a:extLst>
          </p:cNvPr>
          <p:cNvSpPr/>
          <p:nvPr/>
        </p:nvSpPr>
        <p:spPr>
          <a:xfrm>
            <a:off x="3908560" y="3258591"/>
            <a:ext cx="3787640"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Yes, he is.</a:t>
            </a:r>
            <a:endParaRPr lang="en-US" sz="6600" cap="none" spc="0" dirty="0">
              <a:ln w="0"/>
              <a:solidFill>
                <a:schemeClr val="tx1"/>
              </a:solidFill>
              <a:latin typeface="Smile Font"/>
            </a:endParaRPr>
          </a:p>
        </p:txBody>
      </p:sp>
      <p:sp>
        <p:nvSpPr>
          <p:cNvPr id="21" name="Rectangle 20">
            <a:extLst>
              <a:ext uri="{FF2B5EF4-FFF2-40B4-BE49-F238E27FC236}">
                <a16:creationId xmlns:a16="http://schemas.microsoft.com/office/drawing/2014/main" id="{9AB0D2AF-7F2C-B4D5-BB8C-EA14241E763E}"/>
              </a:ext>
            </a:extLst>
          </p:cNvPr>
          <p:cNvSpPr/>
          <p:nvPr/>
        </p:nvSpPr>
        <p:spPr>
          <a:xfrm>
            <a:off x="3912067" y="4519026"/>
            <a:ext cx="4816639"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Is he clever?</a:t>
            </a:r>
            <a:endParaRPr lang="en-US" sz="6600" cap="none" spc="0" dirty="0">
              <a:ln w="0"/>
              <a:solidFill>
                <a:schemeClr val="tx1"/>
              </a:solidFill>
              <a:latin typeface="Smile Font"/>
            </a:endParaRPr>
          </a:p>
        </p:txBody>
      </p:sp>
      <p:sp>
        <p:nvSpPr>
          <p:cNvPr id="23" name="Rectangle 22">
            <a:extLst>
              <a:ext uri="{FF2B5EF4-FFF2-40B4-BE49-F238E27FC236}">
                <a16:creationId xmlns:a16="http://schemas.microsoft.com/office/drawing/2014/main" id="{21D2C3D4-E519-0835-A852-A7E5642DCBF8}"/>
              </a:ext>
            </a:extLst>
          </p:cNvPr>
          <p:cNvSpPr/>
          <p:nvPr/>
        </p:nvSpPr>
        <p:spPr>
          <a:xfrm>
            <a:off x="3810000" y="7107450"/>
            <a:ext cx="8797088"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He’s helpful and clever.</a:t>
            </a:r>
            <a:endParaRPr lang="en-US" sz="6600" cap="none" spc="0" dirty="0">
              <a:ln w="0"/>
              <a:solidFill>
                <a:schemeClr val="tx1"/>
              </a:solidFill>
              <a:latin typeface="Smile Font"/>
            </a:endParaRPr>
          </a:p>
        </p:txBody>
      </p:sp>
      <p:sp>
        <p:nvSpPr>
          <p:cNvPr id="31" name="Rectangle 30">
            <a:extLst>
              <a:ext uri="{FF2B5EF4-FFF2-40B4-BE49-F238E27FC236}">
                <a16:creationId xmlns:a16="http://schemas.microsoft.com/office/drawing/2014/main" id="{5ACACD0F-0C12-1E98-21D7-3EB4E3DDA188}"/>
              </a:ext>
            </a:extLst>
          </p:cNvPr>
          <p:cNvSpPr/>
          <p:nvPr/>
        </p:nvSpPr>
        <p:spPr>
          <a:xfrm>
            <a:off x="3908561" y="5847015"/>
            <a:ext cx="3787639"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Yes, he is.</a:t>
            </a:r>
            <a:endParaRPr lang="en-US" sz="6600" cap="none" spc="0" dirty="0">
              <a:ln w="0"/>
              <a:solidFill>
                <a:schemeClr val="tx1"/>
              </a:solidFill>
              <a:latin typeface="Smile Font"/>
            </a:endParaRPr>
          </a:p>
        </p:txBody>
      </p:sp>
      <p:pic>
        <p:nvPicPr>
          <p:cNvPr id="32" name="Picture 31" descr="1607050659_288351">
            <a:extLst>
              <a:ext uri="{FF2B5EF4-FFF2-40B4-BE49-F238E27FC236}">
                <a16:creationId xmlns:a16="http://schemas.microsoft.com/office/drawing/2014/main" id="{DE8C4A85-5245-A34A-C168-C995CFE79CA9}"/>
              </a:ext>
            </a:extLst>
          </p:cNvPr>
          <p:cNvPicPr>
            <a:picLocks noChangeAspect="1"/>
          </p:cNvPicPr>
          <p:nvPr/>
        </p:nvPicPr>
        <p:blipFill>
          <a:blip r:embed="rId8"/>
          <a:stretch>
            <a:fillRect/>
          </a:stretch>
        </p:blipFill>
        <p:spPr>
          <a:xfrm>
            <a:off x="5898485" y="4166437"/>
            <a:ext cx="665636" cy="665636"/>
          </a:xfrm>
          <a:prstGeom prst="rect">
            <a:avLst/>
          </a:prstGeom>
        </p:spPr>
      </p:pic>
      <p:pic>
        <p:nvPicPr>
          <p:cNvPr id="33" name="Picture 32" descr="1607050659_288351">
            <a:extLst>
              <a:ext uri="{FF2B5EF4-FFF2-40B4-BE49-F238E27FC236}">
                <a16:creationId xmlns:a16="http://schemas.microsoft.com/office/drawing/2014/main" id="{ABD27253-FFB2-8A6B-0F18-7AA26B9E335E}"/>
              </a:ext>
            </a:extLst>
          </p:cNvPr>
          <p:cNvPicPr>
            <a:picLocks noChangeAspect="1"/>
          </p:cNvPicPr>
          <p:nvPr/>
        </p:nvPicPr>
        <p:blipFill>
          <a:blip r:embed="rId8"/>
          <a:stretch>
            <a:fillRect/>
          </a:stretch>
        </p:blipFill>
        <p:spPr>
          <a:xfrm>
            <a:off x="5613224" y="6709753"/>
            <a:ext cx="665636" cy="665636"/>
          </a:xfrm>
          <a:prstGeom prst="rect">
            <a:avLst/>
          </a:prstGeom>
        </p:spPr>
      </p:pic>
      <p:pic>
        <p:nvPicPr>
          <p:cNvPr id="34" name="Picture 33" descr="1607050659_288351">
            <a:extLst>
              <a:ext uri="{FF2B5EF4-FFF2-40B4-BE49-F238E27FC236}">
                <a16:creationId xmlns:a16="http://schemas.microsoft.com/office/drawing/2014/main" id="{9C12C75F-213A-95AE-5CEA-3736BA075215}"/>
              </a:ext>
            </a:extLst>
          </p:cNvPr>
          <p:cNvPicPr>
            <a:picLocks noChangeAspect="1"/>
          </p:cNvPicPr>
          <p:nvPr/>
        </p:nvPicPr>
        <p:blipFill>
          <a:blip r:embed="rId8"/>
          <a:stretch>
            <a:fillRect/>
          </a:stretch>
        </p:blipFill>
        <p:spPr>
          <a:xfrm>
            <a:off x="10083042" y="6774632"/>
            <a:ext cx="665636" cy="665636"/>
          </a:xfrm>
          <a:prstGeom prst="rect">
            <a:avLst/>
          </a:prstGeom>
        </p:spPr>
      </p:pic>
      <p:pic>
        <p:nvPicPr>
          <p:cNvPr id="5" name="Picture 4">
            <a:extLst>
              <a:ext uri="{FF2B5EF4-FFF2-40B4-BE49-F238E27FC236}">
                <a16:creationId xmlns:a16="http://schemas.microsoft.com/office/drawing/2014/main" id="{3BAADE2B-5259-D661-A859-306B3AB2A8FE}"/>
              </a:ext>
            </a:extLst>
          </p:cNvPr>
          <p:cNvPicPr>
            <a:picLocks noChangeAspect="1"/>
          </p:cNvPicPr>
          <p:nvPr/>
        </p:nvPicPr>
        <p:blipFill rotWithShape="1">
          <a:blip r:embed="rId9" cstate="email">
            <a:extLst>
              <a:ext uri="{28A0092B-C50C-407E-A947-70E740481C1C}">
                <a14:useLocalDpi xmlns:a14="http://schemas.microsoft.com/office/drawing/2010/main" val="0"/>
              </a:ext>
            </a:extLst>
          </a:blip>
          <a:srcRect t="4148" b="4148"/>
          <a:stretch/>
        </p:blipFill>
        <p:spPr>
          <a:xfrm rot="21283591">
            <a:off x="9569508" y="1551000"/>
            <a:ext cx="7057250" cy="5058169"/>
          </a:xfrm>
          <a:prstGeom prst="rect">
            <a:avLst/>
          </a:prstGeom>
          <a:ln>
            <a:noFill/>
          </a:ln>
          <a:effectLst>
            <a:softEdge rad="112500"/>
          </a:effectLst>
        </p:spPr>
      </p:pic>
    </p:spTree>
    <p:extLst>
      <p:ext uri="{BB962C8B-B14F-4D97-AF65-F5344CB8AC3E}">
        <p14:creationId xmlns:p14="http://schemas.microsoft.com/office/powerpoint/2010/main" val="2730448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anim calcmode="lin" valueType="num">
                                      <p:cBhvr>
                                        <p:cTn id="36" dur="1000" fill="hold"/>
                                        <p:tgtEl>
                                          <p:spTgt spid="32"/>
                                        </p:tgtEl>
                                        <p:attrNameLst>
                                          <p:attrName>ppt_x</p:attrName>
                                        </p:attrNameLst>
                                      </p:cBhvr>
                                      <p:tavLst>
                                        <p:tav tm="0">
                                          <p:val>
                                            <p:strVal val="#ppt_x"/>
                                          </p:val>
                                        </p:tav>
                                        <p:tav tm="100000">
                                          <p:val>
                                            <p:strVal val="#ppt_x"/>
                                          </p:val>
                                        </p:tav>
                                      </p:tavLst>
                                    </p:anim>
                                    <p:anim calcmode="lin" valueType="num">
                                      <p:cBhvr>
                                        <p:cTn id="3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1000"/>
                                        <p:tgtEl>
                                          <p:spTgt spid="33"/>
                                        </p:tgtEl>
                                      </p:cBhvr>
                                    </p:animEffect>
                                    <p:anim calcmode="lin" valueType="num">
                                      <p:cBhvr>
                                        <p:cTn id="57" dur="1000" fill="hold"/>
                                        <p:tgtEl>
                                          <p:spTgt spid="33"/>
                                        </p:tgtEl>
                                        <p:attrNameLst>
                                          <p:attrName>ppt_x</p:attrName>
                                        </p:attrNameLst>
                                      </p:cBhvr>
                                      <p:tavLst>
                                        <p:tav tm="0">
                                          <p:val>
                                            <p:strVal val="#ppt_x"/>
                                          </p:val>
                                        </p:tav>
                                        <p:tav tm="100000">
                                          <p:val>
                                            <p:strVal val="#ppt_x"/>
                                          </p:val>
                                        </p:tav>
                                      </p:tavLst>
                                    </p:anim>
                                    <p:anim calcmode="lin" valueType="num">
                                      <p:cBhvr>
                                        <p:cTn id="5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fade">
                                      <p:cBhvr>
                                        <p:cTn id="63" dur="1000"/>
                                        <p:tgtEl>
                                          <p:spTgt spid="34"/>
                                        </p:tgtEl>
                                      </p:cBhvr>
                                    </p:animEffect>
                                    <p:anim calcmode="lin" valueType="num">
                                      <p:cBhvr>
                                        <p:cTn id="64" dur="1000" fill="hold"/>
                                        <p:tgtEl>
                                          <p:spTgt spid="34"/>
                                        </p:tgtEl>
                                        <p:attrNameLst>
                                          <p:attrName>ppt_x</p:attrName>
                                        </p:attrNameLst>
                                      </p:cBhvr>
                                      <p:tavLst>
                                        <p:tav tm="0">
                                          <p:val>
                                            <p:strVal val="#ppt_x"/>
                                          </p:val>
                                        </p:tav>
                                        <p:tav tm="100000">
                                          <p:val>
                                            <p:strVal val="#ppt_x"/>
                                          </p:val>
                                        </p:tav>
                                      </p:tavLst>
                                    </p:anim>
                                    <p:anim calcmode="lin" valueType="num">
                                      <p:cBhvr>
                                        <p:cTn id="6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P spid="21" grpId="0"/>
      <p:bldP spid="23"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5"/>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6"/>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7"/>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8"/>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174438"/>
            <a:ext cx="81533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LISTEN and POINT.</a:t>
            </a:r>
          </a:p>
        </p:txBody>
      </p:sp>
      <p:sp>
        <p:nvSpPr>
          <p:cNvPr id="5" name="Rectangle 4">
            <a:extLst>
              <a:ext uri="{FF2B5EF4-FFF2-40B4-BE49-F238E27FC236}">
                <a16:creationId xmlns:a16="http://schemas.microsoft.com/office/drawing/2014/main" id="{2D167B01-E343-0093-B62C-017F2B37280F}"/>
              </a:ext>
            </a:extLst>
          </p:cNvPr>
          <p:cNvSpPr/>
          <p:nvPr/>
        </p:nvSpPr>
        <p:spPr>
          <a:xfrm>
            <a:off x="4145053" y="2022003"/>
            <a:ext cx="5151347"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Is she active?</a:t>
            </a:r>
            <a:endParaRPr lang="en-US" sz="6600" cap="none" spc="0" dirty="0">
              <a:ln w="0"/>
              <a:solidFill>
                <a:schemeClr val="tx1"/>
              </a:solidFill>
              <a:latin typeface="Smile Font"/>
            </a:endParaRPr>
          </a:p>
        </p:txBody>
      </p:sp>
      <p:sp>
        <p:nvSpPr>
          <p:cNvPr id="7" name="Rectangle 6">
            <a:extLst>
              <a:ext uri="{FF2B5EF4-FFF2-40B4-BE49-F238E27FC236}">
                <a16:creationId xmlns:a16="http://schemas.microsoft.com/office/drawing/2014/main" id="{35C0A840-25A1-581D-F19D-869B02ABE52A}"/>
              </a:ext>
            </a:extLst>
          </p:cNvPr>
          <p:cNvSpPr/>
          <p:nvPr/>
        </p:nvSpPr>
        <p:spPr>
          <a:xfrm>
            <a:off x="4157484" y="3279089"/>
            <a:ext cx="4148316"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Yes, she is.</a:t>
            </a:r>
            <a:endParaRPr lang="en-US" sz="6600" cap="none" spc="0" dirty="0">
              <a:ln w="0"/>
              <a:solidFill>
                <a:schemeClr val="tx1"/>
              </a:solidFill>
              <a:latin typeface="Smile Font"/>
            </a:endParaRPr>
          </a:p>
        </p:txBody>
      </p:sp>
      <p:sp>
        <p:nvSpPr>
          <p:cNvPr id="8" name="Rectangle 7">
            <a:extLst>
              <a:ext uri="{FF2B5EF4-FFF2-40B4-BE49-F238E27FC236}">
                <a16:creationId xmlns:a16="http://schemas.microsoft.com/office/drawing/2014/main" id="{0EB51C6F-B162-6028-C436-B1ED3461E9A0}"/>
              </a:ext>
            </a:extLst>
          </p:cNvPr>
          <p:cNvSpPr/>
          <p:nvPr/>
        </p:nvSpPr>
        <p:spPr>
          <a:xfrm>
            <a:off x="4099602" y="4562715"/>
            <a:ext cx="5806398"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Is she friendly?</a:t>
            </a:r>
            <a:endParaRPr lang="en-US" sz="6600" cap="none" spc="0" dirty="0">
              <a:ln w="0"/>
              <a:solidFill>
                <a:schemeClr val="tx1"/>
              </a:solidFill>
              <a:latin typeface="Smile Font"/>
            </a:endParaRPr>
          </a:p>
        </p:txBody>
      </p:sp>
      <p:sp>
        <p:nvSpPr>
          <p:cNvPr id="13" name="Rectangle 12">
            <a:extLst>
              <a:ext uri="{FF2B5EF4-FFF2-40B4-BE49-F238E27FC236}">
                <a16:creationId xmlns:a16="http://schemas.microsoft.com/office/drawing/2014/main" id="{D5148748-8510-D36F-D6D7-6FF7BBD15C85}"/>
              </a:ext>
            </a:extLst>
          </p:cNvPr>
          <p:cNvSpPr/>
          <p:nvPr/>
        </p:nvSpPr>
        <p:spPr>
          <a:xfrm>
            <a:off x="4086685" y="7107450"/>
            <a:ext cx="9400715"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She’s active and friendly.</a:t>
            </a:r>
            <a:endParaRPr lang="en-US" sz="6600" cap="none" spc="0" dirty="0">
              <a:ln w="0"/>
              <a:solidFill>
                <a:schemeClr val="tx1"/>
              </a:solidFill>
              <a:latin typeface="Smile Font"/>
            </a:endParaRPr>
          </a:p>
        </p:txBody>
      </p:sp>
      <p:sp>
        <p:nvSpPr>
          <p:cNvPr id="14" name="Rectangle 13">
            <a:extLst>
              <a:ext uri="{FF2B5EF4-FFF2-40B4-BE49-F238E27FC236}">
                <a16:creationId xmlns:a16="http://schemas.microsoft.com/office/drawing/2014/main" id="{6165A671-4CAF-5D6B-9A14-88FF6A957554}"/>
              </a:ext>
            </a:extLst>
          </p:cNvPr>
          <p:cNvSpPr/>
          <p:nvPr/>
        </p:nvSpPr>
        <p:spPr>
          <a:xfrm>
            <a:off x="4081284" y="5847015"/>
            <a:ext cx="4148316"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Yes, she is.</a:t>
            </a:r>
            <a:endParaRPr lang="en-US" sz="6600" cap="none" spc="0" dirty="0">
              <a:ln w="0"/>
              <a:solidFill>
                <a:schemeClr val="tx1"/>
              </a:solidFill>
              <a:latin typeface="Smile Font"/>
            </a:endParaRPr>
          </a:p>
        </p:txBody>
      </p:sp>
      <p:pic>
        <p:nvPicPr>
          <p:cNvPr id="17" name="Picture 16">
            <a:extLst>
              <a:ext uri="{FF2B5EF4-FFF2-40B4-BE49-F238E27FC236}">
                <a16:creationId xmlns:a16="http://schemas.microsoft.com/office/drawing/2014/main" id="{76E9593B-115F-79D8-68C4-32BBC6D3F6F7}"/>
              </a:ext>
            </a:extLst>
          </p:cNvPr>
          <p:cNvPicPr>
            <a:picLocks noChangeAspect="1"/>
          </p:cNvPicPr>
          <p:nvPr/>
        </p:nvPicPr>
        <p:blipFill rotWithShape="1">
          <a:blip r:embed="rId10"/>
          <a:srcRect l="2532" t="6558" r="2963" b="2231"/>
          <a:stretch/>
        </p:blipFill>
        <p:spPr>
          <a:xfrm rot="509402">
            <a:off x="11137204" y="2337114"/>
            <a:ext cx="5676307" cy="4507584"/>
          </a:xfrm>
          <a:prstGeom prst="rect">
            <a:avLst/>
          </a:prstGeom>
          <a:ln>
            <a:noFill/>
          </a:ln>
          <a:effectLst>
            <a:softEdge rad="112500"/>
          </a:effectLst>
        </p:spPr>
      </p:pic>
      <p:pic>
        <p:nvPicPr>
          <p:cNvPr id="33" name="Picture 32" descr="1607050659_288351">
            <a:extLst>
              <a:ext uri="{FF2B5EF4-FFF2-40B4-BE49-F238E27FC236}">
                <a16:creationId xmlns:a16="http://schemas.microsoft.com/office/drawing/2014/main" id="{7E4E5CD9-13F8-D365-D061-DF8069FD500A}"/>
              </a:ext>
            </a:extLst>
          </p:cNvPr>
          <p:cNvPicPr>
            <a:picLocks noChangeAspect="1"/>
          </p:cNvPicPr>
          <p:nvPr/>
        </p:nvPicPr>
        <p:blipFill>
          <a:blip r:embed="rId11"/>
          <a:stretch>
            <a:fillRect/>
          </a:stretch>
        </p:blipFill>
        <p:spPr>
          <a:xfrm>
            <a:off x="2893262" y="2136387"/>
            <a:ext cx="1034704" cy="1034704"/>
          </a:xfrm>
          <a:prstGeom prst="rect">
            <a:avLst/>
          </a:prstGeom>
        </p:spPr>
      </p:pic>
      <p:pic>
        <p:nvPicPr>
          <p:cNvPr id="34" name="Picture 33" descr="1607050659_288351">
            <a:extLst>
              <a:ext uri="{FF2B5EF4-FFF2-40B4-BE49-F238E27FC236}">
                <a16:creationId xmlns:a16="http://schemas.microsoft.com/office/drawing/2014/main" id="{03DF85A2-3E77-203A-5B3D-699F4788001C}"/>
              </a:ext>
            </a:extLst>
          </p:cNvPr>
          <p:cNvPicPr>
            <a:picLocks noChangeAspect="1"/>
          </p:cNvPicPr>
          <p:nvPr/>
        </p:nvPicPr>
        <p:blipFill>
          <a:blip r:embed="rId11"/>
          <a:stretch>
            <a:fillRect/>
          </a:stretch>
        </p:blipFill>
        <p:spPr>
          <a:xfrm>
            <a:off x="2882376" y="3354916"/>
            <a:ext cx="1034704" cy="1034704"/>
          </a:xfrm>
          <a:prstGeom prst="rect">
            <a:avLst/>
          </a:prstGeom>
        </p:spPr>
      </p:pic>
      <p:pic>
        <p:nvPicPr>
          <p:cNvPr id="35" name="Picture 34" descr="1607050659_288351">
            <a:extLst>
              <a:ext uri="{FF2B5EF4-FFF2-40B4-BE49-F238E27FC236}">
                <a16:creationId xmlns:a16="http://schemas.microsoft.com/office/drawing/2014/main" id="{89752477-6DED-F177-F98A-3B460B4D4460}"/>
              </a:ext>
            </a:extLst>
          </p:cNvPr>
          <p:cNvPicPr>
            <a:picLocks noChangeAspect="1"/>
          </p:cNvPicPr>
          <p:nvPr/>
        </p:nvPicPr>
        <p:blipFill>
          <a:blip r:embed="rId11"/>
          <a:stretch>
            <a:fillRect/>
          </a:stretch>
        </p:blipFill>
        <p:spPr>
          <a:xfrm>
            <a:off x="2882376" y="4690763"/>
            <a:ext cx="1034704" cy="1034704"/>
          </a:xfrm>
          <a:prstGeom prst="rect">
            <a:avLst/>
          </a:prstGeom>
        </p:spPr>
      </p:pic>
      <p:pic>
        <p:nvPicPr>
          <p:cNvPr id="36" name="Picture 35" descr="1607050659_288351">
            <a:extLst>
              <a:ext uri="{FF2B5EF4-FFF2-40B4-BE49-F238E27FC236}">
                <a16:creationId xmlns:a16="http://schemas.microsoft.com/office/drawing/2014/main" id="{28B2FCE6-7C8F-C18A-8BFE-663068731064}"/>
              </a:ext>
            </a:extLst>
          </p:cNvPr>
          <p:cNvPicPr>
            <a:picLocks noChangeAspect="1"/>
          </p:cNvPicPr>
          <p:nvPr/>
        </p:nvPicPr>
        <p:blipFill>
          <a:blip r:embed="rId11"/>
          <a:stretch>
            <a:fillRect/>
          </a:stretch>
        </p:blipFill>
        <p:spPr>
          <a:xfrm>
            <a:off x="2893262" y="5964748"/>
            <a:ext cx="1034704" cy="1034704"/>
          </a:xfrm>
          <a:prstGeom prst="rect">
            <a:avLst/>
          </a:prstGeom>
        </p:spPr>
      </p:pic>
      <p:pic>
        <p:nvPicPr>
          <p:cNvPr id="37" name="Picture 36" descr="1607050659_288351">
            <a:extLst>
              <a:ext uri="{FF2B5EF4-FFF2-40B4-BE49-F238E27FC236}">
                <a16:creationId xmlns:a16="http://schemas.microsoft.com/office/drawing/2014/main" id="{DC551750-1E5B-DDAF-53D8-FA07EF2D1696}"/>
              </a:ext>
            </a:extLst>
          </p:cNvPr>
          <p:cNvPicPr>
            <a:picLocks noChangeAspect="1"/>
          </p:cNvPicPr>
          <p:nvPr/>
        </p:nvPicPr>
        <p:blipFill>
          <a:blip r:embed="rId11"/>
          <a:stretch>
            <a:fillRect/>
          </a:stretch>
        </p:blipFill>
        <p:spPr>
          <a:xfrm>
            <a:off x="2903672" y="7263341"/>
            <a:ext cx="1034704" cy="1034704"/>
          </a:xfrm>
          <a:prstGeom prst="rect">
            <a:avLst/>
          </a:prstGeom>
        </p:spPr>
      </p:pic>
      <p:pic>
        <p:nvPicPr>
          <p:cNvPr id="38" name="Track 34">
            <a:hlinkClick r:id="" action="ppaction://media"/>
            <a:extLst>
              <a:ext uri="{FF2B5EF4-FFF2-40B4-BE49-F238E27FC236}">
                <a16:creationId xmlns:a16="http://schemas.microsoft.com/office/drawing/2014/main" id="{B2FF4D53-37B5-5913-AE45-9A943D328188}"/>
              </a:ext>
            </a:extLst>
          </p:cNvPr>
          <p:cNvPicPr>
            <a:picLocks noChangeAspect="1"/>
          </p:cNvPicPr>
          <p:nvPr>
            <a:audioFile r:link="rId1"/>
            <p:extLst>
              <p:ext uri="{DAA4B4D4-6D71-4841-9C94-3DE7FCFB9230}">
                <p14:media xmlns:p14="http://schemas.microsoft.com/office/powerpoint/2010/main" r:embed="rId2">
                  <p14:trim st="6246" end="22491.25"/>
                </p14:media>
              </p:ext>
            </p:extLst>
          </p:nvPr>
        </p:nvPicPr>
        <p:blipFill>
          <a:blip r:embed="rId12"/>
          <a:stretch>
            <a:fillRect/>
          </a:stretch>
        </p:blipFill>
        <p:spPr>
          <a:xfrm>
            <a:off x="18431528" y="3307417"/>
            <a:ext cx="1200843" cy="1200843"/>
          </a:xfrm>
          <a:prstGeom prst="rect">
            <a:avLst/>
          </a:prstGeom>
        </p:spPr>
      </p:pic>
    </p:spTree>
    <p:extLst>
      <p:ext uri="{BB962C8B-B14F-4D97-AF65-F5344CB8AC3E}">
        <p14:creationId xmlns:p14="http://schemas.microsoft.com/office/powerpoint/2010/main" val="2101086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75"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000"/>
                                        <p:tgtEl>
                                          <p:spTgt spid="33"/>
                                        </p:tgtEl>
                                      </p:cBhvr>
                                    </p:animEffect>
                                    <p:anim calcmode="lin" valueType="num">
                                      <p:cBhvr>
                                        <p:cTn id="12" dur="1000" fill="hold"/>
                                        <p:tgtEl>
                                          <p:spTgt spid="33"/>
                                        </p:tgtEl>
                                        <p:attrNameLst>
                                          <p:attrName>ppt_x</p:attrName>
                                        </p:attrNameLst>
                                      </p:cBhvr>
                                      <p:tavLst>
                                        <p:tav tm="0">
                                          <p:val>
                                            <p:strVal val="#ppt_x"/>
                                          </p:val>
                                        </p:tav>
                                        <p:tav tm="100000">
                                          <p:val>
                                            <p:strVal val="#ppt_x"/>
                                          </p:val>
                                        </p:tav>
                                      </p:tavLst>
                                    </p:anim>
                                    <p:anim calcmode="lin" valueType="num">
                                      <p:cBhvr>
                                        <p:cTn id="1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33"/>
                                        </p:tgtEl>
                                        <p:attrNameLst>
                                          <p:attrName>ppt_x</p:attrName>
                                        </p:attrNameLst>
                                      </p:cBhvr>
                                      <p:tavLst>
                                        <p:tav tm="0">
                                          <p:val>
                                            <p:strVal val="ppt_x"/>
                                          </p:val>
                                        </p:tav>
                                        <p:tav tm="100000">
                                          <p:val>
                                            <p:strVal val="ppt_x"/>
                                          </p:val>
                                        </p:tav>
                                      </p:tavLst>
                                    </p:anim>
                                    <p:anim calcmode="lin" valueType="num">
                                      <p:cBhvr additive="base">
                                        <p:cTn id="18" dur="500"/>
                                        <p:tgtEl>
                                          <p:spTgt spid="33"/>
                                        </p:tgtEl>
                                        <p:attrNameLst>
                                          <p:attrName>ppt_y</p:attrName>
                                        </p:attrNameLst>
                                      </p:cBhvr>
                                      <p:tavLst>
                                        <p:tav tm="0">
                                          <p:val>
                                            <p:strVal val="ppt_y"/>
                                          </p:val>
                                        </p:tav>
                                        <p:tav tm="100000">
                                          <p:val>
                                            <p:strVal val="1+ppt_h/2"/>
                                          </p:val>
                                        </p:tav>
                                      </p:tavLst>
                                    </p:anim>
                                    <p:set>
                                      <p:cBhvr>
                                        <p:cTn id="19" dur="1" fill="hold">
                                          <p:stCondLst>
                                            <p:cond delay="499"/>
                                          </p:stCondLst>
                                        </p:cTn>
                                        <p:tgtEl>
                                          <p:spTgt spid="3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anim calcmode="lin" valueType="num">
                                      <p:cBhvr>
                                        <p:cTn id="25" dur="1000" fill="hold"/>
                                        <p:tgtEl>
                                          <p:spTgt spid="34"/>
                                        </p:tgtEl>
                                        <p:attrNameLst>
                                          <p:attrName>ppt_x</p:attrName>
                                        </p:attrNameLst>
                                      </p:cBhvr>
                                      <p:tavLst>
                                        <p:tav tm="0">
                                          <p:val>
                                            <p:strVal val="#ppt_x"/>
                                          </p:val>
                                        </p:tav>
                                        <p:tav tm="100000">
                                          <p:val>
                                            <p:strVal val="#ppt_x"/>
                                          </p:val>
                                        </p:tav>
                                      </p:tavLst>
                                    </p:anim>
                                    <p:anim calcmode="lin" valueType="num">
                                      <p:cBhvr>
                                        <p:cTn id="2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34"/>
                                        </p:tgtEl>
                                        <p:attrNameLst>
                                          <p:attrName>ppt_x</p:attrName>
                                        </p:attrNameLst>
                                      </p:cBhvr>
                                      <p:tavLst>
                                        <p:tav tm="0">
                                          <p:val>
                                            <p:strVal val="ppt_x"/>
                                          </p:val>
                                        </p:tav>
                                        <p:tav tm="100000">
                                          <p:val>
                                            <p:strVal val="ppt_x"/>
                                          </p:val>
                                        </p:tav>
                                      </p:tavLst>
                                    </p:anim>
                                    <p:anim calcmode="lin" valueType="num">
                                      <p:cBhvr additive="base">
                                        <p:cTn id="31" dur="500"/>
                                        <p:tgtEl>
                                          <p:spTgt spid="34"/>
                                        </p:tgtEl>
                                        <p:attrNameLst>
                                          <p:attrName>ppt_y</p:attrName>
                                        </p:attrNameLst>
                                      </p:cBhvr>
                                      <p:tavLst>
                                        <p:tav tm="0">
                                          <p:val>
                                            <p:strVal val="ppt_y"/>
                                          </p:val>
                                        </p:tav>
                                        <p:tav tm="100000">
                                          <p:val>
                                            <p:strVal val="1+ppt_h/2"/>
                                          </p:val>
                                        </p:tav>
                                      </p:tavLst>
                                    </p:anim>
                                    <p:set>
                                      <p:cBhvr>
                                        <p:cTn id="32" dur="1" fill="hold">
                                          <p:stCondLst>
                                            <p:cond delay="499"/>
                                          </p:stCondLst>
                                        </p:cTn>
                                        <p:tgtEl>
                                          <p:spTgt spid="3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35"/>
                                        </p:tgtEl>
                                        <p:attrNameLst>
                                          <p:attrName>ppt_x</p:attrName>
                                        </p:attrNameLst>
                                      </p:cBhvr>
                                      <p:tavLst>
                                        <p:tav tm="0">
                                          <p:val>
                                            <p:strVal val="ppt_x"/>
                                          </p:val>
                                        </p:tav>
                                        <p:tav tm="100000">
                                          <p:val>
                                            <p:strVal val="ppt_x"/>
                                          </p:val>
                                        </p:tav>
                                      </p:tavLst>
                                    </p:anim>
                                    <p:anim calcmode="lin" valueType="num">
                                      <p:cBhvr additive="base">
                                        <p:cTn id="44" dur="500"/>
                                        <p:tgtEl>
                                          <p:spTgt spid="35"/>
                                        </p:tgtEl>
                                        <p:attrNameLst>
                                          <p:attrName>ppt_y</p:attrName>
                                        </p:attrNameLst>
                                      </p:cBhvr>
                                      <p:tavLst>
                                        <p:tav tm="0">
                                          <p:val>
                                            <p:strVal val="ppt_y"/>
                                          </p:val>
                                        </p:tav>
                                        <p:tav tm="100000">
                                          <p:val>
                                            <p:strVal val="1+ppt_h/2"/>
                                          </p:val>
                                        </p:tav>
                                      </p:tavLst>
                                    </p:anim>
                                    <p:set>
                                      <p:cBhvr>
                                        <p:cTn id="45" dur="1" fill="hold">
                                          <p:stCondLst>
                                            <p:cond delay="499"/>
                                          </p:stCondLst>
                                        </p:cTn>
                                        <p:tgtEl>
                                          <p:spTgt spid="35"/>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1000"/>
                                        <p:tgtEl>
                                          <p:spTgt spid="36"/>
                                        </p:tgtEl>
                                      </p:cBhvr>
                                    </p:animEffect>
                                    <p:anim calcmode="lin" valueType="num">
                                      <p:cBhvr>
                                        <p:cTn id="51" dur="1000" fill="hold"/>
                                        <p:tgtEl>
                                          <p:spTgt spid="36"/>
                                        </p:tgtEl>
                                        <p:attrNameLst>
                                          <p:attrName>ppt_x</p:attrName>
                                        </p:attrNameLst>
                                      </p:cBhvr>
                                      <p:tavLst>
                                        <p:tav tm="0">
                                          <p:val>
                                            <p:strVal val="#ppt_x"/>
                                          </p:val>
                                        </p:tav>
                                        <p:tav tm="100000">
                                          <p:val>
                                            <p:strVal val="#ppt_x"/>
                                          </p:val>
                                        </p:tav>
                                      </p:tavLst>
                                    </p:anim>
                                    <p:anim calcmode="lin" valueType="num">
                                      <p:cBhvr>
                                        <p:cTn id="5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nodeType="clickEffect">
                                  <p:stCondLst>
                                    <p:cond delay="0"/>
                                  </p:stCondLst>
                                  <p:childTnLst>
                                    <p:anim calcmode="lin" valueType="num">
                                      <p:cBhvr additive="base">
                                        <p:cTn id="56" dur="500"/>
                                        <p:tgtEl>
                                          <p:spTgt spid="36"/>
                                        </p:tgtEl>
                                        <p:attrNameLst>
                                          <p:attrName>ppt_x</p:attrName>
                                        </p:attrNameLst>
                                      </p:cBhvr>
                                      <p:tavLst>
                                        <p:tav tm="0">
                                          <p:val>
                                            <p:strVal val="ppt_x"/>
                                          </p:val>
                                        </p:tav>
                                        <p:tav tm="100000">
                                          <p:val>
                                            <p:strVal val="ppt_x"/>
                                          </p:val>
                                        </p:tav>
                                      </p:tavLst>
                                    </p:anim>
                                    <p:anim calcmode="lin" valueType="num">
                                      <p:cBhvr additive="base">
                                        <p:cTn id="57" dur="500"/>
                                        <p:tgtEl>
                                          <p:spTgt spid="36"/>
                                        </p:tgtEl>
                                        <p:attrNameLst>
                                          <p:attrName>ppt_y</p:attrName>
                                        </p:attrNameLst>
                                      </p:cBhvr>
                                      <p:tavLst>
                                        <p:tav tm="0">
                                          <p:val>
                                            <p:strVal val="ppt_y"/>
                                          </p:val>
                                        </p:tav>
                                        <p:tav tm="100000">
                                          <p:val>
                                            <p:strVal val="1+ppt_h/2"/>
                                          </p:val>
                                        </p:tav>
                                      </p:tavLst>
                                    </p:anim>
                                    <p:set>
                                      <p:cBhvr>
                                        <p:cTn id="58" dur="1" fill="hold">
                                          <p:stCondLst>
                                            <p:cond delay="499"/>
                                          </p:stCondLst>
                                        </p:cTn>
                                        <p:tgtEl>
                                          <p:spTgt spid="3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nodeType="click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1000"/>
                                        <p:tgtEl>
                                          <p:spTgt spid="37"/>
                                        </p:tgtEl>
                                      </p:cBhvr>
                                    </p:animEffect>
                                    <p:anim calcmode="lin" valueType="num">
                                      <p:cBhvr>
                                        <p:cTn id="64" dur="1000" fill="hold"/>
                                        <p:tgtEl>
                                          <p:spTgt spid="37"/>
                                        </p:tgtEl>
                                        <p:attrNameLst>
                                          <p:attrName>ppt_x</p:attrName>
                                        </p:attrNameLst>
                                      </p:cBhvr>
                                      <p:tavLst>
                                        <p:tav tm="0">
                                          <p:val>
                                            <p:strVal val="#ppt_x"/>
                                          </p:val>
                                        </p:tav>
                                        <p:tav tm="100000">
                                          <p:val>
                                            <p:strVal val="#ppt_x"/>
                                          </p:val>
                                        </p:tav>
                                      </p:tavLst>
                                    </p:anim>
                                    <p:anim calcmode="lin" valueType="num">
                                      <p:cBhvr>
                                        <p:cTn id="6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xit" presetSubtype="4" fill="hold" nodeType="clickEffect">
                                  <p:stCondLst>
                                    <p:cond delay="0"/>
                                  </p:stCondLst>
                                  <p:childTnLst>
                                    <p:anim calcmode="lin" valueType="num">
                                      <p:cBhvr additive="base">
                                        <p:cTn id="69" dur="500"/>
                                        <p:tgtEl>
                                          <p:spTgt spid="37"/>
                                        </p:tgtEl>
                                        <p:attrNameLst>
                                          <p:attrName>ppt_x</p:attrName>
                                        </p:attrNameLst>
                                      </p:cBhvr>
                                      <p:tavLst>
                                        <p:tav tm="0">
                                          <p:val>
                                            <p:strVal val="ppt_x"/>
                                          </p:val>
                                        </p:tav>
                                        <p:tav tm="100000">
                                          <p:val>
                                            <p:strVal val="ppt_x"/>
                                          </p:val>
                                        </p:tav>
                                      </p:tavLst>
                                    </p:anim>
                                    <p:anim calcmode="lin" valueType="num">
                                      <p:cBhvr additive="base">
                                        <p:cTn id="70" dur="500"/>
                                        <p:tgtEl>
                                          <p:spTgt spid="37"/>
                                        </p:tgtEl>
                                        <p:attrNameLst>
                                          <p:attrName>ppt_y</p:attrName>
                                        </p:attrNameLst>
                                      </p:cBhvr>
                                      <p:tavLst>
                                        <p:tav tm="0">
                                          <p:val>
                                            <p:strVal val="ppt_y"/>
                                          </p:val>
                                        </p:tav>
                                        <p:tav tm="100000">
                                          <p:val>
                                            <p:strVal val="1+ppt_h/2"/>
                                          </p:val>
                                        </p:tav>
                                      </p:tavLst>
                                    </p:anim>
                                    <p:set>
                                      <p:cBhvr>
                                        <p:cTn id="71"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3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5"/>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6"/>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7"/>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8"/>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174438"/>
            <a:ext cx="81533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LISTEN and POINT</a:t>
            </a:r>
          </a:p>
        </p:txBody>
      </p:sp>
      <p:sp>
        <p:nvSpPr>
          <p:cNvPr id="13" name="Rectangle: Rounded Corners 12">
            <a:extLst>
              <a:ext uri="{FF2B5EF4-FFF2-40B4-BE49-F238E27FC236}">
                <a16:creationId xmlns:a16="http://schemas.microsoft.com/office/drawing/2014/main" id="{9D9FA4ED-5391-F532-BCE5-46119C2EEFC1}"/>
              </a:ext>
            </a:extLst>
          </p:cNvPr>
          <p:cNvSpPr/>
          <p:nvPr/>
        </p:nvSpPr>
        <p:spPr>
          <a:xfrm>
            <a:off x="13220698" y="6286500"/>
            <a:ext cx="2476502" cy="6096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B9F4902-2FF4-3AAC-0FC4-580A0AA4ECCC}"/>
              </a:ext>
            </a:extLst>
          </p:cNvPr>
          <p:cNvSpPr/>
          <p:nvPr/>
        </p:nvSpPr>
        <p:spPr>
          <a:xfrm>
            <a:off x="4113250" y="2022003"/>
            <a:ext cx="5183150"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Is he helpful?</a:t>
            </a:r>
            <a:endParaRPr lang="en-US" sz="6600" cap="none" spc="0" dirty="0">
              <a:ln w="0"/>
              <a:solidFill>
                <a:schemeClr val="tx1"/>
              </a:solidFill>
              <a:latin typeface="Smile Font"/>
            </a:endParaRPr>
          </a:p>
        </p:txBody>
      </p:sp>
      <p:sp>
        <p:nvSpPr>
          <p:cNvPr id="20" name="Rectangle 19">
            <a:extLst>
              <a:ext uri="{FF2B5EF4-FFF2-40B4-BE49-F238E27FC236}">
                <a16:creationId xmlns:a16="http://schemas.microsoft.com/office/drawing/2014/main" id="{1E578994-81B1-04EA-8E2F-3E82B70F6618}"/>
              </a:ext>
            </a:extLst>
          </p:cNvPr>
          <p:cNvSpPr/>
          <p:nvPr/>
        </p:nvSpPr>
        <p:spPr>
          <a:xfrm>
            <a:off x="4060960" y="3258591"/>
            <a:ext cx="3787640"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Yes, he is.</a:t>
            </a:r>
            <a:endParaRPr lang="en-US" sz="6600" cap="none" spc="0" dirty="0">
              <a:ln w="0"/>
              <a:solidFill>
                <a:schemeClr val="tx1"/>
              </a:solidFill>
              <a:latin typeface="Smile Font"/>
            </a:endParaRPr>
          </a:p>
        </p:txBody>
      </p:sp>
      <p:sp>
        <p:nvSpPr>
          <p:cNvPr id="21" name="Rectangle 20">
            <a:extLst>
              <a:ext uri="{FF2B5EF4-FFF2-40B4-BE49-F238E27FC236}">
                <a16:creationId xmlns:a16="http://schemas.microsoft.com/office/drawing/2014/main" id="{9AB0D2AF-7F2C-B4D5-BB8C-EA14241E763E}"/>
              </a:ext>
            </a:extLst>
          </p:cNvPr>
          <p:cNvSpPr/>
          <p:nvPr/>
        </p:nvSpPr>
        <p:spPr>
          <a:xfrm>
            <a:off x="4098761" y="4519026"/>
            <a:ext cx="4816639"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Is he clever?</a:t>
            </a:r>
            <a:endParaRPr lang="en-US" sz="6600" cap="none" spc="0" dirty="0">
              <a:ln w="0"/>
              <a:solidFill>
                <a:schemeClr val="tx1"/>
              </a:solidFill>
              <a:latin typeface="Smile Font"/>
            </a:endParaRPr>
          </a:p>
        </p:txBody>
      </p:sp>
      <p:sp>
        <p:nvSpPr>
          <p:cNvPr id="23" name="Rectangle 22">
            <a:extLst>
              <a:ext uri="{FF2B5EF4-FFF2-40B4-BE49-F238E27FC236}">
                <a16:creationId xmlns:a16="http://schemas.microsoft.com/office/drawing/2014/main" id="{21D2C3D4-E519-0835-A852-A7E5642DCBF8}"/>
              </a:ext>
            </a:extLst>
          </p:cNvPr>
          <p:cNvSpPr/>
          <p:nvPr/>
        </p:nvSpPr>
        <p:spPr>
          <a:xfrm>
            <a:off x="4004512" y="7107450"/>
            <a:ext cx="8797088"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He’s helpful and clever.</a:t>
            </a:r>
            <a:endParaRPr lang="en-US" sz="6600" cap="none" spc="0" dirty="0">
              <a:ln w="0"/>
              <a:solidFill>
                <a:schemeClr val="tx1"/>
              </a:solidFill>
              <a:latin typeface="Smile Font"/>
            </a:endParaRPr>
          </a:p>
        </p:txBody>
      </p:sp>
      <p:sp>
        <p:nvSpPr>
          <p:cNvPr id="31" name="Rectangle 30">
            <a:extLst>
              <a:ext uri="{FF2B5EF4-FFF2-40B4-BE49-F238E27FC236}">
                <a16:creationId xmlns:a16="http://schemas.microsoft.com/office/drawing/2014/main" id="{5ACACD0F-0C12-1E98-21D7-3EB4E3DDA188}"/>
              </a:ext>
            </a:extLst>
          </p:cNvPr>
          <p:cNvSpPr/>
          <p:nvPr/>
        </p:nvSpPr>
        <p:spPr>
          <a:xfrm>
            <a:off x="4052222" y="5847015"/>
            <a:ext cx="3787639"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Yes, he is.</a:t>
            </a:r>
            <a:endParaRPr lang="en-US" sz="6600" cap="none" spc="0" dirty="0">
              <a:ln w="0"/>
              <a:solidFill>
                <a:schemeClr val="tx1"/>
              </a:solidFill>
              <a:latin typeface="Smile Font"/>
            </a:endParaRPr>
          </a:p>
        </p:txBody>
      </p:sp>
      <p:pic>
        <p:nvPicPr>
          <p:cNvPr id="5" name="Picture 4">
            <a:extLst>
              <a:ext uri="{FF2B5EF4-FFF2-40B4-BE49-F238E27FC236}">
                <a16:creationId xmlns:a16="http://schemas.microsoft.com/office/drawing/2014/main" id="{3BAADE2B-5259-D661-A859-306B3AB2A8FE}"/>
              </a:ext>
            </a:extLst>
          </p:cNvPr>
          <p:cNvPicPr>
            <a:picLocks noChangeAspect="1"/>
          </p:cNvPicPr>
          <p:nvPr/>
        </p:nvPicPr>
        <p:blipFill rotWithShape="1">
          <a:blip r:embed="rId10"/>
          <a:srcRect t="5700"/>
          <a:stretch/>
        </p:blipFill>
        <p:spPr>
          <a:xfrm rot="21283591">
            <a:off x="10248520" y="1967867"/>
            <a:ext cx="6215139" cy="4289279"/>
          </a:xfrm>
          <a:prstGeom prst="rect">
            <a:avLst/>
          </a:prstGeom>
          <a:ln>
            <a:noFill/>
          </a:ln>
          <a:effectLst>
            <a:softEdge rad="112500"/>
          </a:effectLst>
        </p:spPr>
      </p:pic>
      <p:pic>
        <p:nvPicPr>
          <p:cNvPr id="7" name="Picture 6" descr="1607050659_288351">
            <a:extLst>
              <a:ext uri="{FF2B5EF4-FFF2-40B4-BE49-F238E27FC236}">
                <a16:creationId xmlns:a16="http://schemas.microsoft.com/office/drawing/2014/main" id="{0F15F35A-4F77-254B-A3F8-1782D266B43D}"/>
              </a:ext>
            </a:extLst>
          </p:cNvPr>
          <p:cNvPicPr>
            <a:picLocks noChangeAspect="1"/>
          </p:cNvPicPr>
          <p:nvPr/>
        </p:nvPicPr>
        <p:blipFill>
          <a:blip r:embed="rId11"/>
          <a:stretch>
            <a:fillRect/>
          </a:stretch>
        </p:blipFill>
        <p:spPr>
          <a:xfrm>
            <a:off x="2893262" y="2136387"/>
            <a:ext cx="1034704" cy="1034704"/>
          </a:xfrm>
          <a:prstGeom prst="rect">
            <a:avLst/>
          </a:prstGeom>
        </p:spPr>
      </p:pic>
      <p:pic>
        <p:nvPicPr>
          <p:cNvPr id="14" name="Picture 13" descr="1607050659_288351">
            <a:extLst>
              <a:ext uri="{FF2B5EF4-FFF2-40B4-BE49-F238E27FC236}">
                <a16:creationId xmlns:a16="http://schemas.microsoft.com/office/drawing/2014/main" id="{0FEC6E54-0517-0869-F9A3-64B16DA7C809}"/>
              </a:ext>
            </a:extLst>
          </p:cNvPr>
          <p:cNvPicPr>
            <a:picLocks noChangeAspect="1"/>
          </p:cNvPicPr>
          <p:nvPr/>
        </p:nvPicPr>
        <p:blipFill>
          <a:blip r:embed="rId11"/>
          <a:stretch>
            <a:fillRect/>
          </a:stretch>
        </p:blipFill>
        <p:spPr>
          <a:xfrm>
            <a:off x="2882376" y="3354916"/>
            <a:ext cx="1034704" cy="1034704"/>
          </a:xfrm>
          <a:prstGeom prst="rect">
            <a:avLst/>
          </a:prstGeom>
        </p:spPr>
      </p:pic>
      <p:pic>
        <p:nvPicPr>
          <p:cNvPr id="15" name="Picture 14" descr="1607050659_288351">
            <a:extLst>
              <a:ext uri="{FF2B5EF4-FFF2-40B4-BE49-F238E27FC236}">
                <a16:creationId xmlns:a16="http://schemas.microsoft.com/office/drawing/2014/main" id="{59E9639A-C38A-6B45-E718-B48CFF38A3B7}"/>
              </a:ext>
            </a:extLst>
          </p:cNvPr>
          <p:cNvPicPr>
            <a:picLocks noChangeAspect="1"/>
          </p:cNvPicPr>
          <p:nvPr/>
        </p:nvPicPr>
        <p:blipFill>
          <a:blip r:embed="rId11"/>
          <a:stretch>
            <a:fillRect/>
          </a:stretch>
        </p:blipFill>
        <p:spPr>
          <a:xfrm>
            <a:off x="2882376" y="4690763"/>
            <a:ext cx="1034704" cy="1034704"/>
          </a:xfrm>
          <a:prstGeom prst="rect">
            <a:avLst/>
          </a:prstGeom>
        </p:spPr>
      </p:pic>
      <p:pic>
        <p:nvPicPr>
          <p:cNvPr id="16" name="Picture 15" descr="1607050659_288351">
            <a:extLst>
              <a:ext uri="{FF2B5EF4-FFF2-40B4-BE49-F238E27FC236}">
                <a16:creationId xmlns:a16="http://schemas.microsoft.com/office/drawing/2014/main" id="{38275A87-59DF-5100-4F9B-A0F767E3C2F4}"/>
              </a:ext>
            </a:extLst>
          </p:cNvPr>
          <p:cNvPicPr>
            <a:picLocks noChangeAspect="1"/>
          </p:cNvPicPr>
          <p:nvPr/>
        </p:nvPicPr>
        <p:blipFill>
          <a:blip r:embed="rId11"/>
          <a:stretch>
            <a:fillRect/>
          </a:stretch>
        </p:blipFill>
        <p:spPr>
          <a:xfrm>
            <a:off x="2893262" y="5964748"/>
            <a:ext cx="1034704" cy="1034704"/>
          </a:xfrm>
          <a:prstGeom prst="rect">
            <a:avLst/>
          </a:prstGeom>
        </p:spPr>
      </p:pic>
      <p:pic>
        <p:nvPicPr>
          <p:cNvPr id="17" name="Picture 16" descr="1607050659_288351">
            <a:extLst>
              <a:ext uri="{FF2B5EF4-FFF2-40B4-BE49-F238E27FC236}">
                <a16:creationId xmlns:a16="http://schemas.microsoft.com/office/drawing/2014/main" id="{10D6D71B-1CB5-9C85-611F-85239D55E9F3}"/>
              </a:ext>
            </a:extLst>
          </p:cNvPr>
          <p:cNvPicPr>
            <a:picLocks noChangeAspect="1"/>
          </p:cNvPicPr>
          <p:nvPr/>
        </p:nvPicPr>
        <p:blipFill>
          <a:blip r:embed="rId11"/>
          <a:stretch>
            <a:fillRect/>
          </a:stretch>
        </p:blipFill>
        <p:spPr>
          <a:xfrm>
            <a:off x="2903672" y="7263341"/>
            <a:ext cx="1034704" cy="1034704"/>
          </a:xfrm>
          <a:prstGeom prst="rect">
            <a:avLst/>
          </a:prstGeom>
        </p:spPr>
      </p:pic>
      <p:pic>
        <p:nvPicPr>
          <p:cNvPr id="18" name="Track 34">
            <a:hlinkClick r:id="" action="ppaction://media"/>
            <a:extLst>
              <a:ext uri="{FF2B5EF4-FFF2-40B4-BE49-F238E27FC236}">
                <a16:creationId xmlns:a16="http://schemas.microsoft.com/office/drawing/2014/main" id="{9E8E69D5-B0A4-4794-AAA9-80A15D89945B}"/>
              </a:ext>
            </a:extLst>
          </p:cNvPr>
          <p:cNvPicPr>
            <a:picLocks noChangeAspect="1"/>
          </p:cNvPicPr>
          <p:nvPr>
            <a:audioFile r:link="rId1"/>
            <p:extLst>
              <p:ext uri="{DAA4B4D4-6D71-4841-9C94-3DE7FCFB9230}">
                <p14:media xmlns:p14="http://schemas.microsoft.com/office/powerpoint/2010/main" r:embed="rId2">
                  <p14:trim st="31547"/>
                </p14:media>
              </p:ext>
            </p:extLst>
          </p:nvPr>
        </p:nvPicPr>
        <p:blipFill>
          <a:blip r:embed="rId12"/>
          <a:stretch>
            <a:fillRect/>
          </a:stretch>
        </p:blipFill>
        <p:spPr>
          <a:xfrm>
            <a:off x="18431528" y="3307417"/>
            <a:ext cx="1200843" cy="1200843"/>
          </a:xfrm>
          <a:prstGeom prst="rect">
            <a:avLst/>
          </a:prstGeom>
        </p:spPr>
      </p:pic>
    </p:spTree>
    <p:extLst>
      <p:ext uri="{BB962C8B-B14F-4D97-AF65-F5344CB8AC3E}">
        <p14:creationId xmlns:p14="http://schemas.microsoft.com/office/powerpoint/2010/main" val="1619800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22265" fill="hold"/>
                                        <p:tgtEl>
                                          <p:spTgt spid="18"/>
                                        </p:tgtEl>
                                      </p:cBhvr>
                                    </p:cmd>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nodeType="clickEffect">
                                  <p:stCondLst>
                                    <p:cond delay="0"/>
                                  </p:stCondLst>
                                  <p:childTnLst>
                                    <p:anim calcmode="lin" valueType="num">
                                      <p:cBhvr additive="base">
                                        <p:cTn id="52" dur="500"/>
                                        <p:tgtEl>
                                          <p:spTgt spid="7"/>
                                        </p:tgtEl>
                                        <p:attrNameLst>
                                          <p:attrName>ppt_x</p:attrName>
                                        </p:attrNameLst>
                                      </p:cBhvr>
                                      <p:tavLst>
                                        <p:tav tm="0">
                                          <p:val>
                                            <p:strVal val="ppt_x"/>
                                          </p:val>
                                        </p:tav>
                                        <p:tav tm="100000">
                                          <p:val>
                                            <p:strVal val="ppt_x"/>
                                          </p:val>
                                        </p:tav>
                                      </p:tavLst>
                                    </p:anim>
                                    <p:anim calcmode="lin" valueType="num">
                                      <p:cBhvr additive="base">
                                        <p:cTn id="53" dur="500"/>
                                        <p:tgtEl>
                                          <p:spTgt spid="7"/>
                                        </p:tgtEl>
                                        <p:attrNameLst>
                                          <p:attrName>ppt_y</p:attrName>
                                        </p:attrNameLst>
                                      </p:cBhvr>
                                      <p:tavLst>
                                        <p:tav tm="0">
                                          <p:val>
                                            <p:strVal val="ppt_y"/>
                                          </p:val>
                                        </p:tav>
                                        <p:tav tm="100000">
                                          <p:val>
                                            <p:strVal val="1+ppt_h/2"/>
                                          </p:val>
                                        </p:tav>
                                      </p:tavLst>
                                    </p:anim>
                                    <p:set>
                                      <p:cBhvr>
                                        <p:cTn id="54" dur="1" fill="hold">
                                          <p:stCondLst>
                                            <p:cond delay="499"/>
                                          </p:stCondLst>
                                        </p:cTn>
                                        <p:tgtEl>
                                          <p:spTgt spid="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47" presetClass="entr" presetSubtype="0"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1000"/>
                                        <p:tgtEl>
                                          <p:spTgt spid="14"/>
                                        </p:tgtEl>
                                      </p:cBhvr>
                                    </p:animEffect>
                                    <p:anim calcmode="lin" valueType="num">
                                      <p:cBhvr>
                                        <p:cTn id="60" dur="1000" fill="hold"/>
                                        <p:tgtEl>
                                          <p:spTgt spid="14"/>
                                        </p:tgtEl>
                                        <p:attrNameLst>
                                          <p:attrName>ppt_x</p:attrName>
                                        </p:attrNameLst>
                                      </p:cBhvr>
                                      <p:tavLst>
                                        <p:tav tm="0">
                                          <p:val>
                                            <p:strVal val="#ppt_x"/>
                                          </p:val>
                                        </p:tav>
                                        <p:tav tm="100000">
                                          <p:val>
                                            <p:strVal val="#ppt_x"/>
                                          </p:val>
                                        </p:tav>
                                      </p:tavLst>
                                    </p:anim>
                                    <p:anim calcmode="lin" valueType="num">
                                      <p:cBhvr>
                                        <p:cTn id="6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14"/>
                                        </p:tgtEl>
                                        <p:attrNameLst>
                                          <p:attrName>ppt_x</p:attrName>
                                        </p:attrNameLst>
                                      </p:cBhvr>
                                      <p:tavLst>
                                        <p:tav tm="0">
                                          <p:val>
                                            <p:strVal val="ppt_x"/>
                                          </p:val>
                                        </p:tav>
                                        <p:tav tm="100000">
                                          <p:val>
                                            <p:strVal val="ppt_x"/>
                                          </p:val>
                                        </p:tav>
                                      </p:tavLst>
                                    </p:anim>
                                    <p:anim calcmode="lin" valueType="num">
                                      <p:cBhvr additive="base">
                                        <p:cTn id="66" dur="500"/>
                                        <p:tgtEl>
                                          <p:spTgt spid="14"/>
                                        </p:tgtEl>
                                        <p:attrNameLst>
                                          <p:attrName>ppt_y</p:attrName>
                                        </p:attrNameLst>
                                      </p:cBhvr>
                                      <p:tavLst>
                                        <p:tav tm="0">
                                          <p:val>
                                            <p:strVal val="ppt_y"/>
                                          </p:val>
                                        </p:tav>
                                        <p:tav tm="100000">
                                          <p:val>
                                            <p:strVal val="1+ppt_h/2"/>
                                          </p:val>
                                        </p:tav>
                                      </p:tavLst>
                                    </p:anim>
                                    <p:set>
                                      <p:cBhvr>
                                        <p:cTn id="67" dur="1" fill="hold">
                                          <p:stCondLst>
                                            <p:cond delay="499"/>
                                          </p:stCondLst>
                                        </p:cTn>
                                        <p:tgtEl>
                                          <p:spTgt spid="1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15"/>
                                        </p:tgtEl>
                                        <p:attrNameLst>
                                          <p:attrName>ppt_x</p:attrName>
                                        </p:attrNameLst>
                                      </p:cBhvr>
                                      <p:tavLst>
                                        <p:tav tm="0">
                                          <p:val>
                                            <p:strVal val="ppt_x"/>
                                          </p:val>
                                        </p:tav>
                                        <p:tav tm="100000">
                                          <p:val>
                                            <p:strVal val="ppt_x"/>
                                          </p:val>
                                        </p:tav>
                                      </p:tavLst>
                                    </p:anim>
                                    <p:anim calcmode="lin" valueType="num">
                                      <p:cBhvr additive="base">
                                        <p:cTn id="79" dur="500"/>
                                        <p:tgtEl>
                                          <p:spTgt spid="15"/>
                                        </p:tgtEl>
                                        <p:attrNameLst>
                                          <p:attrName>ppt_y</p:attrName>
                                        </p:attrNameLst>
                                      </p:cBhvr>
                                      <p:tavLst>
                                        <p:tav tm="0">
                                          <p:val>
                                            <p:strVal val="ppt_y"/>
                                          </p:val>
                                        </p:tav>
                                        <p:tav tm="100000">
                                          <p:val>
                                            <p:strVal val="1+ppt_h/2"/>
                                          </p:val>
                                        </p:tav>
                                      </p:tavLst>
                                    </p:anim>
                                    <p:set>
                                      <p:cBhvr>
                                        <p:cTn id="80" dur="1" fill="hold">
                                          <p:stCondLst>
                                            <p:cond delay="499"/>
                                          </p:stCondLst>
                                        </p:cTn>
                                        <p:tgtEl>
                                          <p:spTgt spid="1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47" presetClass="entr" presetSubtype="0" fill="hold"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1000"/>
                                        <p:tgtEl>
                                          <p:spTgt spid="16"/>
                                        </p:tgtEl>
                                      </p:cBhvr>
                                    </p:animEffect>
                                    <p:anim calcmode="lin" valueType="num">
                                      <p:cBhvr>
                                        <p:cTn id="86" dur="1000" fill="hold"/>
                                        <p:tgtEl>
                                          <p:spTgt spid="16"/>
                                        </p:tgtEl>
                                        <p:attrNameLst>
                                          <p:attrName>ppt_x</p:attrName>
                                        </p:attrNameLst>
                                      </p:cBhvr>
                                      <p:tavLst>
                                        <p:tav tm="0">
                                          <p:val>
                                            <p:strVal val="#ppt_x"/>
                                          </p:val>
                                        </p:tav>
                                        <p:tav tm="100000">
                                          <p:val>
                                            <p:strVal val="#ppt_x"/>
                                          </p:val>
                                        </p:tav>
                                      </p:tavLst>
                                    </p:anim>
                                    <p:anim calcmode="lin" valueType="num">
                                      <p:cBhvr>
                                        <p:cTn id="8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xit" presetSubtype="4" fill="hold" nodeType="clickEffect">
                                  <p:stCondLst>
                                    <p:cond delay="0"/>
                                  </p:stCondLst>
                                  <p:childTnLst>
                                    <p:anim calcmode="lin" valueType="num">
                                      <p:cBhvr additive="base">
                                        <p:cTn id="91" dur="500"/>
                                        <p:tgtEl>
                                          <p:spTgt spid="16"/>
                                        </p:tgtEl>
                                        <p:attrNameLst>
                                          <p:attrName>ppt_x</p:attrName>
                                        </p:attrNameLst>
                                      </p:cBhvr>
                                      <p:tavLst>
                                        <p:tav tm="0">
                                          <p:val>
                                            <p:strVal val="ppt_x"/>
                                          </p:val>
                                        </p:tav>
                                        <p:tav tm="100000">
                                          <p:val>
                                            <p:strVal val="ppt_x"/>
                                          </p:val>
                                        </p:tav>
                                      </p:tavLst>
                                    </p:anim>
                                    <p:anim calcmode="lin" valueType="num">
                                      <p:cBhvr additive="base">
                                        <p:cTn id="92" dur="500"/>
                                        <p:tgtEl>
                                          <p:spTgt spid="16"/>
                                        </p:tgtEl>
                                        <p:attrNameLst>
                                          <p:attrName>ppt_y</p:attrName>
                                        </p:attrNameLst>
                                      </p:cBhvr>
                                      <p:tavLst>
                                        <p:tav tm="0">
                                          <p:val>
                                            <p:strVal val="ppt_y"/>
                                          </p:val>
                                        </p:tav>
                                        <p:tav tm="100000">
                                          <p:val>
                                            <p:strVal val="1+ppt_h/2"/>
                                          </p:val>
                                        </p:tav>
                                      </p:tavLst>
                                    </p:anim>
                                    <p:set>
                                      <p:cBhvr>
                                        <p:cTn id="93" dur="1" fill="hold">
                                          <p:stCondLst>
                                            <p:cond delay="499"/>
                                          </p:stCondLst>
                                        </p:cTn>
                                        <p:tgtEl>
                                          <p:spTgt spid="1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47" presetClass="entr" presetSubtype="0" fill="hold" nodeType="click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fade">
                                      <p:cBhvr>
                                        <p:cTn id="98" dur="1000"/>
                                        <p:tgtEl>
                                          <p:spTgt spid="17"/>
                                        </p:tgtEl>
                                      </p:cBhvr>
                                    </p:animEffect>
                                    <p:anim calcmode="lin" valueType="num">
                                      <p:cBhvr>
                                        <p:cTn id="99" dur="1000" fill="hold"/>
                                        <p:tgtEl>
                                          <p:spTgt spid="17"/>
                                        </p:tgtEl>
                                        <p:attrNameLst>
                                          <p:attrName>ppt_x</p:attrName>
                                        </p:attrNameLst>
                                      </p:cBhvr>
                                      <p:tavLst>
                                        <p:tav tm="0">
                                          <p:val>
                                            <p:strVal val="#ppt_x"/>
                                          </p:val>
                                        </p:tav>
                                        <p:tav tm="100000">
                                          <p:val>
                                            <p:strVal val="#ppt_x"/>
                                          </p:val>
                                        </p:tav>
                                      </p:tavLst>
                                    </p:anim>
                                    <p:anim calcmode="lin" valueType="num">
                                      <p:cBhvr>
                                        <p:cTn id="10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xit" presetSubtype="4" fill="hold" nodeType="clickEffect">
                                  <p:stCondLst>
                                    <p:cond delay="0"/>
                                  </p:stCondLst>
                                  <p:childTnLst>
                                    <p:anim calcmode="lin" valueType="num">
                                      <p:cBhvr additive="base">
                                        <p:cTn id="104" dur="500"/>
                                        <p:tgtEl>
                                          <p:spTgt spid="17"/>
                                        </p:tgtEl>
                                        <p:attrNameLst>
                                          <p:attrName>ppt_x</p:attrName>
                                        </p:attrNameLst>
                                      </p:cBhvr>
                                      <p:tavLst>
                                        <p:tav tm="0">
                                          <p:val>
                                            <p:strVal val="ppt_x"/>
                                          </p:val>
                                        </p:tav>
                                        <p:tav tm="100000">
                                          <p:val>
                                            <p:strVal val="ppt_x"/>
                                          </p:val>
                                        </p:tav>
                                      </p:tavLst>
                                    </p:anim>
                                    <p:anim calcmode="lin" valueType="num">
                                      <p:cBhvr additive="base">
                                        <p:cTn id="105" dur="500"/>
                                        <p:tgtEl>
                                          <p:spTgt spid="17"/>
                                        </p:tgtEl>
                                        <p:attrNameLst>
                                          <p:attrName>ppt_y</p:attrName>
                                        </p:attrNameLst>
                                      </p:cBhvr>
                                      <p:tavLst>
                                        <p:tav tm="0">
                                          <p:val>
                                            <p:strVal val="ppt_y"/>
                                          </p:val>
                                        </p:tav>
                                        <p:tav tm="100000">
                                          <p:val>
                                            <p:strVal val="1+ppt_h/2"/>
                                          </p:val>
                                        </p:tav>
                                      </p:tavLst>
                                    </p:anim>
                                    <p:set>
                                      <p:cBhvr>
                                        <p:cTn id="106"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7" fill="hold" display="0">
                  <p:stCondLst>
                    <p:cond delay="indefinite"/>
                  </p:stCondLst>
                  <p:endCondLst>
                    <p:cond evt="onStopAudio" delay="0">
                      <p:tgtEl>
                        <p:sldTgt/>
                      </p:tgtEl>
                    </p:cond>
                  </p:endCondLst>
                </p:cTn>
                <p:tgtEl>
                  <p:spTgt spid="18"/>
                </p:tgtEl>
              </p:cMediaNode>
            </p:audio>
          </p:childTnLst>
        </p:cTn>
      </p:par>
    </p:tnLst>
    <p:bldLst>
      <p:bldP spid="8" grpId="0"/>
      <p:bldP spid="20" grpId="0"/>
      <p:bldP spid="21" grpId="0"/>
      <p:bldP spid="23"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5"/>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6"/>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7"/>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8"/>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174438"/>
            <a:ext cx="81533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LISTEN and REPEAT</a:t>
            </a:r>
          </a:p>
        </p:txBody>
      </p:sp>
      <p:sp>
        <p:nvSpPr>
          <p:cNvPr id="5" name="Rectangle 4">
            <a:extLst>
              <a:ext uri="{FF2B5EF4-FFF2-40B4-BE49-F238E27FC236}">
                <a16:creationId xmlns:a16="http://schemas.microsoft.com/office/drawing/2014/main" id="{2D167B01-E343-0093-B62C-017F2B37280F}"/>
              </a:ext>
            </a:extLst>
          </p:cNvPr>
          <p:cNvSpPr/>
          <p:nvPr/>
        </p:nvSpPr>
        <p:spPr>
          <a:xfrm>
            <a:off x="3927966" y="2022003"/>
            <a:ext cx="5151347"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Is she active?</a:t>
            </a:r>
            <a:endParaRPr lang="en-US" sz="6600" cap="none" spc="0" dirty="0">
              <a:ln w="0"/>
              <a:solidFill>
                <a:schemeClr val="tx1"/>
              </a:solidFill>
              <a:latin typeface="Smile Font"/>
            </a:endParaRPr>
          </a:p>
        </p:txBody>
      </p:sp>
      <p:sp>
        <p:nvSpPr>
          <p:cNvPr id="7" name="Rectangle 6">
            <a:extLst>
              <a:ext uri="{FF2B5EF4-FFF2-40B4-BE49-F238E27FC236}">
                <a16:creationId xmlns:a16="http://schemas.microsoft.com/office/drawing/2014/main" id="{35C0A840-25A1-581D-F19D-869B02ABE52A}"/>
              </a:ext>
            </a:extLst>
          </p:cNvPr>
          <p:cNvSpPr/>
          <p:nvPr/>
        </p:nvSpPr>
        <p:spPr>
          <a:xfrm>
            <a:off x="3917080" y="3279089"/>
            <a:ext cx="4148316"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Yes, she is.</a:t>
            </a:r>
            <a:endParaRPr lang="en-US" sz="6600" cap="none" spc="0" dirty="0">
              <a:ln w="0"/>
              <a:solidFill>
                <a:schemeClr val="tx1"/>
              </a:solidFill>
              <a:latin typeface="Smile Font"/>
            </a:endParaRPr>
          </a:p>
        </p:txBody>
      </p:sp>
      <p:sp>
        <p:nvSpPr>
          <p:cNvPr id="8" name="Rectangle 7">
            <a:extLst>
              <a:ext uri="{FF2B5EF4-FFF2-40B4-BE49-F238E27FC236}">
                <a16:creationId xmlns:a16="http://schemas.microsoft.com/office/drawing/2014/main" id="{0EB51C6F-B162-6028-C436-B1ED3461E9A0}"/>
              </a:ext>
            </a:extLst>
          </p:cNvPr>
          <p:cNvSpPr/>
          <p:nvPr/>
        </p:nvSpPr>
        <p:spPr>
          <a:xfrm>
            <a:off x="3893655" y="4562715"/>
            <a:ext cx="5806398"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Is she friendly?</a:t>
            </a:r>
            <a:endParaRPr lang="en-US" sz="6600" cap="none" spc="0" dirty="0">
              <a:ln w="0"/>
              <a:solidFill>
                <a:schemeClr val="tx1"/>
              </a:solidFill>
              <a:latin typeface="Smile Font"/>
            </a:endParaRPr>
          </a:p>
        </p:txBody>
      </p:sp>
      <p:sp>
        <p:nvSpPr>
          <p:cNvPr id="13" name="Rectangle 12">
            <a:extLst>
              <a:ext uri="{FF2B5EF4-FFF2-40B4-BE49-F238E27FC236}">
                <a16:creationId xmlns:a16="http://schemas.microsoft.com/office/drawing/2014/main" id="{D5148748-8510-D36F-D6D7-6FF7BBD15C85}"/>
              </a:ext>
            </a:extLst>
          </p:cNvPr>
          <p:cNvSpPr/>
          <p:nvPr/>
        </p:nvSpPr>
        <p:spPr>
          <a:xfrm>
            <a:off x="3836715" y="7107450"/>
            <a:ext cx="9400715"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She’s active and friendly.</a:t>
            </a:r>
            <a:endParaRPr lang="en-US" sz="6600" cap="none" spc="0" dirty="0">
              <a:ln w="0"/>
              <a:solidFill>
                <a:schemeClr val="tx1"/>
              </a:solidFill>
              <a:latin typeface="Smile Font"/>
            </a:endParaRPr>
          </a:p>
        </p:txBody>
      </p:sp>
      <p:sp>
        <p:nvSpPr>
          <p:cNvPr id="14" name="Rectangle 13">
            <a:extLst>
              <a:ext uri="{FF2B5EF4-FFF2-40B4-BE49-F238E27FC236}">
                <a16:creationId xmlns:a16="http://schemas.microsoft.com/office/drawing/2014/main" id="{6165A671-4CAF-5D6B-9A14-88FF6A957554}"/>
              </a:ext>
            </a:extLst>
          </p:cNvPr>
          <p:cNvSpPr/>
          <p:nvPr/>
        </p:nvSpPr>
        <p:spPr>
          <a:xfrm>
            <a:off x="3871884" y="5847015"/>
            <a:ext cx="4148316"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Yes, she is.</a:t>
            </a:r>
            <a:endParaRPr lang="en-US" sz="6600" cap="none" spc="0" dirty="0">
              <a:ln w="0"/>
              <a:solidFill>
                <a:schemeClr val="tx1"/>
              </a:solidFill>
              <a:latin typeface="Smile Font"/>
            </a:endParaRPr>
          </a:p>
        </p:txBody>
      </p:sp>
      <p:pic>
        <p:nvPicPr>
          <p:cNvPr id="17" name="Picture 16">
            <a:extLst>
              <a:ext uri="{FF2B5EF4-FFF2-40B4-BE49-F238E27FC236}">
                <a16:creationId xmlns:a16="http://schemas.microsoft.com/office/drawing/2014/main" id="{76E9593B-115F-79D8-68C4-32BBC6D3F6F7}"/>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t="2947" b="2947"/>
          <a:stretch/>
        </p:blipFill>
        <p:spPr>
          <a:xfrm rot="21178662">
            <a:off x="10095335" y="1616220"/>
            <a:ext cx="7215522" cy="5729882"/>
          </a:xfrm>
          <a:prstGeom prst="rect">
            <a:avLst/>
          </a:prstGeom>
          <a:ln>
            <a:noFill/>
          </a:ln>
          <a:effectLst>
            <a:softEdge rad="112500"/>
          </a:effectLst>
        </p:spPr>
      </p:pic>
      <p:pic>
        <p:nvPicPr>
          <p:cNvPr id="38" name="Track 34">
            <a:hlinkClick r:id="" action="ppaction://media"/>
            <a:extLst>
              <a:ext uri="{FF2B5EF4-FFF2-40B4-BE49-F238E27FC236}">
                <a16:creationId xmlns:a16="http://schemas.microsoft.com/office/drawing/2014/main" id="{B2FF4D53-37B5-5913-AE45-9A943D328188}"/>
              </a:ext>
            </a:extLst>
          </p:cNvPr>
          <p:cNvPicPr>
            <a:picLocks noChangeAspect="1"/>
          </p:cNvPicPr>
          <p:nvPr>
            <a:audioFile r:link="rId1"/>
            <p:extLst>
              <p:ext uri="{DAA4B4D4-6D71-4841-9C94-3DE7FCFB9230}">
                <p14:media xmlns:p14="http://schemas.microsoft.com/office/powerpoint/2010/main" r:embed="rId2">
                  <p14:trim st="17800" end="33730.25"/>
                </p14:media>
              </p:ext>
            </p:extLst>
          </p:nvPr>
        </p:nvPicPr>
        <p:blipFill>
          <a:blip r:embed="rId11"/>
          <a:stretch>
            <a:fillRect/>
          </a:stretch>
        </p:blipFill>
        <p:spPr>
          <a:xfrm>
            <a:off x="18423277" y="1790700"/>
            <a:ext cx="1200843" cy="1200843"/>
          </a:xfrm>
          <a:prstGeom prst="rect">
            <a:avLst/>
          </a:prstGeom>
        </p:spPr>
      </p:pic>
      <p:pic>
        <p:nvPicPr>
          <p:cNvPr id="15" name="Track 34">
            <a:hlinkClick r:id="" action="ppaction://media"/>
            <a:extLst>
              <a:ext uri="{FF2B5EF4-FFF2-40B4-BE49-F238E27FC236}">
                <a16:creationId xmlns:a16="http://schemas.microsoft.com/office/drawing/2014/main" id="{E786D428-48BA-AF8F-8CB5-412D81534CA4}"/>
              </a:ext>
            </a:extLst>
          </p:cNvPr>
          <p:cNvPicPr>
            <a:picLocks noChangeAspect="1"/>
          </p:cNvPicPr>
          <p:nvPr>
            <a:audioFile r:link="rId1"/>
            <p:extLst>
              <p:ext uri="{DAA4B4D4-6D71-4841-9C94-3DE7FCFB9230}">
                <p14:media xmlns:p14="http://schemas.microsoft.com/office/powerpoint/2010/main" r:embed="rId2">
                  <p14:trim st="20081" end="31498.25"/>
                </p14:media>
              </p:ext>
            </p:extLst>
          </p:nvPr>
        </p:nvPicPr>
        <p:blipFill>
          <a:blip r:embed="rId11"/>
          <a:stretch>
            <a:fillRect/>
          </a:stretch>
        </p:blipFill>
        <p:spPr>
          <a:xfrm>
            <a:off x="18423276" y="3118899"/>
            <a:ext cx="1200843" cy="1200843"/>
          </a:xfrm>
          <a:prstGeom prst="rect">
            <a:avLst/>
          </a:prstGeom>
        </p:spPr>
      </p:pic>
      <p:pic>
        <p:nvPicPr>
          <p:cNvPr id="16" name="Track 34">
            <a:hlinkClick r:id="" action="ppaction://media"/>
            <a:extLst>
              <a:ext uri="{FF2B5EF4-FFF2-40B4-BE49-F238E27FC236}">
                <a16:creationId xmlns:a16="http://schemas.microsoft.com/office/drawing/2014/main" id="{40A4772C-A6EC-BE0F-F8E1-A5377D51B2BE}"/>
              </a:ext>
            </a:extLst>
          </p:cNvPr>
          <p:cNvPicPr>
            <a:picLocks noChangeAspect="1"/>
          </p:cNvPicPr>
          <p:nvPr>
            <a:audioFile r:link="rId1"/>
            <p:extLst>
              <p:ext uri="{DAA4B4D4-6D71-4841-9C94-3DE7FCFB9230}">
                <p14:media xmlns:p14="http://schemas.microsoft.com/office/powerpoint/2010/main" r:embed="rId2">
                  <p14:trim st="22313" end="29399.25"/>
                </p14:media>
              </p:ext>
            </p:extLst>
          </p:nvPr>
        </p:nvPicPr>
        <p:blipFill>
          <a:blip r:embed="rId11"/>
          <a:stretch>
            <a:fillRect/>
          </a:stretch>
        </p:blipFill>
        <p:spPr>
          <a:xfrm>
            <a:off x="18474115" y="4560235"/>
            <a:ext cx="1200843" cy="1200843"/>
          </a:xfrm>
          <a:prstGeom prst="rect">
            <a:avLst/>
          </a:prstGeom>
        </p:spPr>
      </p:pic>
      <p:pic>
        <p:nvPicPr>
          <p:cNvPr id="18" name="Track 34">
            <a:hlinkClick r:id="" action="ppaction://media"/>
            <a:extLst>
              <a:ext uri="{FF2B5EF4-FFF2-40B4-BE49-F238E27FC236}">
                <a16:creationId xmlns:a16="http://schemas.microsoft.com/office/drawing/2014/main" id="{B3D9124F-E383-753B-8198-82916AFEAA46}"/>
              </a:ext>
            </a:extLst>
          </p:cNvPr>
          <p:cNvPicPr>
            <a:picLocks noChangeAspect="1"/>
          </p:cNvPicPr>
          <p:nvPr>
            <a:audioFile r:link="rId1"/>
            <p:extLst>
              <p:ext uri="{DAA4B4D4-6D71-4841-9C94-3DE7FCFB9230}">
                <p14:media xmlns:p14="http://schemas.microsoft.com/office/powerpoint/2010/main" r:embed="rId2">
                  <p14:trim st="24412" end="27395.25"/>
                </p14:media>
              </p:ext>
            </p:extLst>
          </p:nvPr>
        </p:nvPicPr>
        <p:blipFill>
          <a:blip r:embed="rId11"/>
          <a:stretch>
            <a:fillRect/>
          </a:stretch>
        </p:blipFill>
        <p:spPr>
          <a:xfrm>
            <a:off x="18443596" y="5906607"/>
            <a:ext cx="1200843" cy="1200843"/>
          </a:xfrm>
          <a:prstGeom prst="rect">
            <a:avLst/>
          </a:prstGeom>
        </p:spPr>
      </p:pic>
      <p:pic>
        <p:nvPicPr>
          <p:cNvPr id="19" name="Track 34">
            <a:hlinkClick r:id="" action="ppaction://media"/>
            <a:extLst>
              <a:ext uri="{FF2B5EF4-FFF2-40B4-BE49-F238E27FC236}">
                <a16:creationId xmlns:a16="http://schemas.microsoft.com/office/drawing/2014/main" id="{C3B2DD2D-7291-85E2-3C9A-8558A3DCC5CD}"/>
              </a:ext>
            </a:extLst>
          </p:cNvPr>
          <p:cNvPicPr>
            <a:picLocks noChangeAspect="1"/>
          </p:cNvPicPr>
          <p:nvPr>
            <a:audioFile r:link="rId1"/>
            <p:extLst>
              <p:ext uri="{DAA4B4D4-6D71-4841-9C94-3DE7FCFB9230}">
                <p14:media xmlns:p14="http://schemas.microsoft.com/office/powerpoint/2010/main" r:embed="rId2">
                  <p14:trim st="26416" end="23465.25"/>
                </p14:media>
              </p:ext>
            </p:extLst>
          </p:nvPr>
        </p:nvPicPr>
        <p:blipFill>
          <a:blip r:embed="rId11"/>
          <a:stretch>
            <a:fillRect/>
          </a:stretch>
        </p:blipFill>
        <p:spPr>
          <a:xfrm>
            <a:off x="18443596" y="7218503"/>
            <a:ext cx="1200843" cy="1200843"/>
          </a:xfrm>
          <a:prstGeom prst="rect">
            <a:avLst/>
          </a:prstGeom>
        </p:spPr>
      </p:pic>
    </p:spTree>
    <p:extLst>
      <p:ext uri="{BB962C8B-B14F-4D97-AF65-F5344CB8AC3E}">
        <p14:creationId xmlns:p14="http://schemas.microsoft.com/office/powerpoint/2010/main" val="410375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2282" fill="hold"/>
                                        <p:tgtEl>
                                          <p:spTgt spid="38"/>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2233" fill="hold"/>
                                        <p:tgtEl>
                                          <p:spTgt spid="15"/>
                                        </p:tgtEl>
                                      </p:cBhvr>
                                    </p:cmd>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2100" fill="hold"/>
                                        <p:tgtEl>
                                          <p:spTgt spid="16"/>
                                        </p:tgtEl>
                                      </p:cBhvr>
                                    </p:cmd>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1" presetClass="mediacall" presetSubtype="0" fill="hold" nodeType="withEffect">
                                  <p:stCondLst>
                                    <p:cond delay="0"/>
                                  </p:stCondLst>
                                  <p:childTnLst>
                                    <p:cmd type="call" cmd="playFrom(0.0)">
                                      <p:cBhvr>
                                        <p:cTn id="38" dur="2005" fill="hold"/>
                                        <p:tgtEl>
                                          <p:spTgt spid="18"/>
                                        </p:tgtEl>
                                      </p:cBhvr>
                                    </p:cmd>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1" presetClass="mediacall" presetSubtype="0" fill="hold" nodeType="withEffect">
                                  <p:stCondLst>
                                    <p:cond delay="0"/>
                                  </p:stCondLst>
                                  <p:childTnLst>
                                    <p:cmd type="call" cmd="playFrom(0.0)">
                                      <p:cBhvr>
                                        <p:cTn id="47" dur="393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38"/>
                </p:tgtEl>
              </p:cMediaNode>
            </p:audio>
            <p:audio>
              <p:cMediaNode vol="80000">
                <p:cTn id="49" fill="hold" display="0">
                  <p:stCondLst>
                    <p:cond delay="indefinite"/>
                  </p:stCondLst>
                  <p:endCondLst>
                    <p:cond evt="onStopAudio" delay="0">
                      <p:tgtEl>
                        <p:sldTgt/>
                      </p:tgtEl>
                    </p:cond>
                  </p:endCondLst>
                </p:cTn>
                <p:tgtEl>
                  <p:spTgt spid="15"/>
                </p:tgtEl>
              </p:cMediaNode>
            </p:audio>
            <p:audio>
              <p:cMediaNode vol="80000">
                <p:cTn id="50" fill="hold" display="0">
                  <p:stCondLst>
                    <p:cond delay="indefinite"/>
                  </p:stCondLst>
                  <p:endCondLst>
                    <p:cond evt="onStopAudio" delay="0">
                      <p:tgtEl>
                        <p:sldTgt/>
                      </p:tgtEl>
                    </p:cond>
                  </p:endCondLst>
                </p:cTn>
                <p:tgtEl>
                  <p:spTgt spid="16"/>
                </p:tgtEl>
              </p:cMediaNode>
            </p:audio>
            <p:audio>
              <p:cMediaNode vol="80000">
                <p:cTn id="51" fill="hold" display="0">
                  <p:stCondLst>
                    <p:cond delay="indefinite"/>
                  </p:stCondLst>
                  <p:endCondLst>
                    <p:cond evt="onStopAudio" delay="0">
                      <p:tgtEl>
                        <p:sldTgt/>
                      </p:tgtEl>
                    </p:cond>
                  </p:endCondLst>
                </p:cTn>
                <p:tgtEl>
                  <p:spTgt spid="18"/>
                </p:tgtEl>
              </p:cMediaNode>
            </p:audio>
            <p:audio>
              <p:cMediaNode vol="80000">
                <p:cTn id="52" fill="hold" display="0">
                  <p:stCondLst>
                    <p:cond delay="indefinite"/>
                  </p:stCondLst>
                  <p:endCondLst>
                    <p:cond evt="onStopAudio" delay="0">
                      <p:tgtEl>
                        <p:sldTgt/>
                      </p:tgtEl>
                    </p:cond>
                  </p:endCondLst>
                </p:cTn>
                <p:tgtEl>
                  <p:spTgt spid="19"/>
                </p:tgtEl>
              </p:cMediaNode>
            </p:audio>
          </p:childTnLst>
        </p:cTn>
      </p:par>
    </p:tnLst>
    <p:bldLst>
      <p:bldP spid="5" grpId="0"/>
      <p:bldP spid="7" grpId="0"/>
      <p:bldP spid="8"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5"/>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6"/>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7"/>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8"/>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174438"/>
            <a:ext cx="81533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LISTEN and REPEAT</a:t>
            </a:r>
          </a:p>
        </p:txBody>
      </p:sp>
      <p:sp>
        <p:nvSpPr>
          <p:cNvPr id="13" name="Rectangle: Rounded Corners 12">
            <a:extLst>
              <a:ext uri="{FF2B5EF4-FFF2-40B4-BE49-F238E27FC236}">
                <a16:creationId xmlns:a16="http://schemas.microsoft.com/office/drawing/2014/main" id="{9D9FA4ED-5391-F532-BCE5-46119C2EEFC1}"/>
              </a:ext>
            </a:extLst>
          </p:cNvPr>
          <p:cNvSpPr/>
          <p:nvPr/>
        </p:nvSpPr>
        <p:spPr>
          <a:xfrm>
            <a:off x="13220698" y="6286500"/>
            <a:ext cx="2476502" cy="6096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B9F4902-2FF4-3AAC-0FC4-580A0AA4ECCC}"/>
              </a:ext>
            </a:extLst>
          </p:cNvPr>
          <p:cNvSpPr/>
          <p:nvPr/>
        </p:nvSpPr>
        <p:spPr>
          <a:xfrm>
            <a:off x="3912067" y="2022003"/>
            <a:ext cx="5183150"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Is he helpful?</a:t>
            </a:r>
            <a:endParaRPr lang="en-US" sz="6600" cap="none" spc="0" dirty="0">
              <a:ln w="0"/>
              <a:solidFill>
                <a:schemeClr val="tx1"/>
              </a:solidFill>
              <a:latin typeface="Smile Font"/>
            </a:endParaRPr>
          </a:p>
        </p:txBody>
      </p:sp>
      <p:sp>
        <p:nvSpPr>
          <p:cNvPr id="20" name="Rectangle 19">
            <a:extLst>
              <a:ext uri="{FF2B5EF4-FFF2-40B4-BE49-F238E27FC236}">
                <a16:creationId xmlns:a16="http://schemas.microsoft.com/office/drawing/2014/main" id="{1E578994-81B1-04EA-8E2F-3E82B70F6618}"/>
              </a:ext>
            </a:extLst>
          </p:cNvPr>
          <p:cNvSpPr/>
          <p:nvPr/>
        </p:nvSpPr>
        <p:spPr>
          <a:xfrm>
            <a:off x="3912067" y="3258591"/>
            <a:ext cx="3787640"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Yes, he is.</a:t>
            </a:r>
            <a:endParaRPr lang="en-US" sz="6600" cap="none" spc="0" dirty="0">
              <a:ln w="0"/>
              <a:solidFill>
                <a:schemeClr val="tx1"/>
              </a:solidFill>
              <a:latin typeface="Smile Font"/>
            </a:endParaRPr>
          </a:p>
        </p:txBody>
      </p:sp>
      <p:sp>
        <p:nvSpPr>
          <p:cNvPr id="21" name="Rectangle 20">
            <a:extLst>
              <a:ext uri="{FF2B5EF4-FFF2-40B4-BE49-F238E27FC236}">
                <a16:creationId xmlns:a16="http://schemas.microsoft.com/office/drawing/2014/main" id="{9AB0D2AF-7F2C-B4D5-BB8C-EA14241E763E}"/>
              </a:ext>
            </a:extLst>
          </p:cNvPr>
          <p:cNvSpPr/>
          <p:nvPr/>
        </p:nvSpPr>
        <p:spPr>
          <a:xfrm>
            <a:off x="3912067" y="4519026"/>
            <a:ext cx="4816639"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Is he clever?</a:t>
            </a:r>
            <a:endParaRPr lang="en-US" sz="6600" cap="none" spc="0" dirty="0">
              <a:ln w="0"/>
              <a:solidFill>
                <a:schemeClr val="tx1"/>
              </a:solidFill>
              <a:latin typeface="Smile Font"/>
            </a:endParaRPr>
          </a:p>
        </p:txBody>
      </p:sp>
      <p:sp>
        <p:nvSpPr>
          <p:cNvPr id="23" name="Rectangle 22">
            <a:extLst>
              <a:ext uri="{FF2B5EF4-FFF2-40B4-BE49-F238E27FC236}">
                <a16:creationId xmlns:a16="http://schemas.microsoft.com/office/drawing/2014/main" id="{21D2C3D4-E519-0835-A852-A7E5642DCBF8}"/>
              </a:ext>
            </a:extLst>
          </p:cNvPr>
          <p:cNvSpPr/>
          <p:nvPr/>
        </p:nvSpPr>
        <p:spPr>
          <a:xfrm>
            <a:off x="3843414" y="7107450"/>
            <a:ext cx="8797088"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He’s helpful and clever.</a:t>
            </a:r>
            <a:endParaRPr lang="en-US" sz="6600" cap="none" spc="0" dirty="0">
              <a:ln w="0"/>
              <a:solidFill>
                <a:schemeClr val="tx1"/>
              </a:solidFill>
              <a:latin typeface="Smile Font"/>
            </a:endParaRPr>
          </a:p>
        </p:txBody>
      </p:sp>
      <p:sp>
        <p:nvSpPr>
          <p:cNvPr id="31" name="Rectangle 30">
            <a:extLst>
              <a:ext uri="{FF2B5EF4-FFF2-40B4-BE49-F238E27FC236}">
                <a16:creationId xmlns:a16="http://schemas.microsoft.com/office/drawing/2014/main" id="{5ACACD0F-0C12-1E98-21D7-3EB4E3DDA188}"/>
              </a:ext>
            </a:extLst>
          </p:cNvPr>
          <p:cNvSpPr/>
          <p:nvPr/>
        </p:nvSpPr>
        <p:spPr>
          <a:xfrm>
            <a:off x="3898430" y="5870862"/>
            <a:ext cx="3787639" cy="1200329"/>
          </a:xfrm>
          <a:prstGeom prst="rect">
            <a:avLst/>
          </a:prstGeom>
          <a:noFill/>
        </p:spPr>
        <p:txBody>
          <a:bodyPr wrap="none" lIns="91440" tIns="45720" rIns="91440" bIns="45720">
            <a:spAutoFit/>
          </a:bodyPr>
          <a:lstStyle/>
          <a:p>
            <a:pPr algn="ctr"/>
            <a:r>
              <a:rPr lang="en-US" sz="7200" cap="none" spc="0" dirty="0">
                <a:ln w="0"/>
                <a:solidFill>
                  <a:schemeClr val="tx1"/>
                </a:solidFill>
                <a:latin typeface="Smile Font"/>
              </a:rPr>
              <a:t>Yes, he is.</a:t>
            </a:r>
            <a:endParaRPr lang="en-US" sz="6600" cap="none" spc="0" dirty="0">
              <a:ln w="0"/>
              <a:solidFill>
                <a:schemeClr val="tx1"/>
              </a:solidFill>
              <a:latin typeface="Smile Font"/>
            </a:endParaRPr>
          </a:p>
        </p:txBody>
      </p:sp>
      <p:pic>
        <p:nvPicPr>
          <p:cNvPr id="5" name="Picture 4">
            <a:extLst>
              <a:ext uri="{FF2B5EF4-FFF2-40B4-BE49-F238E27FC236}">
                <a16:creationId xmlns:a16="http://schemas.microsoft.com/office/drawing/2014/main" id="{3BAADE2B-5259-D661-A859-306B3AB2A8FE}"/>
              </a:ext>
            </a:extLst>
          </p:cNvPr>
          <p:cNvPicPr>
            <a:picLocks noChangeAspect="1"/>
          </p:cNvPicPr>
          <p:nvPr/>
        </p:nvPicPr>
        <p:blipFill rotWithShape="1">
          <a:blip r:embed="rId10" cstate="email">
            <a:extLst>
              <a:ext uri="{28A0092B-C50C-407E-A947-70E740481C1C}">
                <a14:useLocalDpi xmlns:a14="http://schemas.microsoft.com/office/drawing/2010/main" val="0"/>
              </a:ext>
            </a:extLst>
          </a:blip>
          <a:srcRect t="3123" b="3123"/>
          <a:stretch/>
        </p:blipFill>
        <p:spPr>
          <a:xfrm rot="368267">
            <a:off x="9204454" y="1911890"/>
            <a:ext cx="7224847" cy="4986113"/>
          </a:xfrm>
          <a:prstGeom prst="rect">
            <a:avLst/>
          </a:prstGeom>
          <a:ln>
            <a:noFill/>
          </a:ln>
          <a:effectLst>
            <a:softEdge rad="112500"/>
          </a:effectLst>
        </p:spPr>
      </p:pic>
      <p:pic>
        <p:nvPicPr>
          <p:cNvPr id="18" name="Track 34">
            <a:hlinkClick r:id="" action="ppaction://media"/>
            <a:extLst>
              <a:ext uri="{FF2B5EF4-FFF2-40B4-BE49-F238E27FC236}">
                <a16:creationId xmlns:a16="http://schemas.microsoft.com/office/drawing/2014/main" id="{9E8E69D5-B0A4-4794-AAA9-80A15D89945B}"/>
              </a:ext>
            </a:extLst>
          </p:cNvPr>
          <p:cNvPicPr>
            <a:picLocks noChangeAspect="1"/>
          </p:cNvPicPr>
          <p:nvPr>
            <a:audioFile r:link="rId1"/>
            <p:extLst>
              <p:ext uri="{DAA4B4D4-6D71-4841-9C94-3DE7FCFB9230}">
                <p14:media xmlns:p14="http://schemas.microsoft.com/office/powerpoint/2010/main" r:embed="rId2">
                  <p14:trim st="33540" end="18191.25"/>
                </p14:media>
              </p:ext>
            </p:extLst>
          </p:nvPr>
        </p:nvPicPr>
        <p:blipFill>
          <a:blip r:embed="rId11"/>
          <a:stretch>
            <a:fillRect/>
          </a:stretch>
        </p:blipFill>
        <p:spPr>
          <a:xfrm>
            <a:off x="18393977" y="2057748"/>
            <a:ext cx="1200843" cy="1200843"/>
          </a:xfrm>
          <a:prstGeom prst="rect">
            <a:avLst/>
          </a:prstGeom>
        </p:spPr>
      </p:pic>
      <p:pic>
        <p:nvPicPr>
          <p:cNvPr id="19" name="Track 34">
            <a:hlinkClick r:id="" action="ppaction://media"/>
            <a:extLst>
              <a:ext uri="{FF2B5EF4-FFF2-40B4-BE49-F238E27FC236}">
                <a16:creationId xmlns:a16="http://schemas.microsoft.com/office/drawing/2014/main" id="{56112E81-1C9F-FAD7-6191-89A86025FA12}"/>
              </a:ext>
            </a:extLst>
          </p:cNvPr>
          <p:cNvPicPr>
            <a:picLocks noChangeAspect="1"/>
          </p:cNvPicPr>
          <p:nvPr>
            <a:audioFile r:link="rId1"/>
            <p:extLst>
              <p:ext uri="{DAA4B4D4-6D71-4841-9C94-3DE7FCFB9230}">
                <p14:media xmlns:p14="http://schemas.microsoft.com/office/powerpoint/2010/main" r:embed="rId2">
                  <p14:trim st="35620" end="15879.25"/>
                </p14:media>
              </p:ext>
            </p:extLst>
          </p:nvPr>
        </p:nvPicPr>
        <p:blipFill>
          <a:blip r:embed="rId11"/>
          <a:stretch>
            <a:fillRect/>
          </a:stretch>
        </p:blipFill>
        <p:spPr>
          <a:xfrm>
            <a:off x="18374718" y="3272762"/>
            <a:ext cx="1200843" cy="1200843"/>
          </a:xfrm>
          <a:prstGeom prst="rect">
            <a:avLst/>
          </a:prstGeom>
        </p:spPr>
      </p:pic>
      <p:pic>
        <p:nvPicPr>
          <p:cNvPr id="24" name="Track 34">
            <a:hlinkClick r:id="" action="ppaction://media"/>
            <a:extLst>
              <a:ext uri="{FF2B5EF4-FFF2-40B4-BE49-F238E27FC236}">
                <a16:creationId xmlns:a16="http://schemas.microsoft.com/office/drawing/2014/main" id="{620948D2-2B7D-54F0-BEE8-7CF8F4B2FA68}"/>
              </a:ext>
            </a:extLst>
          </p:cNvPr>
          <p:cNvPicPr>
            <a:picLocks noChangeAspect="1"/>
          </p:cNvPicPr>
          <p:nvPr>
            <a:audioFile r:link="rId1"/>
            <p:extLst>
              <p:ext uri="{DAA4B4D4-6D71-4841-9C94-3DE7FCFB9230}">
                <p14:media xmlns:p14="http://schemas.microsoft.com/office/powerpoint/2010/main" r:embed="rId2">
                  <p14:trim st="37782" end="14020.25"/>
                </p14:media>
              </p:ext>
            </p:extLst>
          </p:nvPr>
        </p:nvPicPr>
        <p:blipFill>
          <a:blip r:embed="rId11"/>
          <a:stretch>
            <a:fillRect/>
          </a:stretch>
        </p:blipFill>
        <p:spPr>
          <a:xfrm>
            <a:off x="18412050" y="4452665"/>
            <a:ext cx="1200843" cy="1200843"/>
          </a:xfrm>
          <a:prstGeom prst="rect">
            <a:avLst/>
          </a:prstGeom>
        </p:spPr>
      </p:pic>
      <p:pic>
        <p:nvPicPr>
          <p:cNvPr id="25" name="Track 34">
            <a:hlinkClick r:id="" action="ppaction://media"/>
            <a:extLst>
              <a:ext uri="{FF2B5EF4-FFF2-40B4-BE49-F238E27FC236}">
                <a16:creationId xmlns:a16="http://schemas.microsoft.com/office/drawing/2014/main" id="{DDC1CABB-628E-E99D-60C2-34F0EB7FF976}"/>
              </a:ext>
            </a:extLst>
          </p:cNvPr>
          <p:cNvPicPr>
            <a:picLocks noChangeAspect="1"/>
          </p:cNvPicPr>
          <p:nvPr>
            <a:audioFile r:link="rId1"/>
            <p:extLst>
              <p:ext uri="{DAA4B4D4-6D71-4841-9C94-3DE7FCFB9230}">
                <p14:media xmlns:p14="http://schemas.microsoft.com/office/powerpoint/2010/main" r:embed="rId2">
                  <p14:trim st="39791" end="12175.25"/>
                </p14:media>
              </p:ext>
            </p:extLst>
          </p:nvPr>
        </p:nvPicPr>
        <p:blipFill>
          <a:blip r:embed="rId11"/>
          <a:stretch>
            <a:fillRect/>
          </a:stretch>
        </p:blipFill>
        <p:spPr>
          <a:xfrm>
            <a:off x="18393976" y="5695257"/>
            <a:ext cx="1200843" cy="1200843"/>
          </a:xfrm>
          <a:prstGeom prst="rect">
            <a:avLst/>
          </a:prstGeom>
        </p:spPr>
      </p:pic>
      <p:pic>
        <p:nvPicPr>
          <p:cNvPr id="26" name="Track 34">
            <a:hlinkClick r:id="" action="ppaction://media"/>
            <a:extLst>
              <a:ext uri="{FF2B5EF4-FFF2-40B4-BE49-F238E27FC236}">
                <a16:creationId xmlns:a16="http://schemas.microsoft.com/office/drawing/2014/main" id="{C74392F0-6558-B2B6-B0CA-A65C07ACE5C9}"/>
              </a:ext>
            </a:extLst>
          </p:cNvPr>
          <p:cNvPicPr>
            <a:picLocks noChangeAspect="1"/>
          </p:cNvPicPr>
          <p:nvPr>
            <a:audioFile r:link="rId1"/>
            <p:extLst>
              <p:ext uri="{DAA4B4D4-6D71-4841-9C94-3DE7FCFB9230}">
                <p14:media xmlns:p14="http://schemas.microsoft.com/office/powerpoint/2010/main" r:embed="rId2">
                  <p14:trim st="41636" end="8137.25"/>
                </p14:media>
              </p:ext>
            </p:extLst>
          </p:nvPr>
        </p:nvPicPr>
        <p:blipFill>
          <a:blip r:embed="rId11"/>
          <a:stretch>
            <a:fillRect/>
          </a:stretch>
        </p:blipFill>
        <p:spPr>
          <a:xfrm>
            <a:off x="18375902" y="6937849"/>
            <a:ext cx="1200843" cy="1200843"/>
          </a:xfrm>
          <a:prstGeom prst="rect">
            <a:avLst/>
          </a:prstGeom>
        </p:spPr>
      </p:pic>
    </p:spTree>
    <p:extLst>
      <p:ext uri="{BB962C8B-B14F-4D97-AF65-F5344CB8AC3E}">
        <p14:creationId xmlns:p14="http://schemas.microsoft.com/office/powerpoint/2010/main" val="2060131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2081" fill="hold"/>
                                        <p:tgtEl>
                                          <p:spTgt spid="18"/>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000"/>
                                        <p:tgtEl>
                                          <p:spTgt spid="20"/>
                                        </p:tgtEl>
                                      </p:cBhvr>
                                    </p:animEffect>
                                    <p:anim calcmode="lin" valueType="num">
                                      <p:cBhvr>
                                        <p:cTn id="17" dur="1000" fill="hold"/>
                                        <p:tgtEl>
                                          <p:spTgt spid="20"/>
                                        </p:tgtEl>
                                        <p:attrNameLst>
                                          <p:attrName>ppt_x</p:attrName>
                                        </p:attrNameLst>
                                      </p:cBhvr>
                                      <p:tavLst>
                                        <p:tav tm="0">
                                          <p:val>
                                            <p:strVal val="#ppt_x"/>
                                          </p:val>
                                        </p:tav>
                                        <p:tav tm="100000">
                                          <p:val>
                                            <p:strVal val="#ppt_x"/>
                                          </p:val>
                                        </p:tav>
                                      </p:tavLst>
                                    </p:anim>
                                    <p:anim calcmode="lin" valueType="num">
                                      <p:cBhvr>
                                        <p:cTn id="18" dur="1000" fill="hold"/>
                                        <p:tgtEl>
                                          <p:spTgt spid="20"/>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2313" fill="hold"/>
                                        <p:tgtEl>
                                          <p:spTgt spid="19"/>
                                        </p:tgtEl>
                                      </p:cBhvr>
                                    </p:cmd>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2010" fill="hold"/>
                                        <p:tgtEl>
                                          <p:spTgt spid="24"/>
                                        </p:tgtEl>
                                      </p:cBhvr>
                                    </p:cmd>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par>
                                <p:cTn id="37" presetID="1" presetClass="mediacall" presetSubtype="0" fill="hold" nodeType="withEffect">
                                  <p:stCondLst>
                                    <p:cond delay="0"/>
                                  </p:stCondLst>
                                  <p:childTnLst>
                                    <p:cmd type="call" cmd="playFrom(0.0)">
                                      <p:cBhvr>
                                        <p:cTn id="38" dur="1846" fill="hold"/>
                                        <p:tgtEl>
                                          <p:spTgt spid="25"/>
                                        </p:tgtEl>
                                      </p:cBhvr>
                                    </p:cmd>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par>
                                <p:cTn id="46" presetID="1" presetClass="mediacall" presetSubtype="0" fill="hold" nodeType="withEffect">
                                  <p:stCondLst>
                                    <p:cond delay="0"/>
                                  </p:stCondLst>
                                  <p:childTnLst>
                                    <p:cmd type="call" cmd="playFrom(0.0)">
                                      <p:cBhvr>
                                        <p:cTn id="47" dur="4039"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8" fill="hold" display="0">
                  <p:stCondLst>
                    <p:cond delay="indefinite"/>
                  </p:stCondLst>
                  <p:endCondLst>
                    <p:cond evt="onStopAudio" delay="0">
                      <p:tgtEl>
                        <p:sldTgt/>
                      </p:tgtEl>
                    </p:cond>
                  </p:endCondLst>
                </p:cTn>
                <p:tgtEl>
                  <p:spTgt spid="18"/>
                </p:tgtEl>
              </p:cMediaNode>
            </p:audio>
            <p:audio>
              <p:cMediaNode vol="80000">
                <p:cTn id="49" fill="hold" display="0">
                  <p:stCondLst>
                    <p:cond delay="indefinite"/>
                  </p:stCondLst>
                  <p:endCondLst>
                    <p:cond evt="onStopAudio" delay="0">
                      <p:tgtEl>
                        <p:sldTgt/>
                      </p:tgtEl>
                    </p:cond>
                  </p:endCondLst>
                </p:cTn>
                <p:tgtEl>
                  <p:spTgt spid="19"/>
                </p:tgtEl>
              </p:cMediaNode>
            </p:audio>
            <p:audio>
              <p:cMediaNode vol="80000">
                <p:cTn id="50" fill="hold" display="0">
                  <p:stCondLst>
                    <p:cond delay="indefinite"/>
                  </p:stCondLst>
                  <p:endCondLst>
                    <p:cond evt="onStopAudio" delay="0">
                      <p:tgtEl>
                        <p:sldTgt/>
                      </p:tgtEl>
                    </p:cond>
                  </p:endCondLst>
                </p:cTn>
                <p:tgtEl>
                  <p:spTgt spid="24"/>
                </p:tgtEl>
              </p:cMediaNode>
            </p:audio>
            <p:audio>
              <p:cMediaNode vol="80000">
                <p:cTn id="51" fill="hold" display="0">
                  <p:stCondLst>
                    <p:cond delay="indefinite"/>
                  </p:stCondLst>
                  <p:endCondLst>
                    <p:cond evt="onStopAudio" delay="0">
                      <p:tgtEl>
                        <p:sldTgt/>
                      </p:tgtEl>
                    </p:cond>
                  </p:endCondLst>
                </p:cTn>
                <p:tgtEl>
                  <p:spTgt spid="25"/>
                </p:tgtEl>
              </p:cMediaNode>
            </p:audio>
            <p:audio>
              <p:cMediaNode vol="80000">
                <p:cTn id="52" fill="hold" display="0">
                  <p:stCondLst>
                    <p:cond delay="indefinite"/>
                  </p:stCondLst>
                  <p:endCondLst>
                    <p:cond evt="onStopAudio" delay="0">
                      <p:tgtEl>
                        <p:sldTgt/>
                      </p:tgtEl>
                    </p:cond>
                  </p:endCondLst>
                </p:cTn>
                <p:tgtEl>
                  <p:spTgt spid="26"/>
                </p:tgtEl>
              </p:cMediaNode>
            </p:audio>
          </p:childTnLst>
        </p:cTn>
      </p:par>
    </p:tnLst>
    <p:bldLst>
      <p:bldP spid="8" grpId="0"/>
      <p:bldP spid="20" grpId="0"/>
      <p:bldP spid="21" grpId="0"/>
      <p:bldP spid="23"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5"/>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dirty="0"/>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6"/>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7"/>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8"/>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174438"/>
            <a:ext cx="81533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CHANT and CLAP</a:t>
            </a:r>
          </a:p>
        </p:txBody>
      </p:sp>
      <p:sp>
        <p:nvSpPr>
          <p:cNvPr id="7" name="Freeform 2">
            <a:extLst>
              <a:ext uri="{FF2B5EF4-FFF2-40B4-BE49-F238E27FC236}">
                <a16:creationId xmlns:a16="http://schemas.microsoft.com/office/drawing/2014/main" id="{EFA1EA74-B5D7-E040-1D1D-5A80BE6CCC14}"/>
              </a:ext>
            </a:extLst>
          </p:cNvPr>
          <p:cNvSpPr/>
          <p:nvPr/>
        </p:nvSpPr>
        <p:spPr>
          <a:xfrm rot="21426689">
            <a:off x="15182435" y="71876"/>
            <a:ext cx="2924866" cy="2865291"/>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4" name="Picture 13">
            <a:extLst>
              <a:ext uri="{FF2B5EF4-FFF2-40B4-BE49-F238E27FC236}">
                <a16:creationId xmlns:a16="http://schemas.microsoft.com/office/drawing/2014/main" id="{BD36BF40-7F21-7270-504C-730A72095370}"/>
              </a:ext>
            </a:extLst>
          </p:cNvPr>
          <p:cNvPicPr>
            <a:picLocks noChangeAspect="1"/>
          </p:cNvPicPr>
          <p:nvPr/>
        </p:nvPicPr>
        <p:blipFill>
          <a:blip r:embed="rId11"/>
          <a:stretch>
            <a:fillRect/>
          </a:stretch>
        </p:blipFill>
        <p:spPr>
          <a:xfrm>
            <a:off x="1073592" y="2657963"/>
            <a:ext cx="7892140" cy="5333501"/>
          </a:xfrm>
          <a:prstGeom prst="rect">
            <a:avLst/>
          </a:prstGeom>
        </p:spPr>
      </p:pic>
      <p:pic>
        <p:nvPicPr>
          <p:cNvPr id="17" name="Picture 16">
            <a:extLst>
              <a:ext uri="{FF2B5EF4-FFF2-40B4-BE49-F238E27FC236}">
                <a16:creationId xmlns:a16="http://schemas.microsoft.com/office/drawing/2014/main" id="{6F664078-6497-E352-2A35-D09070863A92}"/>
              </a:ext>
            </a:extLst>
          </p:cNvPr>
          <p:cNvPicPr>
            <a:picLocks noChangeAspect="1"/>
          </p:cNvPicPr>
          <p:nvPr/>
        </p:nvPicPr>
        <p:blipFill>
          <a:blip r:embed="rId12"/>
          <a:stretch>
            <a:fillRect/>
          </a:stretch>
        </p:blipFill>
        <p:spPr>
          <a:xfrm>
            <a:off x="9338125" y="2613902"/>
            <a:ext cx="7614218" cy="5533537"/>
          </a:xfrm>
          <a:prstGeom prst="rect">
            <a:avLst/>
          </a:prstGeom>
        </p:spPr>
      </p:pic>
      <p:pic>
        <p:nvPicPr>
          <p:cNvPr id="18" name="Picture 17">
            <a:extLst>
              <a:ext uri="{FF2B5EF4-FFF2-40B4-BE49-F238E27FC236}">
                <a16:creationId xmlns:a16="http://schemas.microsoft.com/office/drawing/2014/main" id="{8C7791A0-3531-356D-5E3C-860EDAFA205D}"/>
              </a:ext>
            </a:extLst>
          </p:cNvPr>
          <p:cNvPicPr>
            <a:picLocks noChangeAspect="1"/>
          </p:cNvPicPr>
          <p:nvPr/>
        </p:nvPicPr>
        <p:blipFill rotWithShape="1">
          <a:blip r:embed="rId13" cstate="email">
            <a:extLst>
              <a:ext uri="{28A0092B-C50C-407E-A947-70E740481C1C}">
                <a14:useLocalDpi xmlns:a14="http://schemas.microsoft.com/office/drawing/2010/main" val="0"/>
              </a:ext>
            </a:extLst>
          </a:blip>
          <a:srcRect t="2486" b="2486"/>
          <a:stretch/>
        </p:blipFill>
        <p:spPr>
          <a:xfrm rot="20057562">
            <a:off x="5162707" y="2795289"/>
            <a:ext cx="4675623" cy="3712936"/>
          </a:xfrm>
          <a:prstGeom prst="rect">
            <a:avLst/>
          </a:prstGeom>
          <a:ln>
            <a:noFill/>
          </a:ln>
          <a:effectLst>
            <a:softEdge rad="112500"/>
          </a:effectLst>
        </p:spPr>
      </p:pic>
      <p:pic>
        <p:nvPicPr>
          <p:cNvPr id="23" name="Picture 22">
            <a:extLst>
              <a:ext uri="{FF2B5EF4-FFF2-40B4-BE49-F238E27FC236}">
                <a16:creationId xmlns:a16="http://schemas.microsoft.com/office/drawing/2014/main" id="{1EF923B5-74FE-6579-E421-A679AB674991}"/>
              </a:ext>
            </a:extLst>
          </p:cNvPr>
          <p:cNvPicPr>
            <a:picLocks noChangeAspect="1"/>
          </p:cNvPicPr>
          <p:nvPr/>
        </p:nvPicPr>
        <p:blipFill rotWithShape="1">
          <a:blip r:embed="rId14" cstate="email">
            <a:extLst>
              <a:ext uri="{28A0092B-C50C-407E-A947-70E740481C1C}">
                <a14:useLocalDpi xmlns:a14="http://schemas.microsoft.com/office/drawing/2010/main" val="0"/>
              </a:ext>
            </a:extLst>
          </a:blip>
          <a:srcRect t="3123" b="3123"/>
          <a:stretch/>
        </p:blipFill>
        <p:spPr>
          <a:xfrm rot="1823991">
            <a:off x="13632862" y="3446279"/>
            <a:ext cx="3627632" cy="2503552"/>
          </a:xfrm>
          <a:prstGeom prst="rect">
            <a:avLst/>
          </a:prstGeom>
          <a:ln>
            <a:noFill/>
          </a:ln>
          <a:effectLst>
            <a:softEdge rad="112500"/>
          </a:effectLst>
        </p:spPr>
      </p:pic>
      <p:sp>
        <p:nvSpPr>
          <p:cNvPr id="5" name="Freeform 2">
            <a:extLst>
              <a:ext uri="{FF2B5EF4-FFF2-40B4-BE49-F238E27FC236}">
                <a16:creationId xmlns:a16="http://schemas.microsoft.com/office/drawing/2014/main" id="{E7F20A84-1196-0A16-94E2-2BE9B5947388}"/>
              </a:ext>
            </a:extLst>
          </p:cNvPr>
          <p:cNvSpPr/>
          <p:nvPr/>
        </p:nvSpPr>
        <p:spPr>
          <a:xfrm>
            <a:off x="3245001" y="2657963"/>
            <a:ext cx="519346" cy="461025"/>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8" name="Freeform 2">
            <a:extLst>
              <a:ext uri="{FF2B5EF4-FFF2-40B4-BE49-F238E27FC236}">
                <a16:creationId xmlns:a16="http://schemas.microsoft.com/office/drawing/2014/main" id="{027D9C11-5A97-C61A-C538-F8E38FE60CD5}"/>
              </a:ext>
            </a:extLst>
          </p:cNvPr>
          <p:cNvSpPr/>
          <p:nvPr/>
        </p:nvSpPr>
        <p:spPr>
          <a:xfrm>
            <a:off x="3245002" y="4674326"/>
            <a:ext cx="519345" cy="461025"/>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9" name="Freeform 2">
            <a:extLst>
              <a:ext uri="{FF2B5EF4-FFF2-40B4-BE49-F238E27FC236}">
                <a16:creationId xmlns:a16="http://schemas.microsoft.com/office/drawing/2014/main" id="{56DCCE1E-7E2D-9957-6C2D-882C0F0811E7}"/>
              </a:ext>
            </a:extLst>
          </p:cNvPr>
          <p:cNvSpPr/>
          <p:nvPr/>
        </p:nvSpPr>
        <p:spPr>
          <a:xfrm>
            <a:off x="3075028" y="6810313"/>
            <a:ext cx="542113" cy="428639"/>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0" name="Freeform 2">
            <a:extLst>
              <a:ext uri="{FF2B5EF4-FFF2-40B4-BE49-F238E27FC236}">
                <a16:creationId xmlns:a16="http://schemas.microsoft.com/office/drawing/2014/main" id="{9A7B984F-309D-E226-81E1-BDC88ED436B0}"/>
              </a:ext>
            </a:extLst>
          </p:cNvPr>
          <p:cNvSpPr/>
          <p:nvPr/>
        </p:nvSpPr>
        <p:spPr>
          <a:xfrm>
            <a:off x="11240636" y="6718989"/>
            <a:ext cx="482333" cy="520392"/>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Freeform 2">
            <a:extLst>
              <a:ext uri="{FF2B5EF4-FFF2-40B4-BE49-F238E27FC236}">
                <a16:creationId xmlns:a16="http://schemas.microsoft.com/office/drawing/2014/main" id="{60E539B4-8B67-E4B3-16A6-33B500A96EA5}"/>
              </a:ext>
            </a:extLst>
          </p:cNvPr>
          <p:cNvSpPr/>
          <p:nvPr/>
        </p:nvSpPr>
        <p:spPr>
          <a:xfrm>
            <a:off x="6335717" y="6704629"/>
            <a:ext cx="542113" cy="428639"/>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2" name="Freeform 2">
            <a:extLst>
              <a:ext uri="{FF2B5EF4-FFF2-40B4-BE49-F238E27FC236}">
                <a16:creationId xmlns:a16="http://schemas.microsoft.com/office/drawing/2014/main" id="{6B8FB5F1-70B2-91AC-3DBA-E47A8EC48FBC}"/>
              </a:ext>
            </a:extLst>
          </p:cNvPr>
          <p:cNvSpPr/>
          <p:nvPr/>
        </p:nvSpPr>
        <p:spPr>
          <a:xfrm>
            <a:off x="11357925" y="2546116"/>
            <a:ext cx="482333" cy="520392"/>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3" name="Freeform 2">
            <a:extLst>
              <a:ext uri="{FF2B5EF4-FFF2-40B4-BE49-F238E27FC236}">
                <a16:creationId xmlns:a16="http://schemas.microsoft.com/office/drawing/2014/main" id="{4F5EA8C2-4264-2C8A-1F92-6C813897EBBF}"/>
              </a:ext>
            </a:extLst>
          </p:cNvPr>
          <p:cNvSpPr/>
          <p:nvPr/>
        </p:nvSpPr>
        <p:spPr>
          <a:xfrm>
            <a:off x="11367089" y="4644642"/>
            <a:ext cx="565660" cy="520392"/>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4" name="Freeform 2">
            <a:extLst>
              <a:ext uri="{FF2B5EF4-FFF2-40B4-BE49-F238E27FC236}">
                <a16:creationId xmlns:a16="http://schemas.microsoft.com/office/drawing/2014/main" id="{9FE1170D-DD02-C134-F773-BC0A95D5EBB2}"/>
              </a:ext>
            </a:extLst>
          </p:cNvPr>
          <p:cNvSpPr/>
          <p:nvPr/>
        </p:nvSpPr>
        <p:spPr>
          <a:xfrm>
            <a:off x="14659087" y="6704629"/>
            <a:ext cx="482333" cy="520392"/>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35" name="Track 34">
            <a:hlinkClick r:id="" action="ppaction://media"/>
            <a:extLst>
              <a:ext uri="{FF2B5EF4-FFF2-40B4-BE49-F238E27FC236}">
                <a16:creationId xmlns:a16="http://schemas.microsoft.com/office/drawing/2014/main" id="{D7559CF3-2957-8AE7-E1EA-0F9B5891993F}"/>
              </a:ext>
            </a:extLst>
          </p:cNvPr>
          <p:cNvPicPr>
            <a:picLocks noChangeAspect="1"/>
          </p:cNvPicPr>
          <p:nvPr>
            <a:audioFile r:link="rId1"/>
            <p:extLst>
              <p:ext uri="{DAA4B4D4-6D71-4841-9C94-3DE7FCFB9230}">
                <p14:media xmlns:p14="http://schemas.microsoft.com/office/powerpoint/2010/main" r:embed="rId2">
                  <p14:trim st="6582" end="675.25"/>
                </p14:media>
              </p:ext>
            </p:extLst>
          </p:nvPr>
        </p:nvPicPr>
        <p:blipFill>
          <a:blip r:embed="rId15"/>
          <a:stretch>
            <a:fillRect/>
          </a:stretch>
        </p:blipFill>
        <p:spPr>
          <a:xfrm>
            <a:off x="18603372" y="3274141"/>
            <a:ext cx="1200843" cy="1200843"/>
          </a:xfrm>
          <a:prstGeom prst="rect">
            <a:avLst/>
          </a:prstGeom>
        </p:spPr>
      </p:pic>
    </p:spTree>
    <p:extLst>
      <p:ext uri="{BB962C8B-B14F-4D97-AF65-F5344CB8AC3E}">
        <p14:creationId xmlns:p14="http://schemas.microsoft.com/office/powerpoint/2010/main" val="109655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arn(inVertical)">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barn(inVertical)">
                                      <p:cBhvr>
                                        <p:cTn id="42" dur="500"/>
                                        <p:tgtEl>
                                          <p:spTgt spid="34"/>
                                        </p:tgtEl>
                                      </p:cBhvr>
                                    </p:animEffect>
                                  </p:childTnLst>
                                </p:cTn>
                              </p:par>
                              <p:par>
                                <p:cTn id="43" presetID="1" presetClass="mediacall" presetSubtype="0" fill="hold" nodeType="withEffect">
                                  <p:stCondLst>
                                    <p:cond delay="0"/>
                                  </p:stCondLst>
                                  <p:childTnLst>
                                    <p:cmd type="call" cmd="playFrom(0.0)">
                                      <p:cBhvr>
                                        <p:cTn id="44" dur="4655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5" fill="hold" display="0">
                  <p:stCondLst>
                    <p:cond delay="indefinite"/>
                  </p:stCondLst>
                  <p:endCondLst>
                    <p:cond evt="onStopAudio" delay="0">
                      <p:tgtEl>
                        <p:sldTgt/>
                      </p:tgtEl>
                    </p:cond>
                  </p:endCondLst>
                </p:cTn>
                <p:tgtEl>
                  <p:spTgt spid="35"/>
                </p:tgtEl>
              </p:cMediaNode>
            </p:audio>
          </p:childTnLst>
        </p:cTn>
      </p:par>
    </p:tnLst>
    <p:bldLst>
      <p:bldP spid="5" grpId="0" animBg="1"/>
      <p:bldP spid="28" grpId="0" animBg="1"/>
      <p:bldP spid="29" grpId="0" animBg="1"/>
      <p:bldP spid="30" grpId="0" animBg="1"/>
      <p:bldP spid="31" grpId="0" animBg="1"/>
      <p:bldP spid="32" grpId="0" animBg="1"/>
      <p:bldP spid="33"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2595" y="-2172513"/>
            <a:ext cx="19513190" cy="19513190"/>
          </a:xfrm>
          <a:custGeom>
            <a:avLst/>
            <a:gdLst/>
            <a:ahLst/>
            <a:cxnLst/>
            <a:rect l="l" t="t" r="r" b="b"/>
            <a:pathLst>
              <a:path w="19513190" h="19513190">
                <a:moveTo>
                  <a:pt x="0" y="0"/>
                </a:moveTo>
                <a:lnTo>
                  <a:pt x="19513190" y="0"/>
                </a:lnTo>
                <a:lnTo>
                  <a:pt x="19513190" y="19513190"/>
                </a:lnTo>
                <a:lnTo>
                  <a:pt x="0" y="19513190"/>
                </a:lnTo>
                <a:lnTo>
                  <a:pt x="0" y="0"/>
                </a:lnTo>
                <a:close/>
              </a:path>
            </a:pathLst>
          </a:custGeom>
          <a:blipFill>
            <a:blip r:embed="rId5">
              <a:alphaModFix amt="17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a:off x="5966331" y="2400300"/>
            <a:ext cx="6910006" cy="7311629"/>
          </a:xfrm>
          <a:custGeom>
            <a:avLst/>
            <a:gdLst/>
            <a:ahLst/>
            <a:cxnLst/>
            <a:rect l="l" t="t" r="r" b="b"/>
            <a:pathLst>
              <a:path w="7876413" h="8229600">
                <a:moveTo>
                  <a:pt x="0" y="0"/>
                </a:moveTo>
                <a:lnTo>
                  <a:pt x="7876412" y="0"/>
                </a:lnTo>
                <a:lnTo>
                  <a:pt x="7876412" y="8229600"/>
                </a:lnTo>
                <a:lnTo>
                  <a:pt x="0" y="8229600"/>
                </a:lnTo>
                <a:lnTo>
                  <a:pt x="0" y="0"/>
                </a:lnTo>
                <a:close/>
              </a:path>
            </a:pathLst>
          </a:custGeom>
          <a:blipFill>
            <a:blip r:embed="rId7"/>
            <a:stretch>
              <a:fillRect/>
            </a:stretch>
          </a:blipFill>
        </p:spPr>
        <p:txBody>
          <a:bodyPr/>
          <a:lstStyle/>
          <a:p>
            <a:endParaRPr lang="en-US"/>
          </a:p>
        </p:txBody>
      </p:sp>
      <p:sp>
        <p:nvSpPr>
          <p:cNvPr id="4" name="Freeform 4"/>
          <p:cNvSpPr/>
          <p:nvPr/>
        </p:nvSpPr>
        <p:spPr>
          <a:xfrm>
            <a:off x="13987923" y="-4193"/>
            <a:ext cx="4215539" cy="3706216"/>
          </a:xfrm>
          <a:custGeom>
            <a:avLst/>
            <a:gdLst/>
            <a:ahLst/>
            <a:cxnLst/>
            <a:rect l="l" t="t" r="r" b="b"/>
            <a:pathLst>
              <a:path w="4063365" h="4114800">
                <a:moveTo>
                  <a:pt x="0" y="0"/>
                </a:moveTo>
                <a:lnTo>
                  <a:pt x="4063366" y="0"/>
                </a:lnTo>
                <a:lnTo>
                  <a:pt x="40633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5" name="Picture 5"/>
          <p:cNvPicPr>
            <a:picLocks noChangeAspect="1"/>
          </p:cNvPicPr>
          <p:nvPr/>
        </p:nvPicPr>
        <p:blipFill>
          <a:blip r:embed="rId10"/>
          <a:srcRect/>
          <a:stretch>
            <a:fillRect/>
          </a:stretch>
        </p:blipFill>
        <p:spPr>
          <a:xfrm>
            <a:off x="84538" y="1629385"/>
            <a:ext cx="16625453" cy="8229599"/>
          </a:xfrm>
          <a:prstGeom prst="rect">
            <a:avLst/>
          </a:prstGeom>
        </p:spPr>
      </p:pic>
      <p:sp>
        <p:nvSpPr>
          <p:cNvPr id="6" name="Freeform 6"/>
          <p:cNvSpPr/>
          <p:nvPr/>
        </p:nvSpPr>
        <p:spPr>
          <a:xfrm rot="-1606897">
            <a:off x="901717" y="4159670"/>
            <a:ext cx="4501021" cy="6082460"/>
          </a:xfrm>
          <a:custGeom>
            <a:avLst/>
            <a:gdLst/>
            <a:ahLst/>
            <a:cxnLst/>
            <a:rect l="l" t="t" r="r" b="b"/>
            <a:pathLst>
              <a:path w="4501021" h="6082460">
                <a:moveTo>
                  <a:pt x="0" y="0"/>
                </a:moveTo>
                <a:lnTo>
                  <a:pt x="4501020" y="0"/>
                </a:lnTo>
                <a:lnTo>
                  <a:pt x="4501020" y="6082460"/>
                </a:lnTo>
                <a:lnTo>
                  <a:pt x="0" y="60824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7"/>
          <p:cNvSpPr/>
          <p:nvPr/>
        </p:nvSpPr>
        <p:spPr>
          <a:xfrm>
            <a:off x="14208462" y="7200900"/>
            <a:ext cx="5874220" cy="5316169"/>
          </a:xfrm>
          <a:custGeom>
            <a:avLst/>
            <a:gdLst/>
            <a:ahLst/>
            <a:cxnLst/>
            <a:rect l="l" t="t" r="r" b="b"/>
            <a:pathLst>
              <a:path w="5874220" h="5316169">
                <a:moveTo>
                  <a:pt x="0" y="0"/>
                </a:moveTo>
                <a:lnTo>
                  <a:pt x="5874219" y="0"/>
                </a:lnTo>
                <a:lnTo>
                  <a:pt x="5874219" y="5316169"/>
                </a:lnTo>
                <a:lnTo>
                  <a:pt x="0" y="5316169"/>
                </a:lnTo>
                <a:lnTo>
                  <a:pt x="0" y="0"/>
                </a:lnTo>
                <a:close/>
              </a:path>
            </a:pathLst>
          </a:custGeom>
          <a:blipFill>
            <a:blip r:embed="rId13">
              <a:alphaModFix amt="46000"/>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 name="Freeform 8"/>
          <p:cNvSpPr/>
          <p:nvPr/>
        </p:nvSpPr>
        <p:spPr>
          <a:xfrm>
            <a:off x="-1518311" y="-1894538"/>
            <a:ext cx="4670538" cy="4641348"/>
          </a:xfrm>
          <a:custGeom>
            <a:avLst/>
            <a:gdLst/>
            <a:ahLst/>
            <a:cxnLst/>
            <a:rect l="l" t="t" r="r" b="b"/>
            <a:pathLst>
              <a:path w="4670538" h="4641348">
                <a:moveTo>
                  <a:pt x="0" y="0"/>
                </a:moveTo>
                <a:lnTo>
                  <a:pt x="4670538" y="0"/>
                </a:lnTo>
                <a:lnTo>
                  <a:pt x="4670538" y="4641347"/>
                </a:lnTo>
                <a:lnTo>
                  <a:pt x="0" y="464134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9" name="Track 28">
            <a:hlinkClick r:id="" action="ppaction://media"/>
            <a:extLst>
              <a:ext uri="{FF2B5EF4-FFF2-40B4-BE49-F238E27FC236}">
                <a16:creationId xmlns:a16="http://schemas.microsoft.com/office/drawing/2014/main" id="{1778349D-6A8A-5559-39B7-3E3D48F9D5F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548466" y="3590129"/>
            <a:ext cx="1125864" cy="1125864"/>
          </a:xfrm>
          <a:prstGeom prst="rect">
            <a:avLst/>
          </a:prstGeom>
        </p:spPr>
      </p:pic>
      <p:sp>
        <p:nvSpPr>
          <p:cNvPr id="11" name="TextBox 15">
            <a:extLst>
              <a:ext uri="{FF2B5EF4-FFF2-40B4-BE49-F238E27FC236}">
                <a16:creationId xmlns:a16="http://schemas.microsoft.com/office/drawing/2014/main" id="{F9BBD5EF-E511-35F1-5CA4-B0F549833266}"/>
              </a:ext>
            </a:extLst>
          </p:cNvPr>
          <p:cNvSpPr txBox="1"/>
          <p:nvPr/>
        </p:nvSpPr>
        <p:spPr>
          <a:xfrm>
            <a:off x="4456969" y="530580"/>
            <a:ext cx="9374062"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Let’s CHANT in the front.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3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2E85493-6DA8-DB74-759F-D7DB58A9AE72}"/>
              </a:ext>
            </a:extLst>
          </p:cNvPr>
          <p:cNvPicPr>
            <a:picLocks noChangeAspect="1"/>
          </p:cNvPicPr>
          <p:nvPr/>
        </p:nvPicPr>
        <p:blipFill>
          <a:blip r:embed="rId6"/>
          <a:stretch>
            <a:fillRect/>
          </a:stretch>
        </p:blipFill>
        <p:spPr>
          <a:xfrm>
            <a:off x="-34636" y="0"/>
            <a:ext cx="18322636" cy="10287000"/>
          </a:xfrm>
          <a:prstGeom prst="rect">
            <a:avLst/>
          </a:prstGeom>
        </p:spPr>
      </p:pic>
      <p:grpSp>
        <p:nvGrpSpPr>
          <p:cNvPr id="2" name="Group 2"/>
          <p:cNvGrpSpPr/>
          <p:nvPr/>
        </p:nvGrpSpPr>
        <p:grpSpPr>
          <a:xfrm>
            <a:off x="762001" y="419100"/>
            <a:ext cx="16634824" cy="95250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462213">
            <a:off x="14479173" y="-140512"/>
            <a:ext cx="4953527" cy="1075328"/>
          </a:xfrm>
          <a:custGeom>
            <a:avLst/>
            <a:gdLst/>
            <a:ahLst/>
            <a:cxnLst/>
            <a:rect l="l" t="t" r="r" b="b"/>
            <a:pathLst>
              <a:path w="4953527" h="1075328">
                <a:moveTo>
                  <a:pt x="0" y="0"/>
                </a:moveTo>
                <a:lnTo>
                  <a:pt x="4953528" y="0"/>
                </a:lnTo>
                <a:lnTo>
                  <a:pt x="4953528" y="1075328"/>
                </a:lnTo>
                <a:lnTo>
                  <a:pt x="0" y="1075328"/>
                </a:lnTo>
                <a:lnTo>
                  <a:pt x="0" y="0"/>
                </a:lnTo>
                <a:close/>
              </a:path>
            </a:pathLst>
          </a:custGeom>
          <a:blipFill>
            <a:blip r:embed="rId7"/>
            <a:stretch>
              <a:fillRect/>
            </a:stretch>
          </a:blipFill>
        </p:spPr>
        <p:txBody>
          <a:bodyPr/>
          <a:lstStyle/>
          <a:p>
            <a:endParaRPr lang="en-US"/>
          </a:p>
        </p:txBody>
      </p:sp>
      <p:sp>
        <p:nvSpPr>
          <p:cNvPr id="11" name="Freeform 11"/>
          <p:cNvSpPr/>
          <p:nvPr/>
        </p:nvSpPr>
        <p:spPr>
          <a:xfrm rot="-2069043">
            <a:off x="17135115" y="8760346"/>
            <a:ext cx="1743352" cy="1852007"/>
          </a:xfrm>
          <a:custGeom>
            <a:avLst/>
            <a:gdLst/>
            <a:ahLst/>
            <a:cxnLst/>
            <a:rect l="l" t="t" r="r" b="b"/>
            <a:pathLst>
              <a:path w="2950690" h="2781026">
                <a:moveTo>
                  <a:pt x="0" y="0"/>
                </a:moveTo>
                <a:lnTo>
                  <a:pt x="2950690" y="0"/>
                </a:lnTo>
                <a:lnTo>
                  <a:pt x="2950690" y="2781026"/>
                </a:lnTo>
                <a:lnTo>
                  <a:pt x="0" y="2781026"/>
                </a:lnTo>
                <a:lnTo>
                  <a:pt x="0" y="0"/>
                </a:lnTo>
                <a:close/>
              </a:path>
            </a:pathLst>
          </a:custGeom>
          <a:blipFill>
            <a:blip r:embed="rId8"/>
            <a:stretch>
              <a:fillRect/>
            </a:stretch>
          </a:blipFill>
        </p:spPr>
        <p:txBody>
          <a:bodyPr/>
          <a:lstStyle/>
          <a:p>
            <a:endParaRPr lang="en-US"/>
          </a:p>
        </p:txBody>
      </p:sp>
      <p:sp>
        <p:nvSpPr>
          <p:cNvPr id="12" name="Freeform 12"/>
          <p:cNvSpPr/>
          <p:nvPr/>
        </p:nvSpPr>
        <p:spPr>
          <a:xfrm rot="-350457">
            <a:off x="-1343810" y="-678398"/>
            <a:ext cx="3185849" cy="2206200"/>
          </a:xfrm>
          <a:custGeom>
            <a:avLst/>
            <a:gdLst/>
            <a:ahLst/>
            <a:cxnLst/>
            <a:rect l="l" t="t" r="r" b="b"/>
            <a:pathLst>
              <a:path w="3185849" h="2206200">
                <a:moveTo>
                  <a:pt x="0" y="0"/>
                </a:moveTo>
                <a:lnTo>
                  <a:pt x="3185848" y="0"/>
                </a:lnTo>
                <a:lnTo>
                  <a:pt x="3185848" y="2206200"/>
                </a:lnTo>
                <a:lnTo>
                  <a:pt x="0" y="2206200"/>
                </a:lnTo>
                <a:lnTo>
                  <a:pt x="0" y="0"/>
                </a:lnTo>
                <a:close/>
              </a:path>
            </a:pathLst>
          </a:custGeom>
          <a:blipFill>
            <a:blip r:embed="rId9"/>
            <a:stretch>
              <a:fillRect/>
            </a:stretch>
          </a:blipFill>
        </p:spPr>
        <p:txBody>
          <a:bodyPr/>
          <a:lstStyle/>
          <a:p>
            <a:endParaRPr lang="en-US"/>
          </a:p>
        </p:txBody>
      </p:sp>
      <p:sp>
        <p:nvSpPr>
          <p:cNvPr id="27" name="TextBox 15">
            <a:extLst>
              <a:ext uri="{FF2B5EF4-FFF2-40B4-BE49-F238E27FC236}">
                <a16:creationId xmlns:a16="http://schemas.microsoft.com/office/drawing/2014/main" id="{56A0DC9B-CD7B-4C64-A744-7458B0FA549A}"/>
              </a:ext>
            </a:extLst>
          </p:cNvPr>
          <p:cNvSpPr txBox="1"/>
          <p:nvPr/>
        </p:nvSpPr>
        <p:spPr>
          <a:xfrm>
            <a:off x="3680681" y="462292"/>
            <a:ext cx="10398718"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POINT and REPEAT</a:t>
            </a:r>
          </a:p>
        </p:txBody>
      </p:sp>
      <p:sp>
        <p:nvSpPr>
          <p:cNvPr id="10" name="Freeform 10"/>
          <p:cNvSpPr/>
          <p:nvPr/>
        </p:nvSpPr>
        <p:spPr>
          <a:xfrm>
            <a:off x="-831839" y="8679133"/>
            <a:ext cx="2079890" cy="2014435"/>
          </a:xfrm>
          <a:custGeom>
            <a:avLst/>
            <a:gdLst/>
            <a:ahLst/>
            <a:cxnLst/>
            <a:rect l="l" t="t" r="r" b="b"/>
            <a:pathLst>
              <a:path w="1830991" h="1766906">
                <a:moveTo>
                  <a:pt x="0" y="0"/>
                </a:moveTo>
                <a:lnTo>
                  <a:pt x="1830991" y="0"/>
                </a:lnTo>
                <a:lnTo>
                  <a:pt x="1830991" y="1766906"/>
                </a:lnTo>
                <a:lnTo>
                  <a:pt x="0" y="1766906"/>
                </a:lnTo>
                <a:lnTo>
                  <a:pt x="0" y="0"/>
                </a:lnTo>
                <a:close/>
              </a:path>
            </a:pathLst>
          </a:custGeom>
          <a:blipFill>
            <a:blip r:embed="rId10"/>
            <a:stretch>
              <a:fillRect/>
            </a:stretch>
          </a:blipFill>
        </p:spPr>
        <p:txBody>
          <a:bodyPr/>
          <a:lstStyle/>
          <a:p>
            <a:endParaRPr lang="en-US"/>
          </a:p>
        </p:txBody>
      </p:sp>
      <p:pic>
        <p:nvPicPr>
          <p:cNvPr id="43" name="Picture 42" descr="giphy">
            <a:extLst>
              <a:ext uri="{FF2B5EF4-FFF2-40B4-BE49-F238E27FC236}">
                <a16:creationId xmlns:a16="http://schemas.microsoft.com/office/drawing/2014/main" id="{C6C3E9F0-C8E5-72A7-B003-25AD67DF3B9E}"/>
              </a:ext>
            </a:extLst>
          </p:cNvPr>
          <p:cNvPicPr>
            <a:picLocks noChangeAspect="1"/>
          </p:cNvPicPr>
          <p:nvPr/>
        </p:nvPicPr>
        <p:blipFill>
          <a:blip r:embed="rId11"/>
          <a:stretch>
            <a:fillRect/>
          </a:stretch>
        </p:blipFill>
        <p:spPr>
          <a:xfrm>
            <a:off x="2362200" y="6819900"/>
            <a:ext cx="2023139" cy="790306"/>
          </a:xfrm>
          <a:prstGeom prst="rect">
            <a:avLst/>
          </a:prstGeom>
        </p:spPr>
      </p:pic>
      <p:grpSp>
        <p:nvGrpSpPr>
          <p:cNvPr id="52" name="Group 51">
            <a:extLst>
              <a:ext uri="{FF2B5EF4-FFF2-40B4-BE49-F238E27FC236}">
                <a16:creationId xmlns:a16="http://schemas.microsoft.com/office/drawing/2014/main" id="{F09616D2-D3E9-A094-BD95-77725473745B}"/>
              </a:ext>
            </a:extLst>
          </p:cNvPr>
          <p:cNvGrpSpPr/>
          <p:nvPr/>
        </p:nvGrpSpPr>
        <p:grpSpPr>
          <a:xfrm>
            <a:off x="4531626" y="2373360"/>
            <a:ext cx="8696828" cy="3154710"/>
            <a:chOff x="4531626" y="2373360"/>
            <a:chExt cx="8696828" cy="3154710"/>
          </a:xfrm>
        </p:grpSpPr>
        <p:sp>
          <p:nvSpPr>
            <p:cNvPr id="48" name="Rectangle: Rounded Corners 47">
              <a:extLst>
                <a:ext uri="{FF2B5EF4-FFF2-40B4-BE49-F238E27FC236}">
                  <a16:creationId xmlns:a16="http://schemas.microsoft.com/office/drawing/2014/main" id="{35A21B87-06B6-AE3E-D086-4A76A73D7AA9}"/>
                </a:ext>
              </a:extLst>
            </p:cNvPr>
            <p:cNvSpPr/>
            <p:nvPr/>
          </p:nvSpPr>
          <p:spPr>
            <a:xfrm>
              <a:off x="4531626" y="2654725"/>
              <a:ext cx="8696828" cy="2837757"/>
            </a:xfrm>
            <a:custGeom>
              <a:avLst/>
              <a:gdLst>
                <a:gd name="connsiteX0" fmla="*/ 0 w 8696828"/>
                <a:gd name="connsiteY0" fmla="*/ 472969 h 2837757"/>
                <a:gd name="connsiteX1" fmla="*/ 472969 w 8696828"/>
                <a:gd name="connsiteY1" fmla="*/ 0 h 2837757"/>
                <a:gd name="connsiteX2" fmla="*/ 1146700 w 8696828"/>
                <a:gd name="connsiteY2" fmla="*/ 0 h 2837757"/>
                <a:gd name="connsiteX3" fmla="*/ 1897940 w 8696828"/>
                <a:gd name="connsiteY3" fmla="*/ 0 h 2837757"/>
                <a:gd name="connsiteX4" fmla="*/ 2261636 w 8696828"/>
                <a:gd name="connsiteY4" fmla="*/ 0 h 2837757"/>
                <a:gd name="connsiteX5" fmla="*/ 2857858 w 8696828"/>
                <a:gd name="connsiteY5" fmla="*/ 0 h 2837757"/>
                <a:gd name="connsiteX6" fmla="*/ 3609098 w 8696828"/>
                <a:gd name="connsiteY6" fmla="*/ 0 h 2837757"/>
                <a:gd name="connsiteX7" fmla="*/ 4360338 w 8696828"/>
                <a:gd name="connsiteY7" fmla="*/ 0 h 2837757"/>
                <a:gd name="connsiteX8" fmla="*/ 5034070 w 8696828"/>
                <a:gd name="connsiteY8" fmla="*/ 0 h 2837757"/>
                <a:gd name="connsiteX9" fmla="*/ 5630292 w 8696828"/>
                <a:gd name="connsiteY9" fmla="*/ 0 h 2837757"/>
                <a:gd name="connsiteX10" fmla="*/ 6149005 w 8696828"/>
                <a:gd name="connsiteY10" fmla="*/ 0 h 2837757"/>
                <a:gd name="connsiteX11" fmla="*/ 6590210 w 8696828"/>
                <a:gd name="connsiteY11" fmla="*/ 0 h 2837757"/>
                <a:gd name="connsiteX12" fmla="*/ 7108923 w 8696828"/>
                <a:gd name="connsiteY12" fmla="*/ 0 h 2837757"/>
                <a:gd name="connsiteX13" fmla="*/ 7705146 w 8696828"/>
                <a:gd name="connsiteY13" fmla="*/ 0 h 2837757"/>
                <a:gd name="connsiteX14" fmla="*/ 8223859 w 8696828"/>
                <a:gd name="connsiteY14" fmla="*/ 0 h 2837757"/>
                <a:gd name="connsiteX15" fmla="*/ 8696828 w 8696828"/>
                <a:gd name="connsiteY15" fmla="*/ 472969 h 2837757"/>
                <a:gd name="connsiteX16" fmla="*/ 8696828 w 8696828"/>
                <a:gd name="connsiteY16" fmla="*/ 889169 h 2837757"/>
                <a:gd name="connsiteX17" fmla="*/ 8696828 w 8696828"/>
                <a:gd name="connsiteY17" fmla="*/ 1362124 h 2837757"/>
                <a:gd name="connsiteX18" fmla="*/ 8696828 w 8696828"/>
                <a:gd name="connsiteY18" fmla="*/ 1797242 h 2837757"/>
                <a:gd name="connsiteX19" fmla="*/ 8696828 w 8696828"/>
                <a:gd name="connsiteY19" fmla="*/ 2364788 h 2837757"/>
                <a:gd name="connsiteX20" fmla="*/ 8223859 w 8696828"/>
                <a:gd name="connsiteY20" fmla="*/ 2837757 h 2837757"/>
                <a:gd name="connsiteX21" fmla="*/ 7627637 w 8696828"/>
                <a:gd name="connsiteY21" fmla="*/ 2837757 h 2837757"/>
                <a:gd name="connsiteX22" fmla="*/ 7108923 w 8696828"/>
                <a:gd name="connsiteY22" fmla="*/ 2837757 h 2837757"/>
                <a:gd name="connsiteX23" fmla="*/ 6357683 w 8696828"/>
                <a:gd name="connsiteY23" fmla="*/ 2837757 h 2837757"/>
                <a:gd name="connsiteX24" fmla="*/ 5761461 w 8696828"/>
                <a:gd name="connsiteY24" fmla="*/ 2837757 h 2837757"/>
                <a:gd name="connsiteX25" fmla="*/ 5320256 w 8696828"/>
                <a:gd name="connsiteY25" fmla="*/ 2837757 h 2837757"/>
                <a:gd name="connsiteX26" fmla="*/ 4646525 w 8696828"/>
                <a:gd name="connsiteY26" fmla="*/ 2837757 h 2837757"/>
                <a:gd name="connsiteX27" fmla="*/ 4205321 w 8696828"/>
                <a:gd name="connsiteY27" fmla="*/ 2837757 h 2837757"/>
                <a:gd name="connsiteX28" fmla="*/ 3841625 w 8696828"/>
                <a:gd name="connsiteY28" fmla="*/ 2837757 h 2837757"/>
                <a:gd name="connsiteX29" fmla="*/ 3477929 w 8696828"/>
                <a:gd name="connsiteY29" fmla="*/ 2837757 h 2837757"/>
                <a:gd name="connsiteX30" fmla="*/ 2881707 w 8696828"/>
                <a:gd name="connsiteY30" fmla="*/ 2837757 h 2837757"/>
                <a:gd name="connsiteX31" fmla="*/ 2518012 w 8696828"/>
                <a:gd name="connsiteY31" fmla="*/ 2837757 h 2837757"/>
                <a:gd name="connsiteX32" fmla="*/ 2154316 w 8696828"/>
                <a:gd name="connsiteY32" fmla="*/ 2837757 h 2837757"/>
                <a:gd name="connsiteX33" fmla="*/ 1790620 w 8696828"/>
                <a:gd name="connsiteY33" fmla="*/ 2837757 h 2837757"/>
                <a:gd name="connsiteX34" fmla="*/ 1039380 w 8696828"/>
                <a:gd name="connsiteY34" fmla="*/ 2837757 h 2837757"/>
                <a:gd name="connsiteX35" fmla="*/ 472969 w 8696828"/>
                <a:gd name="connsiteY35" fmla="*/ 2837757 h 2837757"/>
                <a:gd name="connsiteX36" fmla="*/ 0 w 8696828"/>
                <a:gd name="connsiteY36" fmla="*/ 2364788 h 2837757"/>
                <a:gd name="connsiteX37" fmla="*/ 0 w 8696828"/>
                <a:gd name="connsiteY37" fmla="*/ 1853997 h 2837757"/>
                <a:gd name="connsiteX38" fmla="*/ 0 w 8696828"/>
                <a:gd name="connsiteY38" fmla="*/ 1399960 h 2837757"/>
                <a:gd name="connsiteX39" fmla="*/ 0 w 8696828"/>
                <a:gd name="connsiteY39" fmla="*/ 964842 h 2837757"/>
                <a:gd name="connsiteX40" fmla="*/ 0 w 8696828"/>
                <a:gd name="connsiteY40" fmla="*/ 472969 h 283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96828" h="2837757" fill="none" extrusionOk="0">
                  <a:moveTo>
                    <a:pt x="0" y="472969"/>
                  </a:moveTo>
                  <a:cubicBezTo>
                    <a:pt x="-19505" y="283989"/>
                    <a:pt x="193301" y="9681"/>
                    <a:pt x="472969" y="0"/>
                  </a:cubicBezTo>
                  <a:cubicBezTo>
                    <a:pt x="653347" y="-16026"/>
                    <a:pt x="831764" y="49259"/>
                    <a:pt x="1146700" y="0"/>
                  </a:cubicBezTo>
                  <a:cubicBezTo>
                    <a:pt x="1461636" y="-49259"/>
                    <a:pt x="1542052" y="40487"/>
                    <a:pt x="1897940" y="0"/>
                  </a:cubicBezTo>
                  <a:cubicBezTo>
                    <a:pt x="2253828" y="-40487"/>
                    <a:pt x="2123692" y="16338"/>
                    <a:pt x="2261636" y="0"/>
                  </a:cubicBezTo>
                  <a:cubicBezTo>
                    <a:pt x="2399580" y="-16338"/>
                    <a:pt x="2612129" y="41573"/>
                    <a:pt x="2857858" y="0"/>
                  </a:cubicBezTo>
                  <a:cubicBezTo>
                    <a:pt x="3103587" y="-41573"/>
                    <a:pt x="3391096" y="3740"/>
                    <a:pt x="3609098" y="0"/>
                  </a:cubicBezTo>
                  <a:cubicBezTo>
                    <a:pt x="3827100" y="-3740"/>
                    <a:pt x="4157630" y="3535"/>
                    <a:pt x="4360338" y="0"/>
                  </a:cubicBezTo>
                  <a:cubicBezTo>
                    <a:pt x="4563046" y="-3535"/>
                    <a:pt x="4731522" y="24727"/>
                    <a:pt x="5034070" y="0"/>
                  </a:cubicBezTo>
                  <a:cubicBezTo>
                    <a:pt x="5336618" y="-24727"/>
                    <a:pt x="5484608" y="39909"/>
                    <a:pt x="5630292" y="0"/>
                  </a:cubicBezTo>
                  <a:cubicBezTo>
                    <a:pt x="5775976" y="-39909"/>
                    <a:pt x="5957148" y="38285"/>
                    <a:pt x="6149005" y="0"/>
                  </a:cubicBezTo>
                  <a:cubicBezTo>
                    <a:pt x="6340862" y="-38285"/>
                    <a:pt x="6375049" y="18037"/>
                    <a:pt x="6590210" y="0"/>
                  </a:cubicBezTo>
                  <a:cubicBezTo>
                    <a:pt x="6805371" y="-18037"/>
                    <a:pt x="6912912" y="47006"/>
                    <a:pt x="7108923" y="0"/>
                  </a:cubicBezTo>
                  <a:cubicBezTo>
                    <a:pt x="7304934" y="-47006"/>
                    <a:pt x="7439482" y="41559"/>
                    <a:pt x="7705146" y="0"/>
                  </a:cubicBezTo>
                  <a:cubicBezTo>
                    <a:pt x="7970810" y="-41559"/>
                    <a:pt x="7970193" y="52445"/>
                    <a:pt x="8223859" y="0"/>
                  </a:cubicBezTo>
                  <a:cubicBezTo>
                    <a:pt x="8468072" y="-4251"/>
                    <a:pt x="8741825" y="213084"/>
                    <a:pt x="8696828" y="472969"/>
                  </a:cubicBezTo>
                  <a:cubicBezTo>
                    <a:pt x="8738771" y="647047"/>
                    <a:pt x="8648361" y="751028"/>
                    <a:pt x="8696828" y="889169"/>
                  </a:cubicBezTo>
                  <a:cubicBezTo>
                    <a:pt x="8745295" y="1027310"/>
                    <a:pt x="8648681" y="1135025"/>
                    <a:pt x="8696828" y="1362124"/>
                  </a:cubicBezTo>
                  <a:cubicBezTo>
                    <a:pt x="8744975" y="1589224"/>
                    <a:pt x="8692987" y="1664251"/>
                    <a:pt x="8696828" y="1797242"/>
                  </a:cubicBezTo>
                  <a:cubicBezTo>
                    <a:pt x="8700669" y="1930233"/>
                    <a:pt x="8660989" y="2201503"/>
                    <a:pt x="8696828" y="2364788"/>
                  </a:cubicBezTo>
                  <a:cubicBezTo>
                    <a:pt x="8674019" y="2629195"/>
                    <a:pt x="8524819" y="2812503"/>
                    <a:pt x="8223859" y="2837757"/>
                  </a:cubicBezTo>
                  <a:cubicBezTo>
                    <a:pt x="7926936" y="2865072"/>
                    <a:pt x="7872071" y="2821353"/>
                    <a:pt x="7627637" y="2837757"/>
                  </a:cubicBezTo>
                  <a:cubicBezTo>
                    <a:pt x="7383203" y="2854161"/>
                    <a:pt x="7225142" y="2810766"/>
                    <a:pt x="7108923" y="2837757"/>
                  </a:cubicBezTo>
                  <a:cubicBezTo>
                    <a:pt x="6992704" y="2864748"/>
                    <a:pt x="6690831" y="2832773"/>
                    <a:pt x="6357683" y="2837757"/>
                  </a:cubicBezTo>
                  <a:cubicBezTo>
                    <a:pt x="6024535" y="2842741"/>
                    <a:pt x="6020931" y="2767197"/>
                    <a:pt x="5761461" y="2837757"/>
                  </a:cubicBezTo>
                  <a:cubicBezTo>
                    <a:pt x="5501991" y="2908317"/>
                    <a:pt x="5465297" y="2832482"/>
                    <a:pt x="5320256" y="2837757"/>
                  </a:cubicBezTo>
                  <a:cubicBezTo>
                    <a:pt x="5175216" y="2843032"/>
                    <a:pt x="4957919" y="2802784"/>
                    <a:pt x="4646525" y="2837757"/>
                  </a:cubicBezTo>
                  <a:cubicBezTo>
                    <a:pt x="4335131" y="2872730"/>
                    <a:pt x="4367646" y="2821137"/>
                    <a:pt x="4205321" y="2837757"/>
                  </a:cubicBezTo>
                  <a:cubicBezTo>
                    <a:pt x="4042996" y="2854377"/>
                    <a:pt x="3943647" y="2836670"/>
                    <a:pt x="3841625" y="2837757"/>
                  </a:cubicBezTo>
                  <a:cubicBezTo>
                    <a:pt x="3739603" y="2838844"/>
                    <a:pt x="3598645" y="2797869"/>
                    <a:pt x="3477929" y="2837757"/>
                  </a:cubicBezTo>
                  <a:cubicBezTo>
                    <a:pt x="3357213" y="2877645"/>
                    <a:pt x="3014672" y="2812646"/>
                    <a:pt x="2881707" y="2837757"/>
                  </a:cubicBezTo>
                  <a:cubicBezTo>
                    <a:pt x="2748742" y="2862868"/>
                    <a:pt x="2621660" y="2810956"/>
                    <a:pt x="2518012" y="2837757"/>
                  </a:cubicBezTo>
                  <a:cubicBezTo>
                    <a:pt x="2414364" y="2864558"/>
                    <a:pt x="2260502" y="2808730"/>
                    <a:pt x="2154316" y="2837757"/>
                  </a:cubicBezTo>
                  <a:cubicBezTo>
                    <a:pt x="2048130" y="2866784"/>
                    <a:pt x="1871531" y="2805680"/>
                    <a:pt x="1790620" y="2837757"/>
                  </a:cubicBezTo>
                  <a:cubicBezTo>
                    <a:pt x="1709709" y="2869834"/>
                    <a:pt x="1378981" y="2762734"/>
                    <a:pt x="1039380" y="2837757"/>
                  </a:cubicBezTo>
                  <a:cubicBezTo>
                    <a:pt x="699779" y="2912780"/>
                    <a:pt x="669315" y="2824826"/>
                    <a:pt x="472969" y="2837757"/>
                  </a:cubicBezTo>
                  <a:cubicBezTo>
                    <a:pt x="265353" y="2835251"/>
                    <a:pt x="-37631" y="2633910"/>
                    <a:pt x="0" y="2364788"/>
                  </a:cubicBezTo>
                  <a:cubicBezTo>
                    <a:pt x="-26611" y="2217341"/>
                    <a:pt x="47914" y="1997658"/>
                    <a:pt x="0" y="1853997"/>
                  </a:cubicBezTo>
                  <a:cubicBezTo>
                    <a:pt x="-47914" y="1710336"/>
                    <a:pt x="32736" y="1562013"/>
                    <a:pt x="0" y="1399960"/>
                  </a:cubicBezTo>
                  <a:cubicBezTo>
                    <a:pt x="-32736" y="1237907"/>
                    <a:pt x="6467" y="1159507"/>
                    <a:pt x="0" y="964842"/>
                  </a:cubicBezTo>
                  <a:cubicBezTo>
                    <a:pt x="-6467" y="770177"/>
                    <a:pt x="24598" y="690556"/>
                    <a:pt x="0" y="472969"/>
                  </a:cubicBezTo>
                  <a:close/>
                </a:path>
                <a:path w="8696828" h="2837757" stroke="0" extrusionOk="0">
                  <a:moveTo>
                    <a:pt x="0" y="472969"/>
                  </a:moveTo>
                  <a:cubicBezTo>
                    <a:pt x="19208" y="223727"/>
                    <a:pt x="205813" y="32493"/>
                    <a:pt x="472969" y="0"/>
                  </a:cubicBezTo>
                  <a:cubicBezTo>
                    <a:pt x="629659" y="-19059"/>
                    <a:pt x="811593" y="32315"/>
                    <a:pt x="914174" y="0"/>
                  </a:cubicBezTo>
                  <a:cubicBezTo>
                    <a:pt x="1016756" y="-32315"/>
                    <a:pt x="1223175" y="2746"/>
                    <a:pt x="1432887" y="0"/>
                  </a:cubicBezTo>
                  <a:cubicBezTo>
                    <a:pt x="1642599" y="-2746"/>
                    <a:pt x="1906006" y="51318"/>
                    <a:pt x="2106618" y="0"/>
                  </a:cubicBezTo>
                  <a:cubicBezTo>
                    <a:pt x="2307230" y="-51318"/>
                    <a:pt x="2447400" y="46570"/>
                    <a:pt x="2547823" y="0"/>
                  </a:cubicBezTo>
                  <a:cubicBezTo>
                    <a:pt x="2648246" y="-46570"/>
                    <a:pt x="2841737" y="52158"/>
                    <a:pt x="2989027" y="0"/>
                  </a:cubicBezTo>
                  <a:cubicBezTo>
                    <a:pt x="3136317" y="-52158"/>
                    <a:pt x="3387631" y="59066"/>
                    <a:pt x="3662758" y="0"/>
                  </a:cubicBezTo>
                  <a:cubicBezTo>
                    <a:pt x="3937885" y="-59066"/>
                    <a:pt x="4122551" y="42356"/>
                    <a:pt x="4336490" y="0"/>
                  </a:cubicBezTo>
                  <a:cubicBezTo>
                    <a:pt x="4550429" y="-42356"/>
                    <a:pt x="4722234" y="71585"/>
                    <a:pt x="5010221" y="0"/>
                  </a:cubicBezTo>
                  <a:cubicBezTo>
                    <a:pt x="5298208" y="-71585"/>
                    <a:pt x="5340168" y="51703"/>
                    <a:pt x="5528934" y="0"/>
                  </a:cubicBezTo>
                  <a:cubicBezTo>
                    <a:pt x="5717700" y="-51703"/>
                    <a:pt x="5901254" y="16031"/>
                    <a:pt x="6047648" y="0"/>
                  </a:cubicBezTo>
                  <a:cubicBezTo>
                    <a:pt x="6194042" y="-16031"/>
                    <a:pt x="6321345" y="9205"/>
                    <a:pt x="6566361" y="0"/>
                  </a:cubicBezTo>
                  <a:cubicBezTo>
                    <a:pt x="6811377" y="-9205"/>
                    <a:pt x="7042745" y="69663"/>
                    <a:pt x="7317601" y="0"/>
                  </a:cubicBezTo>
                  <a:cubicBezTo>
                    <a:pt x="7592457" y="-69663"/>
                    <a:pt x="7576037" y="42012"/>
                    <a:pt x="7681297" y="0"/>
                  </a:cubicBezTo>
                  <a:cubicBezTo>
                    <a:pt x="7786557" y="-42012"/>
                    <a:pt x="8025107" y="62275"/>
                    <a:pt x="8223859" y="0"/>
                  </a:cubicBezTo>
                  <a:cubicBezTo>
                    <a:pt x="8523346" y="62215"/>
                    <a:pt x="8735071" y="219748"/>
                    <a:pt x="8696828" y="472969"/>
                  </a:cubicBezTo>
                  <a:cubicBezTo>
                    <a:pt x="8696892" y="701793"/>
                    <a:pt x="8670889" y="775375"/>
                    <a:pt x="8696828" y="983760"/>
                  </a:cubicBezTo>
                  <a:cubicBezTo>
                    <a:pt x="8722767" y="1192145"/>
                    <a:pt x="8674648" y="1206588"/>
                    <a:pt x="8696828" y="1418879"/>
                  </a:cubicBezTo>
                  <a:cubicBezTo>
                    <a:pt x="8719008" y="1631170"/>
                    <a:pt x="8672620" y="1717428"/>
                    <a:pt x="8696828" y="1853997"/>
                  </a:cubicBezTo>
                  <a:cubicBezTo>
                    <a:pt x="8721036" y="1990566"/>
                    <a:pt x="8643184" y="2155848"/>
                    <a:pt x="8696828" y="2364788"/>
                  </a:cubicBezTo>
                  <a:cubicBezTo>
                    <a:pt x="8714605" y="2560330"/>
                    <a:pt x="8489176" y="2858565"/>
                    <a:pt x="8223859" y="2837757"/>
                  </a:cubicBezTo>
                  <a:cubicBezTo>
                    <a:pt x="8065795" y="2888443"/>
                    <a:pt x="7873947" y="2794643"/>
                    <a:pt x="7782654" y="2837757"/>
                  </a:cubicBezTo>
                  <a:cubicBezTo>
                    <a:pt x="7691361" y="2880871"/>
                    <a:pt x="7527869" y="2808158"/>
                    <a:pt x="7341450" y="2837757"/>
                  </a:cubicBezTo>
                  <a:cubicBezTo>
                    <a:pt x="7155031" y="2867356"/>
                    <a:pt x="7024653" y="2827992"/>
                    <a:pt x="6900245" y="2837757"/>
                  </a:cubicBezTo>
                  <a:cubicBezTo>
                    <a:pt x="6775838" y="2847522"/>
                    <a:pt x="6482358" y="2815843"/>
                    <a:pt x="6226514" y="2837757"/>
                  </a:cubicBezTo>
                  <a:cubicBezTo>
                    <a:pt x="5970670" y="2859671"/>
                    <a:pt x="5942100" y="2811180"/>
                    <a:pt x="5785310" y="2837757"/>
                  </a:cubicBezTo>
                  <a:cubicBezTo>
                    <a:pt x="5628520" y="2864334"/>
                    <a:pt x="5282747" y="2789136"/>
                    <a:pt x="5111579" y="2837757"/>
                  </a:cubicBezTo>
                  <a:cubicBezTo>
                    <a:pt x="4940411" y="2886378"/>
                    <a:pt x="4693280" y="2771238"/>
                    <a:pt x="4437847" y="2837757"/>
                  </a:cubicBezTo>
                  <a:cubicBezTo>
                    <a:pt x="4182414" y="2904276"/>
                    <a:pt x="3966764" y="2793766"/>
                    <a:pt x="3764116" y="2837757"/>
                  </a:cubicBezTo>
                  <a:cubicBezTo>
                    <a:pt x="3561468" y="2881748"/>
                    <a:pt x="3344103" y="2792049"/>
                    <a:pt x="3090385" y="2837757"/>
                  </a:cubicBezTo>
                  <a:cubicBezTo>
                    <a:pt x="2836667" y="2883465"/>
                    <a:pt x="2782869" y="2832822"/>
                    <a:pt x="2649180" y="2837757"/>
                  </a:cubicBezTo>
                  <a:cubicBezTo>
                    <a:pt x="2515492" y="2842692"/>
                    <a:pt x="2354414" y="2790844"/>
                    <a:pt x="2130467" y="2837757"/>
                  </a:cubicBezTo>
                  <a:cubicBezTo>
                    <a:pt x="1906520" y="2884670"/>
                    <a:pt x="1769428" y="2777166"/>
                    <a:pt x="1456736" y="2837757"/>
                  </a:cubicBezTo>
                  <a:cubicBezTo>
                    <a:pt x="1144044" y="2898348"/>
                    <a:pt x="1227542" y="2835720"/>
                    <a:pt x="1015531" y="2837757"/>
                  </a:cubicBezTo>
                  <a:cubicBezTo>
                    <a:pt x="803520" y="2839794"/>
                    <a:pt x="693523" y="2836551"/>
                    <a:pt x="472969" y="2837757"/>
                  </a:cubicBezTo>
                  <a:cubicBezTo>
                    <a:pt x="232868" y="2782705"/>
                    <a:pt x="-24058" y="2605558"/>
                    <a:pt x="0" y="2364788"/>
                  </a:cubicBezTo>
                  <a:cubicBezTo>
                    <a:pt x="-46725" y="2265483"/>
                    <a:pt x="38940" y="2053551"/>
                    <a:pt x="0" y="1891833"/>
                  </a:cubicBezTo>
                  <a:cubicBezTo>
                    <a:pt x="-38940" y="1730115"/>
                    <a:pt x="39516" y="1657897"/>
                    <a:pt x="0" y="1475633"/>
                  </a:cubicBezTo>
                  <a:cubicBezTo>
                    <a:pt x="-39516" y="1293369"/>
                    <a:pt x="21438" y="1248477"/>
                    <a:pt x="0" y="1059433"/>
                  </a:cubicBezTo>
                  <a:cubicBezTo>
                    <a:pt x="-21438" y="870389"/>
                    <a:pt x="30186" y="737452"/>
                    <a:pt x="0" y="472969"/>
                  </a:cubicBezTo>
                  <a:close/>
                </a:path>
              </a:pathLst>
            </a:custGeom>
            <a:solidFill>
              <a:schemeClr val="accent5">
                <a:lumMod val="20000"/>
                <a:lumOff val="80000"/>
              </a:schemeClr>
            </a:solidFill>
            <a:ln w="9525">
              <a:noFill/>
              <a:extLst>
                <a:ext uri="{C807C97D-BFC1-408E-A445-0C87EB9F89A2}">
                  <ask:lineSketchStyleProps xmlns:ask="http://schemas.microsoft.com/office/drawing/2018/sketchyshapes" sd="37108038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BD113957-CFB2-5104-D907-338B8FC9566B}"/>
                </a:ext>
              </a:extLst>
            </p:cNvPr>
            <p:cNvSpPr/>
            <p:nvPr/>
          </p:nvSpPr>
          <p:spPr>
            <a:xfrm>
              <a:off x="5105400" y="2373360"/>
              <a:ext cx="7398180" cy="3154710"/>
            </a:xfrm>
            <a:prstGeom prst="rect">
              <a:avLst/>
            </a:prstGeom>
            <a:noFill/>
          </p:spPr>
          <p:txBody>
            <a:bodyPr wrap="none" lIns="91440" tIns="45720" rIns="91440" bIns="45720">
              <a:spAutoFit/>
            </a:bodyPr>
            <a:lstStyle/>
            <a:p>
              <a:pPr algn="ctr"/>
              <a:r>
                <a:rPr lang="en-US" sz="19900" b="1" cap="none" spc="0" dirty="0">
                  <a:ln w="0"/>
                  <a:solidFill>
                    <a:srgbClr val="C00000"/>
                  </a:solidFill>
                  <a:latin typeface="+mj-lt"/>
                </a:rPr>
                <a:t>‘</a:t>
              </a:r>
              <a:r>
                <a:rPr lang="en-US" sz="19900" b="0" cap="none" spc="0" dirty="0">
                  <a:ln w="0"/>
                  <a:solidFill>
                    <a:srgbClr val="0070C0"/>
                  </a:solidFill>
                  <a:latin typeface="Josefin Slab SemiBold" panose="02000000000000000000" pitchFamily="2" charset="0"/>
                </a:rPr>
                <a:t>active</a:t>
              </a:r>
            </a:p>
          </p:txBody>
        </p:sp>
      </p:grpSp>
      <p:sp>
        <p:nvSpPr>
          <p:cNvPr id="51" name="Rectangle 50">
            <a:extLst>
              <a:ext uri="{FF2B5EF4-FFF2-40B4-BE49-F238E27FC236}">
                <a16:creationId xmlns:a16="http://schemas.microsoft.com/office/drawing/2014/main" id="{CF538D4C-5806-DD19-4E85-F1745E0A8DE0}"/>
              </a:ext>
            </a:extLst>
          </p:cNvPr>
          <p:cNvSpPr/>
          <p:nvPr/>
        </p:nvSpPr>
        <p:spPr>
          <a:xfrm>
            <a:off x="4623792" y="6016379"/>
            <a:ext cx="8869736" cy="2215991"/>
          </a:xfrm>
          <a:prstGeom prst="rect">
            <a:avLst/>
          </a:prstGeom>
          <a:noFill/>
        </p:spPr>
        <p:txBody>
          <a:bodyPr wrap="none" lIns="91440" tIns="45720" rIns="91440" bIns="45720">
            <a:spAutoFit/>
          </a:bodyPr>
          <a:lstStyle/>
          <a:p>
            <a:pPr algn="ctr"/>
            <a:r>
              <a:rPr lang="en-US" sz="13800" cap="none" spc="0" dirty="0">
                <a:ln w="0"/>
                <a:latin typeface="Josefin Slab SemiBold" panose="02000000000000000000" pitchFamily="2" charset="0"/>
              </a:rPr>
              <a:t>He’s</a:t>
            </a:r>
            <a:r>
              <a:rPr lang="en-US" sz="13800" b="1" cap="none" spc="0" dirty="0">
                <a:ln w="0"/>
                <a:latin typeface="+mj-lt"/>
              </a:rPr>
              <a:t> </a:t>
            </a:r>
            <a:r>
              <a:rPr lang="en-US" sz="13800" b="1" cap="none" spc="0" dirty="0">
                <a:ln w="0"/>
                <a:solidFill>
                  <a:srgbClr val="C00000"/>
                </a:solidFill>
                <a:latin typeface="+mj-lt"/>
              </a:rPr>
              <a:t>‘</a:t>
            </a:r>
            <a:r>
              <a:rPr lang="en-US" sz="13800" b="0" cap="none" spc="0" dirty="0">
                <a:ln w="0"/>
                <a:solidFill>
                  <a:srgbClr val="0070C0"/>
                </a:solidFill>
                <a:latin typeface="Josefin Slab SemiBold" panose="02000000000000000000" pitchFamily="2" charset="0"/>
              </a:rPr>
              <a:t>active</a:t>
            </a:r>
            <a:r>
              <a:rPr lang="en-US" sz="13800" b="0" cap="none" spc="0" dirty="0">
                <a:ln w="0"/>
                <a:latin typeface="Josefin Slab SemiBold" panose="02000000000000000000" pitchFamily="2" charset="0"/>
              </a:rPr>
              <a:t>.</a:t>
            </a:r>
          </a:p>
        </p:txBody>
      </p:sp>
      <p:pic>
        <p:nvPicPr>
          <p:cNvPr id="53" name="Track 32">
            <a:hlinkClick r:id="" action="ppaction://media"/>
            <a:extLst>
              <a:ext uri="{FF2B5EF4-FFF2-40B4-BE49-F238E27FC236}">
                <a16:creationId xmlns:a16="http://schemas.microsoft.com/office/drawing/2014/main" id="{A60A77A3-912F-97E1-0432-375216D6D320}"/>
              </a:ext>
            </a:extLst>
          </p:cNvPr>
          <p:cNvPicPr>
            <a:picLocks noChangeAspect="1"/>
          </p:cNvPicPr>
          <p:nvPr>
            <a:audioFile r:link="rId1"/>
            <p:extLst>
              <p:ext uri="{DAA4B4D4-6D71-4841-9C94-3DE7FCFB9230}">
                <p14:media xmlns:p14="http://schemas.microsoft.com/office/powerpoint/2010/main" r:embed="rId2">
                  <p14:trim st="9364" end="11838.8125"/>
                </p14:media>
              </p:ext>
            </p:extLst>
          </p:nvPr>
        </p:nvPicPr>
        <p:blipFill>
          <a:blip r:embed="rId12"/>
          <a:stretch>
            <a:fillRect/>
          </a:stretch>
        </p:blipFill>
        <p:spPr>
          <a:xfrm>
            <a:off x="18440400" y="2817362"/>
            <a:ext cx="1112838" cy="1112838"/>
          </a:xfrm>
          <a:prstGeom prst="rect">
            <a:avLst/>
          </a:prstGeom>
        </p:spPr>
      </p:pic>
      <p:pic>
        <p:nvPicPr>
          <p:cNvPr id="54" name="Track 32">
            <a:hlinkClick r:id="" action="ppaction://media"/>
            <a:extLst>
              <a:ext uri="{FF2B5EF4-FFF2-40B4-BE49-F238E27FC236}">
                <a16:creationId xmlns:a16="http://schemas.microsoft.com/office/drawing/2014/main" id="{2C3DA109-D891-7C80-A4C6-EE8338B1D9E8}"/>
              </a:ext>
            </a:extLst>
          </p:cNvPr>
          <p:cNvPicPr>
            <a:picLocks noChangeAspect="1"/>
          </p:cNvPicPr>
          <p:nvPr>
            <a:audioFile r:link="rId1"/>
            <p:extLst>
              <p:ext uri="{DAA4B4D4-6D71-4841-9C94-3DE7FCFB9230}">
                <p14:media xmlns:p14="http://schemas.microsoft.com/office/powerpoint/2010/main" r:embed="rId2">
                  <p14:trim st="12095" end="8743.8125"/>
                </p14:media>
              </p:ext>
            </p:extLst>
          </p:nvPr>
        </p:nvPicPr>
        <p:blipFill>
          <a:blip r:embed="rId12"/>
          <a:stretch>
            <a:fillRect/>
          </a:stretch>
        </p:blipFill>
        <p:spPr>
          <a:xfrm>
            <a:off x="18588326" y="6819900"/>
            <a:ext cx="1112838" cy="1112838"/>
          </a:xfrm>
          <a:prstGeom prst="rect">
            <a:avLst/>
          </a:prstGeom>
        </p:spPr>
      </p:pic>
    </p:spTree>
    <p:extLst>
      <p:ext uri="{BB962C8B-B14F-4D97-AF65-F5344CB8AC3E}">
        <p14:creationId xmlns:p14="http://schemas.microsoft.com/office/powerpoint/2010/main" val="1340737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367" fill="hold"/>
                                        <p:tgtEl>
                                          <p:spTgt spid="53"/>
                                        </p:tgtEl>
                                      </p:cBhvr>
                                    </p:cmd>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0-#ppt_w/2"/>
                                          </p:val>
                                        </p:tav>
                                        <p:tav tm="100000">
                                          <p:val>
                                            <p:strVal val="#ppt_x"/>
                                          </p:val>
                                        </p:tav>
                                      </p:tavLst>
                                    </p:anim>
                                    <p:anim calcmode="lin" valueType="num">
                                      <p:cBhvr additive="base">
                                        <p:cTn id="16" dur="500" fill="hold"/>
                                        <p:tgtEl>
                                          <p:spTgt spid="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5" name="wind.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1000"/>
                                        <p:tgtEl>
                                          <p:spTgt spid="51"/>
                                        </p:tgtEl>
                                      </p:cBhvr>
                                    </p:animEffect>
                                    <p:anim calcmode="lin" valueType="num">
                                      <p:cBhvr>
                                        <p:cTn id="20" dur="1000" fill="hold"/>
                                        <p:tgtEl>
                                          <p:spTgt spid="51"/>
                                        </p:tgtEl>
                                        <p:attrNameLst>
                                          <p:attrName>ppt_x</p:attrName>
                                        </p:attrNameLst>
                                      </p:cBhvr>
                                      <p:tavLst>
                                        <p:tav tm="0">
                                          <p:val>
                                            <p:strVal val="#ppt_x"/>
                                          </p:val>
                                        </p:tav>
                                        <p:tav tm="100000">
                                          <p:val>
                                            <p:strVal val="#ppt_x"/>
                                          </p:val>
                                        </p:tav>
                                      </p:tavLst>
                                    </p:anim>
                                    <p:anim calcmode="lin" valueType="num">
                                      <p:cBhvr>
                                        <p:cTn id="21" dur="1000" fill="hold"/>
                                        <p:tgtEl>
                                          <p:spTgt spid="51"/>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 presetClass="mediacall" presetSubtype="0" fill="hold" nodeType="afterEffect">
                                  <p:stCondLst>
                                    <p:cond delay="0"/>
                                  </p:stCondLst>
                                  <p:childTnLst>
                                    <p:cmd type="call" cmd="playFrom(0.0)">
                                      <p:cBhvr>
                                        <p:cTn id="24" dur="1731"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5" fill="hold" display="0">
                  <p:stCondLst>
                    <p:cond delay="indefinite"/>
                  </p:stCondLst>
                  <p:endCondLst>
                    <p:cond evt="onStopAudio" delay="0">
                      <p:tgtEl>
                        <p:sldTgt/>
                      </p:tgtEl>
                    </p:cond>
                  </p:endCondLst>
                </p:cTn>
                <p:tgtEl>
                  <p:spTgt spid="53"/>
                </p:tgtEl>
              </p:cMediaNode>
            </p:audio>
            <p:audio>
              <p:cMediaNode vol="100000">
                <p:cTn id="26" fill="hold" display="0">
                  <p:stCondLst>
                    <p:cond delay="indefinite"/>
                  </p:stCondLst>
                  <p:endCondLst>
                    <p:cond evt="onStopAudio" delay="0">
                      <p:tgtEl>
                        <p:sldTgt/>
                      </p:tgtEl>
                    </p:cond>
                  </p:endCondLst>
                </p:cTn>
                <p:tgtEl>
                  <p:spTgt spid="54"/>
                </p:tgtEl>
              </p:cMediaNode>
            </p:audio>
          </p:childTnLst>
        </p:cTn>
      </p:par>
    </p:tnLst>
    <p:bldLst>
      <p:bldP spid="5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A2662D-4444-382F-B94B-75464CF09372}"/>
              </a:ext>
            </a:extLst>
          </p:cNvPr>
          <p:cNvPicPr>
            <a:picLocks noChangeAspect="1"/>
          </p:cNvPicPr>
          <p:nvPr/>
        </p:nvPicPr>
        <p:blipFill>
          <a:blip r:embed="rId3"/>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4"/>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5"/>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6"/>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7"/>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4664790" y="219512"/>
            <a:ext cx="9791701"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PRACTICE the new chant.</a:t>
            </a:r>
          </a:p>
        </p:txBody>
      </p:sp>
      <p:sp>
        <p:nvSpPr>
          <p:cNvPr id="13" name="Rectangle: Rounded Corners 12">
            <a:extLst>
              <a:ext uri="{FF2B5EF4-FFF2-40B4-BE49-F238E27FC236}">
                <a16:creationId xmlns:a16="http://schemas.microsoft.com/office/drawing/2014/main" id="{9D9FA4ED-5391-F532-BCE5-46119C2EEFC1}"/>
              </a:ext>
            </a:extLst>
          </p:cNvPr>
          <p:cNvSpPr/>
          <p:nvPr/>
        </p:nvSpPr>
        <p:spPr>
          <a:xfrm>
            <a:off x="13220698" y="6286500"/>
            <a:ext cx="2476502" cy="60960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A8D19297-A27B-CCB7-48D9-9793554E6F5A}"/>
              </a:ext>
            </a:extLst>
          </p:cNvPr>
          <p:cNvSpPr/>
          <p:nvPr/>
        </p:nvSpPr>
        <p:spPr>
          <a:xfrm>
            <a:off x="2743200" y="1691237"/>
            <a:ext cx="13424698" cy="1448298"/>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43610ED-6DD0-7322-28EF-F4F158F85C0D}"/>
              </a:ext>
            </a:extLst>
          </p:cNvPr>
          <p:cNvSpPr/>
          <p:nvPr/>
        </p:nvSpPr>
        <p:spPr>
          <a:xfrm>
            <a:off x="4010929" y="1875176"/>
            <a:ext cx="2074800"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MTD Feliz en Vista" panose="00000500000000000000" pitchFamily="50" charset="0"/>
              </a:rPr>
              <a:t>happy</a:t>
            </a:r>
          </a:p>
        </p:txBody>
      </p:sp>
      <p:sp>
        <p:nvSpPr>
          <p:cNvPr id="17" name="Rectangle 16">
            <a:extLst>
              <a:ext uri="{FF2B5EF4-FFF2-40B4-BE49-F238E27FC236}">
                <a16:creationId xmlns:a16="http://schemas.microsoft.com/office/drawing/2014/main" id="{57D800C5-56BC-2E06-B073-1EABA66D241C}"/>
              </a:ext>
            </a:extLst>
          </p:cNvPr>
          <p:cNvSpPr/>
          <p:nvPr/>
        </p:nvSpPr>
        <p:spPr>
          <a:xfrm>
            <a:off x="6541344" y="1875176"/>
            <a:ext cx="1647182"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MTD Feliz en Vista" panose="00000500000000000000" pitchFamily="50" charset="0"/>
              </a:rPr>
              <a:t>busy</a:t>
            </a:r>
          </a:p>
        </p:txBody>
      </p:sp>
      <p:sp>
        <p:nvSpPr>
          <p:cNvPr id="28" name="Rectangle 27">
            <a:extLst>
              <a:ext uri="{FF2B5EF4-FFF2-40B4-BE49-F238E27FC236}">
                <a16:creationId xmlns:a16="http://schemas.microsoft.com/office/drawing/2014/main" id="{6D3AC808-C3DB-0FE8-D8C3-98F21FAB7220}"/>
              </a:ext>
            </a:extLst>
          </p:cNvPr>
          <p:cNvSpPr/>
          <p:nvPr/>
        </p:nvSpPr>
        <p:spPr>
          <a:xfrm>
            <a:off x="8585773" y="1864566"/>
            <a:ext cx="1758495"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MTD Feliz en Vista" panose="00000500000000000000" pitchFamily="50" charset="0"/>
              </a:rPr>
              <a:t>quiet</a:t>
            </a:r>
          </a:p>
        </p:txBody>
      </p:sp>
      <p:sp>
        <p:nvSpPr>
          <p:cNvPr id="29" name="Rectangle 28">
            <a:extLst>
              <a:ext uri="{FF2B5EF4-FFF2-40B4-BE49-F238E27FC236}">
                <a16:creationId xmlns:a16="http://schemas.microsoft.com/office/drawing/2014/main" id="{B8B8C591-40DB-A921-7795-412127024140}"/>
              </a:ext>
            </a:extLst>
          </p:cNvPr>
          <p:cNvSpPr/>
          <p:nvPr/>
        </p:nvSpPr>
        <p:spPr>
          <a:xfrm>
            <a:off x="10867146" y="1864566"/>
            <a:ext cx="1409361"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MTD Feliz en Vista" panose="00000500000000000000" pitchFamily="50" charset="0"/>
              </a:rPr>
              <a:t>tidy</a:t>
            </a:r>
          </a:p>
        </p:txBody>
      </p:sp>
      <p:sp>
        <p:nvSpPr>
          <p:cNvPr id="30" name="Rectangle 29">
            <a:extLst>
              <a:ext uri="{FF2B5EF4-FFF2-40B4-BE49-F238E27FC236}">
                <a16:creationId xmlns:a16="http://schemas.microsoft.com/office/drawing/2014/main" id="{1E08B27C-0566-A251-E3E3-1FA530FEAF1E}"/>
              </a:ext>
            </a:extLst>
          </p:cNvPr>
          <p:cNvSpPr/>
          <p:nvPr/>
        </p:nvSpPr>
        <p:spPr>
          <a:xfrm>
            <a:off x="12774349" y="1864566"/>
            <a:ext cx="2146486" cy="923330"/>
          </a:xfrm>
          <a:prstGeom prst="rect">
            <a:avLst/>
          </a:prstGeom>
          <a:noFill/>
        </p:spPr>
        <p:txBody>
          <a:bodyPr wrap="none" lIns="91440" tIns="45720" rIns="91440" bIns="45720">
            <a:spAutoFit/>
          </a:bodyPr>
          <a:lstStyle/>
          <a:p>
            <a:pPr algn="ctr"/>
            <a:r>
              <a:rPr lang="en-US" sz="5400" b="1" cap="none" spc="0" dirty="0">
                <a:ln w="0"/>
                <a:solidFill>
                  <a:srgbClr val="C00000"/>
                </a:solidFill>
                <a:latin typeface="MTD Feliz en Vista" panose="00000500000000000000" pitchFamily="50" charset="0"/>
              </a:rPr>
              <a:t>gentle</a:t>
            </a:r>
          </a:p>
        </p:txBody>
      </p:sp>
      <p:sp>
        <p:nvSpPr>
          <p:cNvPr id="5" name="Rectangle 4">
            <a:extLst>
              <a:ext uri="{FF2B5EF4-FFF2-40B4-BE49-F238E27FC236}">
                <a16:creationId xmlns:a16="http://schemas.microsoft.com/office/drawing/2014/main" id="{41D78C57-E5F3-4D85-AC80-52393F0FA272}"/>
              </a:ext>
            </a:extLst>
          </p:cNvPr>
          <p:cNvSpPr/>
          <p:nvPr/>
        </p:nvSpPr>
        <p:spPr>
          <a:xfrm>
            <a:off x="1845617" y="3078618"/>
            <a:ext cx="4478983" cy="1092607"/>
          </a:xfrm>
          <a:prstGeom prst="rect">
            <a:avLst/>
          </a:prstGeom>
          <a:noFill/>
        </p:spPr>
        <p:txBody>
          <a:bodyPr wrap="none" lIns="91440" tIns="45720" rIns="91440" bIns="45720">
            <a:spAutoFit/>
          </a:bodyPr>
          <a:lstStyle/>
          <a:p>
            <a:pPr algn="ctr"/>
            <a:r>
              <a:rPr lang="en-US" sz="6000" cap="none" spc="0" dirty="0">
                <a:ln w="0"/>
                <a:solidFill>
                  <a:schemeClr val="tx1"/>
                </a:solidFill>
                <a:latin typeface="Smile Font"/>
              </a:rPr>
              <a:t>Is she </a:t>
            </a:r>
            <a:r>
              <a:rPr lang="en-US" sz="6500" cap="none" spc="0" dirty="0">
                <a:ln w="0"/>
                <a:solidFill>
                  <a:srgbClr val="FF0000"/>
                </a:solidFill>
                <a:latin typeface="Smile Font"/>
              </a:rPr>
              <a:t>active</a:t>
            </a:r>
            <a:r>
              <a:rPr lang="en-US" sz="6000" cap="none" spc="0" dirty="0">
                <a:ln w="0"/>
                <a:solidFill>
                  <a:schemeClr val="tx1"/>
                </a:solidFill>
                <a:latin typeface="Smile Font"/>
              </a:rPr>
              <a:t>?</a:t>
            </a:r>
          </a:p>
        </p:txBody>
      </p:sp>
      <p:sp>
        <p:nvSpPr>
          <p:cNvPr id="8" name="Rectangle 7">
            <a:extLst>
              <a:ext uri="{FF2B5EF4-FFF2-40B4-BE49-F238E27FC236}">
                <a16:creationId xmlns:a16="http://schemas.microsoft.com/office/drawing/2014/main" id="{26776359-32A5-B417-8C89-276CB1DC96B3}"/>
              </a:ext>
            </a:extLst>
          </p:cNvPr>
          <p:cNvSpPr/>
          <p:nvPr/>
        </p:nvSpPr>
        <p:spPr>
          <a:xfrm>
            <a:off x="1843044" y="4152900"/>
            <a:ext cx="3490956" cy="1015663"/>
          </a:xfrm>
          <a:prstGeom prst="rect">
            <a:avLst/>
          </a:prstGeom>
          <a:noFill/>
        </p:spPr>
        <p:txBody>
          <a:bodyPr wrap="none" lIns="91440" tIns="45720" rIns="91440" bIns="45720">
            <a:spAutoFit/>
          </a:bodyPr>
          <a:lstStyle/>
          <a:p>
            <a:pPr algn="ctr"/>
            <a:r>
              <a:rPr lang="en-US" sz="6000" cap="none" spc="0" dirty="0">
                <a:ln w="0"/>
                <a:solidFill>
                  <a:schemeClr val="tx1"/>
                </a:solidFill>
                <a:latin typeface="Smile Font"/>
              </a:rPr>
              <a:t>Yes, she is.</a:t>
            </a:r>
          </a:p>
        </p:txBody>
      </p:sp>
      <p:sp>
        <p:nvSpPr>
          <p:cNvPr id="18" name="Rectangle 17">
            <a:extLst>
              <a:ext uri="{FF2B5EF4-FFF2-40B4-BE49-F238E27FC236}">
                <a16:creationId xmlns:a16="http://schemas.microsoft.com/office/drawing/2014/main" id="{6E6EC27B-29C2-EC68-96EE-8283DE20DBA1}"/>
              </a:ext>
            </a:extLst>
          </p:cNvPr>
          <p:cNvSpPr/>
          <p:nvPr/>
        </p:nvSpPr>
        <p:spPr>
          <a:xfrm>
            <a:off x="1748798" y="5372100"/>
            <a:ext cx="5067413" cy="1092607"/>
          </a:xfrm>
          <a:prstGeom prst="rect">
            <a:avLst/>
          </a:prstGeom>
          <a:noFill/>
        </p:spPr>
        <p:txBody>
          <a:bodyPr wrap="none" lIns="91440" tIns="45720" rIns="91440" bIns="45720">
            <a:spAutoFit/>
          </a:bodyPr>
          <a:lstStyle/>
          <a:p>
            <a:pPr algn="ctr"/>
            <a:r>
              <a:rPr lang="en-US" sz="6000" cap="none" spc="0" dirty="0">
                <a:ln w="0"/>
                <a:solidFill>
                  <a:schemeClr val="tx1"/>
                </a:solidFill>
                <a:latin typeface="Smile Font"/>
              </a:rPr>
              <a:t>Is she </a:t>
            </a:r>
            <a:r>
              <a:rPr lang="en-US" sz="6500" cap="none" spc="0" dirty="0">
                <a:ln w="0"/>
                <a:solidFill>
                  <a:srgbClr val="FF0000"/>
                </a:solidFill>
                <a:latin typeface="Smile Font"/>
              </a:rPr>
              <a:t>friendly</a:t>
            </a:r>
            <a:r>
              <a:rPr lang="en-US" sz="6000" cap="none" spc="0" dirty="0">
                <a:ln w="0"/>
                <a:solidFill>
                  <a:schemeClr val="tx1"/>
                </a:solidFill>
                <a:latin typeface="Smile Font"/>
              </a:rPr>
              <a:t>?</a:t>
            </a:r>
          </a:p>
        </p:txBody>
      </p:sp>
      <p:sp>
        <p:nvSpPr>
          <p:cNvPr id="19" name="Rectangle 18">
            <a:extLst>
              <a:ext uri="{FF2B5EF4-FFF2-40B4-BE49-F238E27FC236}">
                <a16:creationId xmlns:a16="http://schemas.microsoft.com/office/drawing/2014/main" id="{45CC869D-0650-F846-E98C-884AD1CAE4A2}"/>
              </a:ext>
            </a:extLst>
          </p:cNvPr>
          <p:cNvSpPr/>
          <p:nvPr/>
        </p:nvSpPr>
        <p:spPr>
          <a:xfrm>
            <a:off x="1626629" y="7429500"/>
            <a:ext cx="8266430" cy="1092607"/>
          </a:xfrm>
          <a:prstGeom prst="rect">
            <a:avLst/>
          </a:prstGeom>
          <a:noFill/>
        </p:spPr>
        <p:txBody>
          <a:bodyPr wrap="none" lIns="91440" tIns="45720" rIns="91440" bIns="45720">
            <a:spAutoFit/>
          </a:bodyPr>
          <a:lstStyle/>
          <a:p>
            <a:pPr algn="ctr"/>
            <a:r>
              <a:rPr lang="en-US" sz="6000" cap="none" spc="0" dirty="0">
                <a:ln w="0"/>
                <a:solidFill>
                  <a:schemeClr val="tx1"/>
                </a:solidFill>
                <a:latin typeface="Smile Font"/>
              </a:rPr>
              <a:t>She’s </a:t>
            </a:r>
            <a:r>
              <a:rPr lang="en-US" sz="6500" cap="none" spc="0" dirty="0">
                <a:ln w="0"/>
                <a:solidFill>
                  <a:srgbClr val="FF0000"/>
                </a:solidFill>
                <a:latin typeface="Smile Font"/>
              </a:rPr>
              <a:t>active</a:t>
            </a:r>
            <a:r>
              <a:rPr lang="en-US" sz="6000" cap="none" spc="0" dirty="0">
                <a:ln w="0"/>
                <a:solidFill>
                  <a:schemeClr val="tx1"/>
                </a:solidFill>
                <a:latin typeface="Smile Font"/>
              </a:rPr>
              <a:t> and </a:t>
            </a:r>
            <a:r>
              <a:rPr lang="en-US" sz="6500" cap="none" spc="0" dirty="0">
                <a:ln w="0"/>
                <a:solidFill>
                  <a:srgbClr val="FF0000"/>
                </a:solidFill>
                <a:latin typeface="Smile Font"/>
              </a:rPr>
              <a:t>friendly</a:t>
            </a:r>
            <a:r>
              <a:rPr lang="en-US" sz="6000" cap="none" spc="0" dirty="0">
                <a:ln w="0"/>
                <a:solidFill>
                  <a:schemeClr val="tx1"/>
                </a:solidFill>
                <a:latin typeface="Smile Font"/>
              </a:rPr>
              <a:t>.</a:t>
            </a:r>
          </a:p>
        </p:txBody>
      </p:sp>
      <p:sp>
        <p:nvSpPr>
          <p:cNvPr id="20" name="Rectangle 19">
            <a:extLst>
              <a:ext uri="{FF2B5EF4-FFF2-40B4-BE49-F238E27FC236}">
                <a16:creationId xmlns:a16="http://schemas.microsoft.com/office/drawing/2014/main" id="{BCC2BA4B-9483-E5A2-93A9-8C7E1DBEA65F}"/>
              </a:ext>
            </a:extLst>
          </p:cNvPr>
          <p:cNvSpPr/>
          <p:nvPr/>
        </p:nvSpPr>
        <p:spPr>
          <a:xfrm>
            <a:off x="1843044" y="6515100"/>
            <a:ext cx="3490956" cy="1015663"/>
          </a:xfrm>
          <a:prstGeom prst="rect">
            <a:avLst/>
          </a:prstGeom>
          <a:noFill/>
        </p:spPr>
        <p:txBody>
          <a:bodyPr wrap="none" lIns="91440" tIns="45720" rIns="91440" bIns="45720">
            <a:spAutoFit/>
          </a:bodyPr>
          <a:lstStyle/>
          <a:p>
            <a:pPr algn="ctr"/>
            <a:r>
              <a:rPr lang="en-US" sz="6000" cap="none" spc="0" dirty="0">
                <a:ln w="0"/>
                <a:solidFill>
                  <a:schemeClr val="tx1"/>
                </a:solidFill>
                <a:latin typeface="Smile Font"/>
              </a:rPr>
              <a:t>Yes, she is.</a:t>
            </a:r>
          </a:p>
        </p:txBody>
      </p:sp>
      <p:cxnSp>
        <p:nvCxnSpPr>
          <p:cNvPr id="33" name="Straight Connector 32">
            <a:extLst>
              <a:ext uri="{FF2B5EF4-FFF2-40B4-BE49-F238E27FC236}">
                <a16:creationId xmlns:a16="http://schemas.microsoft.com/office/drawing/2014/main" id="{DE29AC01-BCCA-D134-6B79-E369EAAD072A}"/>
              </a:ext>
            </a:extLst>
          </p:cNvPr>
          <p:cNvCxnSpPr/>
          <p:nvPr/>
        </p:nvCxnSpPr>
        <p:spPr>
          <a:xfrm>
            <a:off x="4007244" y="4000500"/>
            <a:ext cx="1752600"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4947555D-F3F1-E663-CE1D-FD5B74A53A07}"/>
              </a:ext>
            </a:extLst>
          </p:cNvPr>
          <p:cNvCxnSpPr>
            <a:cxnSpLocks/>
          </p:cNvCxnSpPr>
          <p:nvPr/>
        </p:nvCxnSpPr>
        <p:spPr>
          <a:xfrm>
            <a:off x="3844089" y="6286500"/>
            <a:ext cx="2078910"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90DD6C64-F113-2F08-386D-39E902DD5D58}"/>
              </a:ext>
            </a:extLst>
          </p:cNvPr>
          <p:cNvCxnSpPr/>
          <p:nvPr/>
        </p:nvCxnSpPr>
        <p:spPr>
          <a:xfrm>
            <a:off x="3657600" y="8343900"/>
            <a:ext cx="1752600"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C59A7BE9-DF93-948B-B31F-6781E4704C53}"/>
              </a:ext>
            </a:extLst>
          </p:cNvPr>
          <p:cNvCxnSpPr>
            <a:cxnSpLocks/>
          </p:cNvCxnSpPr>
          <p:nvPr/>
        </p:nvCxnSpPr>
        <p:spPr>
          <a:xfrm>
            <a:off x="7141290" y="8343900"/>
            <a:ext cx="2078910"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sp>
        <p:nvSpPr>
          <p:cNvPr id="21" name="Rectangle 20">
            <a:extLst>
              <a:ext uri="{FF2B5EF4-FFF2-40B4-BE49-F238E27FC236}">
                <a16:creationId xmlns:a16="http://schemas.microsoft.com/office/drawing/2014/main" id="{0396D619-546F-864D-B821-1258AB32E388}"/>
              </a:ext>
            </a:extLst>
          </p:cNvPr>
          <p:cNvSpPr/>
          <p:nvPr/>
        </p:nvSpPr>
        <p:spPr>
          <a:xfrm>
            <a:off x="9861927" y="3364823"/>
            <a:ext cx="4529894" cy="1092607"/>
          </a:xfrm>
          <a:prstGeom prst="rect">
            <a:avLst/>
          </a:prstGeom>
          <a:noFill/>
        </p:spPr>
        <p:txBody>
          <a:bodyPr wrap="none" lIns="91440" tIns="45720" rIns="91440" bIns="45720">
            <a:spAutoFit/>
          </a:bodyPr>
          <a:lstStyle/>
          <a:p>
            <a:pPr algn="ctr"/>
            <a:r>
              <a:rPr lang="en-US" sz="6000" cap="none" spc="0" dirty="0">
                <a:ln w="0"/>
                <a:solidFill>
                  <a:schemeClr val="tx1"/>
                </a:solidFill>
                <a:latin typeface="Smile Font"/>
              </a:rPr>
              <a:t>Is he </a:t>
            </a:r>
            <a:r>
              <a:rPr lang="en-US" sz="6500" cap="none" spc="0" dirty="0">
                <a:ln w="0"/>
                <a:solidFill>
                  <a:srgbClr val="FF0000"/>
                </a:solidFill>
                <a:latin typeface="Smile Font"/>
              </a:rPr>
              <a:t>helpful</a:t>
            </a:r>
            <a:r>
              <a:rPr lang="en-US" sz="6000" cap="none" spc="0" dirty="0">
                <a:ln w="0"/>
                <a:solidFill>
                  <a:schemeClr val="tx1"/>
                </a:solidFill>
                <a:latin typeface="Smile Font"/>
              </a:rPr>
              <a:t>?</a:t>
            </a:r>
          </a:p>
        </p:txBody>
      </p:sp>
      <p:sp>
        <p:nvSpPr>
          <p:cNvPr id="23" name="Rectangle 22">
            <a:extLst>
              <a:ext uri="{FF2B5EF4-FFF2-40B4-BE49-F238E27FC236}">
                <a16:creationId xmlns:a16="http://schemas.microsoft.com/office/drawing/2014/main" id="{21A3F201-0768-ABE7-2497-83FE34E3E025}"/>
              </a:ext>
            </a:extLst>
          </p:cNvPr>
          <p:cNvSpPr/>
          <p:nvPr/>
        </p:nvSpPr>
        <p:spPr>
          <a:xfrm>
            <a:off x="9818621" y="4382006"/>
            <a:ext cx="3189591" cy="1015663"/>
          </a:xfrm>
          <a:prstGeom prst="rect">
            <a:avLst/>
          </a:prstGeom>
          <a:noFill/>
        </p:spPr>
        <p:txBody>
          <a:bodyPr wrap="none" lIns="91440" tIns="45720" rIns="91440" bIns="45720">
            <a:spAutoFit/>
          </a:bodyPr>
          <a:lstStyle/>
          <a:p>
            <a:pPr algn="ctr"/>
            <a:r>
              <a:rPr lang="en-US" sz="6000" cap="none" spc="0" dirty="0">
                <a:ln w="0"/>
                <a:solidFill>
                  <a:schemeClr val="tx1"/>
                </a:solidFill>
                <a:latin typeface="Smile Font"/>
              </a:rPr>
              <a:t>Yes, he is.</a:t>
            </a:r>
          </a:p>
        </p:txBody>
      </p:sp>
      <p:sp>
        <p:nvSpPr>
          <p:cNvPr id="24" name="Rectangle 23">
            <a:extLst>
              <a:ext uri="{FF2B5EF4-FFF2-40B4-BE49-F238E27FC236}">
                <a16:creationId xmlns:a16="http://schemas.microsoft.com/office/drawing/2014/main" id="{2FF20030-0A28-89F2-8392-6D9CDB3C4BD4}"/>
              </a:ext>
            </a:extLst>
          </p:cNvPr>
          <p:cNvSpPr/>
          <p:nvPr/>
        </p:nvSpPr>
        <p:spPr>
          <a:xfrm>
            <a:off x="9893059" y="5404094"/>
            <a:ext cx="4200830" cy="1092607"/>
          </a:xfrm>
          <a:prstGeom prst="rect">
            <a:avLst/>
          </a:prstGeom>
          <a:noFill/>
        </p:spPr>
        <p:txBody>
          <a:bodyPr wrap="none" lIns="91440" tIns="45720" rIns="91440" bIns="45720">
            <a:spAutoFit/>
          </a:bodyPr>
          <a:lstStyle/>
          <a:p>
            <a:pPr algn="ctr"/>
            <a:r>
              <a:rPr lang="en-US" sz="6000" cap="none" spc="0" dirty="0">
                <a:ln w="0"/>
                <a:solidFill>
                  <a:schemeClr val="tx1"/>
                </a:solidFill>
                <a:latin typeface="Smile Font"/>
              </a:rPr>
              <a:t>Is he </a:t>
            </a:r>
            <a:r>
              <a:rPr lang="en-US" sz="6500" cap="none" spc="0" dirty="0">
                <a:ln w="0"/>
                <a:solidFill>
                  <a:srgbClr val="FF0000"/>
                </a:solidFill>
                <a:latin typeface="Smile Font"/>
              </a:rPr>
              <a:t>clever</a:t>
            </a:r>
            <a:r>
              <a:rPr lang="en-US" sz="6000" cap="none" spc="0" dirty="0">
                <a:ln w="0"/>
                <a:solidFill>
                  <a:schemeClr val="tx1"/>
                </a:solidFill>
                <a:latin typeface="Smile Font"/>
              </a:rPr>
              <a:t>?</a:t>
            </a:r>
          </a:p>
        </p:txBody>
      </p:sp>
      <p:sp>
        <p:nvSpPr>
          <p:cNvPr id="25" name="Rectangle 24">
            <a:extLst>
              <a:ext uri="{FF2B5EF4-FFF2-40B4-BE49-F238E27FC236}">
                <a16:creationId xmlns:a16="http://schemas.microsoft.com/office/drawing/2014/main" id="{0AF46C94-CC18-8641-4DB3-67FD27AD31E2}"/>
              </a:ext>
            </a:extLst>
          </p:cNvPr>
          <p:cNvSpPr/>
          <p:nvPr/>
        </p:nvSpPr>
        <p:spPr>
          <a:xfrm>
            <a:off x="9773382" y="7499263"/>
            <a:ext cx="7774565" cy="1092607"/>
          </a:xfrm>
          <a:prstGeom prst="rect">
            <a:avLst/>
          </a:prstGeom>
          <a:noFill/>
        </p:spPr>
        <p:txBody>
          <a:bodyPr wrap="none" lIns="91440" tIns="45720" rIns="91440" bIns="45720">
            <a:spAutoFit/>
          </a:bodyPr>
          <a:lstStyle/>
          <a:p>
            <a:pPr algn="ctr"/>
            <a:r>
              <a:rPr lang="en-US" sz="6000" cap="none" spc="0" dirty="0">
                <a:ln w="0"/>
                <a:solidFill>
                  <a:schemeClr val="tx1"/>
                </a:solidFill>
                <a:latin typeface="Smile Font"/>
              </a:rPr>
              <a:t>He’s </a:t>
            </a:r>
            <a:r>
              <a:rPr lang="en-US" sz="6500" cap="none" spc="0" dirty="0">
                <a:ln w="0"/>
                <a:solidFill>
                  <a:srgbClr val="FF0000"/>
                </a:solidFill>
                <a:latin typeface="Smile Font"/>
              </a:rPr>
              <a:t>helpful</a:t>
            </a:r>
            <a:r>
              <a:rPr lang="en-US" sz="6000" cap="none" spc="0" dirty="0">
                <a:ln w="0"/>
                <a:solidFill>
                  <a:schemeClr val="tx1"/>
                </a:solidFill>
                <a:latin typeface="Smile Font"/>
              </a:rPr>
              <a:t> and </a:t>
            </a:r>
            <a:r>
              <a:rPr lang="en-US" sz="6500" cap="none" spc="0" dirty="0">
                <a:ln w="0"/>
                <a:solidFill>
                  <a:srgbClr val="FF0000"/>
                </a:solidFill>
                <a:latin typeface="Smile Font"/>
              </a:rPr>
              <a:t>clever</a:t>
            </a:r>
            <a:r>
              <a:rPr lang="en-US" sz="6000" cap="none" spc="0" dirty="0">
                <a:ln w="0"/>
                <a:solidFill>
                  <a:schemeClr val="tx1"/>
                </a:solidFill>
                <a:latin typeface="Smile Font"/>
              </a:rPr>
              <a:t>.</a:t>
            </a:r>
          </a:p>
        </p:txBody>
      </p:sp>
      <p:sp>
        <p:nvSpPr>
          <p:cNvPr id="26" name="Rectangle 25">
            <a:extLst>
              <a:ext uri="{FF2B5EF4-FFF2-40B4-BE49-F238E27FC236}">
                <a16:creationId xmlns:a16="http://schemas.microsoft.com/office/drawing/2014/main" id="{1E368C73-25B4-0DBD-4969-B16F2DC6B68C}"/>
              </a:ext>
            </a:extLst>
          </p:cNvPr>
          <p:cNvSpPr/>
          <p:nvPr/>
        </p:nvSpPr>
        <p:spPr>
          <a:xfrm>
            <a:off x="9805875" y="6591300"/>
            <a:ext cx="3189591" cy="1015663"/>
          </a:xfrm>
          <a:prstGeom prst="rect">
            <a:avLst/>
          </a:prstGeom>
          <a:noFill/>
        </p:spPr>
        <p:txBody>
          <a:bodyPr wrap="none" lIns="91440" tIns="45720" rIns="91440" bIns="45720">
            <a:spAutoFit/>
          </a:bodyPr>
          <a:lstStyle/>
          <a:p>
            <a:pPr algn="ctr"/>
            <a:r>
              <a:rPr lang="en-US" sz="6000" cap="none" spc="0" dirty="0">
                <a:ln w="0"/>
                <a:solidFill>
                  <a:schemeClr val="tx1"/>
                </a:solidFill>
                <a:latin typeface="Smile Font"/>
              </a:rPr>
              <a:t>Yes, he is.</a:t>
            </a:r>
          </a:p>
        </p:txBody>
      </p:sp>
      <p:cxnSp>
        <p:nvCxnSpPr>
          <p:cNvPr id="38" name="Straight Connector 37">
            <a:extLst>
              <a:ext uri="{FF2B5EF4-FFF2-40B4-BE49-F238E27FC236}">
                <a16:creationId xmlns:a16="http://schemas.microsoft.com/office/drawing/2014/main" id="{88EA2389-A272-D3C2-5C45-C4CB0651E1E1}"/>
              </a:ext>
            </a:extLst>
          </p:cNvPr>
          <p:cNvCxnSpPr>
            <a:cxnSpLocks/>
          </p:cNvCxnSpPr>
          <p:nvPr/>
        </p:nvCxnSpPr>
        <p:spPr>
          <a:xfrm>
            <a:off x="11696698" y="4305300"/>
            <a:ext cx="2019302"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139C392A-16FB-BE54-5E81-676C3CBDDA22}"/>
              </a:ext>
            </a:extLst>
          </p:cNvPr>
          <p:cNvCxnSpPr>
            <a:cxnSpLocks/>
          </p:cNvCxnSpPr>
          <p:nvPr/>
        </p:nvCxnSpPr>
        <p:spPr>
          <a:xfrm>
            <a:off x="11711402" y="6362700"/>
            <a:ext cx="1852198"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5E3A1DB5-BD3B-F467-0661-8FC89097CF20}"/>
              </a:ext>
            </a:extLst>
          </p:cNvPr>
          <p:cNvCxnSpPr>
            <a:cxnSpLocks/>
          </p:cNvCxnSpPr>
          <p:nvPr/>
        </p:nvCxnSpPr>
        <p:spPr>
          <a:xfrm>
            <a:off x="15292802" y="8496300"/>
            <a:ext cx="1852198"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id="{1B9A580B-01EC-01E4-EE27-82983B058C19}"/>
              </a:ext>
            </a:extLst>
          </p:cNvPr>
          <p:cNvCxnSpPr>
            <a:cxnSpLocks/>
          </p:cNvCxnSpPr>
          <p:nvPr/>
        </p:nvCxnSpPr>
        <p:spPr>
          <a:xfrm>
            <a:off x="11544298" y="8496300"/>
            <a:ext cx="2019302" cy="0"/>
          </a:xfrm>
          <a:prstGeom prst="line">
            <a:avLst/>
          </a:prstGeom>
          <a:ln w="57150">
            <a:solidFill>
              <a:srgbClr val="C0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61963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2E85493-6DA8-DB74-759F-D7DB58A9AE72}"/>
              </a:ext>
            </a:extLst>
          </p:cNvPr>
          <p:cNvPicPr>
            <a:picLocks noChangeAspect="1"/>
          </p:cNvPicPr>
          <p:nvPr/>
        </p:nvPicPr>
        <p:blipFill>
          <a:blip r:embed="rId6"/>
          <a:stretch>
            <a:fillRect/>
          </a:stretch>
        </p:blipFill>
        <p:spPr>
          <a:xfrm>
            <a:off x="-34636" y="0"/>
            <a:ext cx="18322636" cy="10287000"/>
          </a:xfrm>
          <a:prstGeom prst="rect">
            <a:avLst/>
          </a:prstGeom>
        </p:spPr>
      </p:pic>
      <p:grpSp>
        <p:nvGrpSpPr>
          <p:cNvPr id="2" name="Group 2"/>
          <p:cNvGrpSpPr/>
          <p:nvPr/>
        </p:nvGrpSpPr>
        <p:grpSpPr>
          <a:xfrm>
            <a:off x="762001" y="419100"/>
            <a:ext cx="16634824" cy="95250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1462213">
            <a:off x="14479173" y="-140512"/>
            <a:ext cx="4953527" cy="1075328"/>
          </a:xfrm>
          <a:custGeom>
            <a:avLst/>
            <a:gdLst/>
            <a:ahLst/>
            <a:cxnLst/>
            <a:rect l="l" t="t" r="r" b="b"/>
            <a:pathLst>
              <a:path w="4953527" h="1075328">
                <a:moveTo>
                  <a:pt x="0" y="0"/>
                </a:moveTo>
                <a:lnTo>
                  <a:pt x="4953528" y="0"/>
                </a:lnTo>
                <a:lnTo>
                  <a:pt x="4953528" y="1075328"/>
                </a:lnTo>
                <a:lnTo>
                  <a:pt x="0" y="1075328"/>
                </a:lnTo>
                <a:lnTo>
                  <a:pt x="0" y="0"/>
                </a:lnTo>
                <a:close/>
              </a:path>
            </a:pathLst>
          </a:custGeom>
          <a:blipFill>
            <a:blip r:embed="rId7"/>
            <a:stretch>
              <a:fillRect/>
            </a:stretch>
          </a:blipFill>
        </p:spPr>
        <p:txBody>
          <a:bodyPr/>
          <a:lstStyle/>
          <a:p>
            <a:endParaRPr lang="en-US"/>
          </a:p>
        </p:txBody>
      </p:sp>
      <p:sp>
        <p:nvSpPr>
          <p:cNvPr id="11" name="Freeform 11"/>
          <p:cNvSpPr/>
          <p:nvPr/>
        </p:nvSpPr>
        <p:spPr>
          <a:xfrm rot="-2069043">
            <a:off x="17135115" y="8760346"/>
            <a:ext cx="1743352" cy="1852007"/>
          </a:xfrm>
          <a:custGeom>
            <a:avLst/>
            <a:gdLst/>
            <a:ahLst/>
            <a:cxnLst/>
            <a:rect l="l" t="t" r="r" b="b"/>
            <a:pathLst>
              <a:path w="2950690" h="2781026">
                <a:moveTo>
                  <a:pt x="0" y="0"/>
                </a:moveTo>
                <a:lnTo>
                  <a:pt x="2950690" y="0"/>
                </a:lnTo>
                <a:lnTo>
                  <a:pt x="2950690" y="2781026"/>
                </a:lnTo>
                <a:lnTo>
                  <a:pt x="0" y="2781026"/>
                </a:lnTo>
                <a:lnTo>
                  <a:pt x="0" y="0"/>
                </a:lnTo>
                <a:close/>
              </a:path>
            </a:pathLst>
          </a:custGeom>
          <a:blipFill>
            <a:blip r:embed="rId8"/>
            <a:stretch>
              <a:fillRect/>
            </a:stretch>
          </a:blipFill>
        </p:spPr>
        <p:txBody>
          <a:bodyPr/>
          <a:lstStyle/>
          <a:p>
            <a:endParaRPr lang="en-US"/>
          </a:p>
        </p:txBody>
      </p:sp>
      <p:sp>
        <p:nvSpPr>
          <p:cNvPr id="12" name="Freeform 12"/>
          <p:cNvSpPr/>
          <p:nvPr/>
        </p:nvSpPr>
        <p:spPr>
          <a:xfrm rot="-350457">
            <a:off x="-1343810" y="-678398"/>
            <a:ext cx="3185849" cy="2206200"/>
          </a:xfrm>
          <a:custGeom>
            <a:avLst/>
            <a:gdLst/>
            <a:ahLst/>
            <a:cxnLst/>
            <a:rect l="l" t="t" r="r" b="b"/>
            <a:pathLst>
              <a:path w="3185849" h="2206200">
                <a:moveTo>
                  <a:pt x="0" y="0"/>
                </a:moveTo>
                <a:lnTo>
                  <a:pt x="3185848" y="0"/>
                </a:lnTo>
                <a:lnTo>
                  <a:pt x="3185848" y="2206200"/>
                </a:lnTo>
                <a:lnTo>
                  <a:pt x="0" y="2206200"/>
                </a:lnTo>
                <a:lnTo>
                  <a:pt x="0" y="0"/>
                </a:lnTo>
                <a:close/>
              </a:path>
            </a:pathLst>
          </a:custGeom>
          <a:blipFill>
            <a:blip r:embed="rId9"/>
            <a:stretch>
              <a:fillRect/>
            </a:stretch>
          </a:blipFill>
        </p:spPr>
        <p:txBody>
          <a:bodyPr/>
          <a:lstStyle/>
          <a:p>
            <a:endParaRPr lang="en-US"/>
          </a:p>
        </p:txBody>
      </p:sp>
      <p:sp>
        <p:nvSpPr>
          <p:cNvPr id="27" name="TextBox 15">
            <a:extLst>
              <a:ext uri="{FF2B5EF4-FFF2-40B4-BE49-F238E27FC236}">
                <a16:creationId xmlns:a16="http://schemas.microsoft.com/office/drawing/2014/main" id="{56A0DC9B-CD7B-4C64-A744-7458B0FA549A}"/>
              </a:ext>
            </a:extLst>
          </p:cNvPr>
          <p:cNvSpPr txBox="1"/>
          <p:nvPr/>
        </p:nvSpPr>
        <p:spPr>
          <a:xfrm>
            <a:off x="3680681" y="462292"/>
            <a:ext cx="10398718" cy="1255728"/>
          </a:xfrm>
          <a:prstGeom prst="rect">
            <a:avLst/>
          </a:prstGeom>
        </p:spPr>
        <p:txBody>
          <a:bodyPr wrap="square" lIns="0" tIns="0" rIns="0" bIns="0" rtlCol="0" anchor="t">
            <a:spAutoFit/>
          </a:bodyPr>
          <a:lstStyle/>
          <a:p>
            <a:pPr marL="0" lvl="0" indent="0" algn="ctr">
              <a:lnSpc>
                <a:spcPts val="10500"/>
              </a:lnSpc>
              <a:spcBef>
                <a:spcPct val="0"/>
              </a:spcBef>
            </a:pPr>
            <a:r>
              <a:rPr lang="en-US" sz="7500" dirty="0">
                <a:solidFill>
                  <a:srgbClr val="000000"/>
                </a:solidFill>
                <a:latin typeface="Margin"/>
              </a:rPr>
              <a:t>LISTEN, POINT and REPEAT</a:t>
            </a:r>
          </a:p>
        </p:txBody>
      </p:sp>
      <p:sp>
        <p:nvSpPr>
          <p:cNvPr id="10" name="Freeform 10"/>
          <p:cNvSpPr/>
          <p:nvPr/>
        </p:nvSpPr>
        <p:spPr>
          <a:xfrm>
            <a:off x="-831839" y="8679133"/>
            <a:ext cx="2079890" cy="2014435"/>
          </a:xfrm>
          <a:custGeom>
            <a:avLst/>
            <a:gdLst/>
            <a:ahLst/>
            <a:cxnLst/>
            <a:rect l="l" t="t" r="r" b="b"/>
            <a:pathLst>
              <a:path w="1830991" h="1766906">
                <a:moveTo>
                  <a:pt x="0" y="0"/>
                </a:moveTo>
                <a:lnTo>
                  <a:pt x="1830991" y="0"/>
                </a:lnTo>
                <a:lnTo>
                  <a:pt x="1830991" y="1766906"/>
                </a:lnTo>
                <a:lnTo>
                  <a:pt x="0" y="1766906"/>
                </a:lnTo>
                <a:lnTo>
                  <a:pt x="0" y="0"/>
                </a:lnTo>
                <a:close/>
              </a:path>
            </a:pathLst>
          </a:custGeom>
          <a:blipFill>
            <a:blip r:embed="rId10"/>
            <a:stretch>
              <a:fillRect/>
            </a:stretch>
          </a:blipFill>
        </p:spPr>
        <p:txBody>
          <a:bodyPr/>
          <a:lstStyle/>
          <a:p>
            <a:endParaRPr lang="en-US"/>
          </a:p>
        </p:txBody>
      </p:sp>
      <p:pic>
        <p:nvPicPr>
          <p:cNvPr id="43" name="Picture 42" descr="giphy">
            <a:extLst>
              <a:ext uri="{FF2B5EF4-FFF2-40B4-BE49-F238E27FC236}">
                <a16:creationId xmlns:a16="http://schemas.microsoft.com/office/drawing/2014/main" id="{C6C3E9F0-C8E5-72A7-B003-25AD67DF3B9E}"/>
              </a:ext>
            </a:extLst>
          </p:cNvPr>
          <p:cNvPicPr>
            <a:picLocks noChangeAspect="1"/>
          </p:cNvPicPr>
          <p:nvPr/>
        </p:nvPicPr>
        <p:blipFill>
          <a:blip r:embed="rId11"/>
          <a:stretch>
            <a:fillRect/>
          </a:stretch>
        </p:blipFill>
        <p:spPr>
          <a:xfrm>
            <a:off x="1620418" y="6788499"/>
            <a:ext cx="2023139" cy="790306"/>
          </a:xfrm>
          <a:prstGeom prst="rect">
            <a:avLst/>
          </a:prstGeom>
        </p:spPr>
      </p:pic>
      <p:grpSp>
        <p:nvGrpSpPr>
          <p:cNvPr id="52" name="Group 51">
            <a:extLst>
              <a:ext uri="{FF2B5EF4-FFF2-40B4-BE49-F238E27FC236}">
                <a16:creationId xmlns:a16="http://schemas.microsoft.com/office/drawing/2014/main" id="{F09616D2-D3E9-A094-BD95-77725473745B}"/>
              </a:ext>
            </a:extLst>
          </p:cNvPr>
          <p:cNvGrpSpPr/>
          <p:nvPr/>
        </p:nvGrpSpPr>
        <p:grpSpPr>
          <a:xfrm>
            <a:off x="2792858" y="2323813"/>
            <a:ext cx="12174364" cy="3154710"/>
            <a:chOff x="4056236" y="2373360"/>
            <a:chExt cx="9496510" cy="3154710"/>
          </a:xfrm>
        </p:grpSpPr>
        <p:sp>
          <p:nvSpPr>
            <p:cNvPr id="48" name="Rectangle: Rounded Corners 47">
              <a:extLst>
                <a:ext uri="{FF2B5EF4-FFF2-40B4-BE49-F238E27FC236}">
                  <a16:creationId xmlns:a16="http://schemas.microsoft.com/office/drawing/2014/main" id="{35A21B87-06B6-AE3E-D086-4A76A73D7AA9}"/>
                </a:ext>
              </a:extLst>
            </p:cNvPr>
            <p:cNvSpPr/>
            <p:nvPr/>
          </p:nvSpPr>
          <p:spPr>
            <a:xfrm>
              <a:off x="4531626" y="2654725"/>
              <a:ext cx="8696828" cy="2837757"/>
            </a:xfrm>
            <a:custGeom>
              <a:avLst/>
              <a:gdLst>
                <a:gd name="connsiteX0" fmla="*/ 0 w 8696828"/>
                <a:gd name="connsiteY0" fmla="*/ 472969 h 2837757"/>
                <a:gd name="connsiteX1" fmla="*/ 472969 w 8696828"/>
                <a:gd name="connsiteY1" fmla="*/ 0 h 2837757"/>
                <a:gd name="connsiteX2" fmla="*/ 1146700 w 8696828"/>
                <a:gd name="connsiteY2" fmla="*/ 0 h 2837757"/>
                <a:gd name="connsiteX3" fmla="*/ 1897940 w 8696828"/>
                <a:gd name="connsiteY3" fmla="*/ 0 h 2837757"/>
                <a:gd name="connsiteX4" fmla="*/ 2261636 w 8696828"/>
                <a:gd name="connsiteY4" fmla="*/ 0 h 2837757"/>
                <a:gd name="connsiteX5" fmla="*/ 2857858 w 8696828"/>
                <a:gd name="connsiteY5" fmla="*/ 0 h 2837757"/>
                <a:gd name="connsiteX6" fmla="*/ 3609098 w 8696828"/>
                <a:gd name="connsiteY6" fmla="*/ 0 h 2837757"/>
                <a:gd name="connsiteX7" fmla="*/ 4360338 w 8696828"/>
                <a:gd name="connsiteY7" fmla="*/ 0 h 2837757"/>
                <a:gd name="connsiteX8" fmla="*/ 5034070 w 8696828"/>
                <a:gd name="connsiteY8" fmla="*/ 0 h 2837757"/>
                <a:gd name="connsiteX9" fmla="*/ 5630292 w 8696828"/>
                <a:gd name="connsiteY9" fmla="*/ 0 h 2837757"/>
                <a:gd name="connsiteX10" fmla="*/ 6149005 w 8696828"/>
                <a:gd name="connsiteY10" fmla="*/ 0 h 2837757"/>
                <a:gd name="connsiteX11" fmla="*/ 6590210 w 8696828"/>
                <a:gd name="connsiteY11" fmla="*/ 0 h 2837757"/>
                <a:gd name="connsiteX12" fmla="*/ 7108923 w 8696828"/>
                <a:gd name="connsiteY12" fmla="*/ 0 h 2837757"/>
                <a:gd name="connsiteX13" fmla="*/ 7705146 w 8696828"/>
                <a:gd name="connsiteY13" fmla="*/ 0 h 2837757"/>
                <a:gd name="connsiteX14" fmla="*/ 8223859 w 8696828"/>
                <a:gd name="connsiteY14" fmla="*/ 0 h 2837757"/>
                <a:gd name="connsiteX15" fmla="*/ 8696828 w 8696828"/>
                <a:gd name="connsiteY15" fmla="*/ 472969 h 2837757"/>
                <a:gd name="connsiteX16" fmla="*/ 8696828 w 8696828"/>
                <a:gd name="connsiteY16" fmla="*/ 889169 h 2837757"/>
                <a:gd name="connsiteX17" fmla="*/ 8696828 w 8696828"/>
                <a:gd name="connsiteY17" fmla="*/ 1362124 h 2837757"/>
                <a:gd name="connsiteX18" fmla="*/ 8696828 w 8696828"/>
                <a:gd name="connsiteY18" fmla="*/ 1797242 h 2837757"/>
                <a:gd name="connsiteX19" fmla="*/ 8696828 w 8696828"/>
                <a:gd name="connsiteY19" fmla="*/ 2364788 h 2837757"/>
                <a:gd name="connsiteX20" fmla="*/ 8223859 w 8696828"/>
                <a:gd name="connsiteY20" fmla="*/ 2837757 h 2837757"/>
                <a:gd name="connsiteX21" fmla="*/ 7627637 w 8696828"/>
                <a:gd name="connsiteY21" fmla="*/ 2837757 h 2837757"/>
                <a:gd name="connsiteX22" fmla="*/ 7108923 w 8696828"/>
                <a:gd name="connsiteY22" fmla="*/ 2837757 h 2837757"/>
                <a:gd name="connsiteX23" fmla="*/ 6357683 w 8696828"/>
                <a:gd name="connsiteY23" fmla="*/ 2837757 h 2837757"/>
                <a:gd name="connsiteX24" fmla="*/ 5761461 w 8696828"/>
                <a:gd name="connsiteY24" fmla="*/ 2837757 h 2837757"/>
                <a:gd name="connsiteX25" fmla="*/ 5320256 w 8696828"/>
                <a:gd name="connsiteY25" fmla="*/ 2837757 h 2837757"/>
                <a:gd name="connsiteX26" fmla="*/ 4646525 w 8696828"/>
                <a:gd name="connsiteY26" fmla="*/ 2837757 h 2837757"/>
                <a:gd name="connsiteX27" fmla="*/ 4205321 w 8696828"/>
                <a:gd name="connsiteY27" fmla="*/ 2837757 h 2837757"/>
                <a:gd name="connsiteX28" fmla="*/ 3841625 w 8696828"/>
                <a:gd name="connsiteY28" fmla="*/ 2837757 h 2837757"/>
                <a:gd name="connsiteX29" fmla="*/ 3477929 w 8696828"/>
                <a:gd name="connsiteY29" fmla="*/ 2837757 h 2837757"/>
                <a:gd name="connsiteX30" fmla="*/ 2881707 w 8696828"/>
                <a:gd name="connsiteY30" fmla="*/ 2837757 h 2837757"/>
                <a:gd name="connsiteX31" fmla="*/ 2518012 w 8696828"/>
                <a:gd name="connsiteY31" fmla="*/ 2837757 h 2837757"/>
                <a:gd name="connsiteX32" fmla="*/ 2154316 w 8696828"/>
                <a:gd name="connsiteY32" fmla="*/ 2837757 h 2837757"/>
                <a:gd name="connsiteX33" fmla="*/ 1790620 w 8696828"/>
                <a:gd name="connsiteY33" fmla="*/ 2837757 h 2837757"/>
                <a:gd name="connsiteX34" fmla="*/ 1039380 w 8696828"/>
                <a:gd name="connsiteY34" fmla="*/ 2837757 h 2837757"/>
                <a:gd name="connsiteX35" fmla="*/ 472969 w 8696828"/>
                <a:gd name="connsiteY35" fmla="*/ 2837757 h 2837757"/>
                <a:gd name="connsiteX36" fmla="*/ 0 w 8696828"/>
                <a:gd name="connsiteY36" fmla="*/ 2364788 h 2837757"/>
                <a:gd name="connsiteX37" fmla="*/ 0 w 8696828"/>
                <a:gd name="connsiteY37" fmla="*/ 1853997 h 2837757"/>
                <a:gd name="connsiteX38" fmla="*/ 0 w 8696828"/>
                <a:gd name="connsiteY38" fmla="*/ 1399960 h 2837757"/>
                <a:gd name="connsiteX39" fmla="*/ 0 w 8696828"/>
                <a:gd name="connsiteY39" fmla="*/ 964842 h 2837757"/>
                <a:gd name="connsiteX40" fmla="*/ 0 w 8696828"/>
                <a:gd name="connsiteY40" fmla="*/ 472969 h 2837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96828" h="2837757" fill="none" extrusionOk="0">
                  <a:moveTo>
                    <a:pt x="0" y="472969"/>
                  </a:moveTo>
                  <a:cubicBezTo>
                    <a:pt x="-19505" y="283989"/>
                    <a:pt x="193301" y="9681"/>
                    <a:pt x="472969" y="0"/>
                  </a:cubicBezTo>
                  <a:cubicBezTo>
                    <a:pt x="653347" y="-16026"/>
                    <a:pt x="831764" y="49259"/>
                    <a:pt x="1146700" y="0"/>
                  </a:cubicBezTo>
                  <a:cubicBezTo>
                    <a:pt x="1461636" y="-49259"/>
                    <a:pt x="1542052" y="40487"/>
                    <a:pt x="1897940" y="0"/>
                  </a:cubicBezTo>
                  <a:cubicBezTo>
                    <a:pt x="2253828" y="-40487"/>
                    <a:pt x="2123692" y="16338"/>
                    <a:pt x="2261636" y="0"/>
                  </a:cubicBezTo>
                  <a:cubicBezTo>
                    <a:pt x="2399580" y="-16338"/>
                    <a:pt x="2612129" y="41573"/>
                    <a:pt x="2857858" y="0"/>
                  </a:cubicBezTo>
                  <a:cubicBezTo>
                    <a:pt x="3103587" y="-41573"/>
                    <a:pt x="3391096" y="3740"/>
                    <a:pt x="3609098" y="0"/>
                  </a:cubicBezTo>
                  <a:cubicBezTo>
                    <a:pt x="3827100" y="-3740"/>
                    <a:pt x="4157630" y="3535"/>
                    <a:pt x="4360338" y="0"/>
                  </a:cubicBezTo>
                  <a:cubicBezTo>
                    <a:pt x="4563046" y="-3535"/>
                    <a:pt x="4731522" y="24727"/>
                    <a:pt x="5034070" y="0"/>
                  </a:cubicBezTo>
                  <a:cubicBezTo>
                    <a:pt x="5336618" y="-24727"/>
                    <a:pt x="5484608" y="39909"/>
                    <a:pt x="5630292" y="0"/>
                  </a:cubicBezTo>
                  <a:cubicBezTo>
                    <a:pt x="5775976" y="-39909"/>
                    <a:pt x="5957148" y="38285"/>
                    <a:pt x="6149005" y="0"/>
                  </a:cubicBezTo>
                  <a:cubicBezTo>
                    <a:pt x="6340862" y="-38285"/>
                    <a:pt x="6375049" y="18037"/>
                    <a:pt x="6590210" y="0"/>
                  </a:cubicBezTo>
                  <a:cubicBezTo>
                    <a:pt x="6805371" y="-18037"/>
                    <a:pt x="6912912" y="47006"/>
                    <a:pt x="7108923" y="0"/>
                  </a:cubicBezTo>
                  <a:cubicBezTo>
                    <a:pt x="7304934" y="-47006"/>
                    <a:pt x="7439482" y="41559"/>
                    <a:pt x="7705146" y="0"/>
                  </a:cubicBezTo>
                  <a:cubicBezTo>
                    <a:pt x="7970810" y="-41559"/>
                    <a:pt x="7970193" y="52445"/>
                    <a:pt x="8223859" y="0"/>
                  </a:cubicBezTo>
                  <a:cubicBezTo>
                    <a:pt x="8468072" y="-4251"/>
                    <a:pt x="8741825" y="213084"/>
                    <a:pt x="8696828" y="472969"/>
                  </a:cubicBezTo>
                  <a:cubicBezTo>
                    <a:pt x="8738771" y="647047"/>
                    <a:pt x="8648361" y="751028"/>
                    <a:pt x="8696828" y="889169"/>
                  </a:cubicBezTo>
                  <a:cubicBezTo>
                    <a:pt x="8745295" y="1027310"/>
                    <a:pt x="8648681" y="1135025"/>
                    <a:pt x="8696828" y="1362124"/>
                  </a:cubicBezTo>
                  <a:cubicBezTo>
                    <a:pt x="8744975" y="1589224"/>
                    <a:pt x="8692987" y="1664251"/>
                    <a:pt x="8696828" y="1797242"/>
                  </a:cubicBezTo>
                  <a:cubicBezTo>
                    <a:pt x="8700669" y="1930233"/>
                    <a:pt x="8660989" y="2201503"/>
                    <a:pt x="8696828" y="2364788"/>
                  </a:cubicBezTo>
                  <a:cubicBezTo>
                    <a:pt x="8674019" y="2629195"/>
                    <a:pt x="8524819" y="2812503"/>
                    <a:pt x="8223859" y="2837757"/>
                  </a:cubicBezTo>
                  <a:cubicBezTo>
                    <a:pt x="7926936" y="2865072"/>
                    <a:pt x="7872071" y="2821353"/>
                    <a:pt x="7627637" y="2837757"/>
                  </a:cubicBezTo>
                  <a:cubicBezTo>
                    <a:pt x="7383203" y="2854161"/>
                    <a:pt x="7225142" y="2810766"/>
                    <a:pt x="7108923" y="2837757"/>
                  </a:cubicBezTo>
                  <a:cubicBezTo>
                    <a:pt x="6992704" y="2864748"/>
                    <a:pt x="6690831" y="2832773"/>
                    <a:pt x="6357683" y="2837757"/>
                  </a:cubicBezTo>
                  <a:cubicBezTo>
                    <a:pt x="6024535" y="2842741"/>
                    <a:pt x="6020931" y="2767197"/>
                    <a:pt x="5761461" y="2837757"/>
                  </a:cubicBezTo>
                  <a:cubicBezTo>
                    <a:pt x="5501991" y="2908317"/>
                    <a:pt x="5465297" y="2832482"/>
                    <a:pt x="5320256" y="2837757"/>
                  </a:cubicBezTo>
                  <a:cubicBezTo>
                    <a:pt x="5175216" y="2843032"/>
                    <a:pt x="4957919" y="2802784"/>
                    <a:pt x="4646525" y="2837757"/>
                  </a:cubicBezTo>
                  <a:cubicBezTo>
                    <a:pt x="4335131" y="2872730"/>
                    <a:pt x="4367646" y="2821137"/>
                    <a:pt x="4205321" y="2837757"/>
                  </a:cubicBezTo>
                  <a:cubicBezTo>
                    <a:pt x="4042996" y="2854377"/>
                    <a:pt x="3943647" y="2836670"/>
                    <a:pt x="3841625" y="2837757"/>
                  </a:cubicBezTo>
                  <a:cubicBezTo>
                    <a:pt x="3739603" y="2838844"/>
                    <a:pt x="3598645" y="2797869"/>
                    <a:pt x="3477929" y="2837757"/>
                  </a:cubicBezTo>
                  <a:cubicBezTo>
                    <a:pt x="3357213" y="2877645"/>
                    <a:pt x="3014672" y="2812646"/>
                    <a:pt x="2881707" y="2837757"/>
                  </a:cubicBezTo>
                  <a:cubicBezTo>
                    <a:pt x="2748742" y="2862868"/>
                    <a:pt x="2621660" y="2810956"/>
                    <a:pt x="2518012" y="2837757"/>
                  </a:cubicBezTo>
                  <a:cubicBezTo>
                    <a:pt x="2414364" y="2864558"/>
                    <a:pt x="2260502" y="2808730"/>
                    <a:pt x="2154316" y="2837757"/>
                  </a:cubicBezTo>
                  <a:cubicBezTo>
                    <a:pt x="2048130" y="2866784"/>
                    <a:pt x="1871531" y="2805680"/>
                    <a:pt x="1790620" y="2837757"/>
                  </a:cubicBezTo>
                  <a:cubicBezTo>
                    <a:pt x="1709709" y="2869834"/>
                    <a:pt x="1378981" y="2762734"/>
                    <a:pt x="1039380" y="2837757"/>
                  </a:cubicBezTo>
                  <a:cubicBezTo>
                    <a:pt x="699779" y="2912780"/>
                    <a:pt x="669315" y="2824826"/>
                    <a:pt x="472969" y="2837757"/>
                  </a:cubicBezTo>
                  <a:cubicBezTo>
                    <a:pt x="265353" y="2835251"/>
                    <a:pt x="-37631" y="2633910"/>
                    <a:pt x="0" y="2364788"/>
                  </a:cubicBezTo>
                  <a:cubicBezTo>
                    <a:pt x="-26611" y="2217341"/>
                    <a:pt x="47914" y="1997658"/>
                    <a:pt x="0" y="1853997"/>
                  </a:cubicBezTo>
                  <a:cubicBezTo>
                    <a:pt x="-47914" y="1710336"/>
                    <a:pt x="32736" y="1562013"/>
                    <a:pt x="0" y="1399960"/>
                  </a:cubicBezTo>
                  <a:cubicBezTo>
                    <a:pt x="-32736" y="1237907"/>
                    <a:pt x="6467" y="1159507"/>
                    <a:pt x="0" y="964842"/>
                  </a:cubicBezTo>
                  <a:cubicBezTo>
                    <a:pt x="-6467" y="770177"/>
                    <a:pt x="24598" y="690556"/>
                    <a:pt x="0" y="472969"/>
                  </a:cubicBezTo>
                  <a:close/>
                </a:path>
                <a:path w="8696828" h="2837757" stroke="0" extrusionOk="0">
                  <a:moveTo>
                    <a:pt x="0" y="472969"/>
                  </a:moveTo>
                  <a:cubicBezTo>
                    <a:pt x="19208" y="223727"/>
                    <a:pt x="205813" y="32493"/>
                    <a:pt x="472969" y="0"/>
                  </a:cubicBezTo>
                  <a:cubicBezTo>
                    <a:pt x="629659" y="-19059"/>
                    <a:pt x="811593" y="32315"/>
                    <a:pt x="914174" y="0"/>
                  </a:cubicBezTo>
                  <a:cubicBezTo>
                    <a:pt x="1016756" y="-32315"/>
                    <a:pt x="1223175" y="2746"/>
                    <a:pt x="1432887" y="0"/>
                  </a:cubicBezTo>
                  <a:cubicBezTo>
                    <a:pt x="1642599" y="-2746"/>
                    <a:pt x="1906006" y="51318"/>
                    <a:pt x="2106618" y="0"/>
                  </a:cubicBezTo>
                  <a:cubicBezTo>
                    <a:pt x="2307230" y="-51318"/>
                    <a:pt x="2447400" y="46570"/>
                    <a:pt x="2547823" y="0"/>
                  </a:cubicBezTo>
                  <a:cubicBezTo>
                    <a:pt x="2648246" y="-46570"/>
                    <a:pt x="2841737" y="52158"/>
                    <a:pt x="2989027" y="0"/>
                  </a:cubicBezTo>
                  <a:cubicBezTo>
                    <a:pt x="3136317" y="-52158"/>
                    <a:pt x="3387631" y="59066"/>
                    <a:pt x="3662758" y="0"/>
                  </a:cubicBezTo>
                  <a:cubicBezTo>
                    <a:pt x="3937885" y="-59066"/>
                    <a:pt x="4122551" y="42356"/>
                    <a:pt x="4336490" y="0"/>
                  </a:cubicBezTo>
                  <a:cubicBezTo>
                    <a:pt x="4550429" y="-42356"/>
                    <a:pt x="4722234" y="71585"/>
                    <a:pt x="5010221" y="0"/>
                  </a:cubicBezTo>
                  <a:cubicBezTo>
                    <a:pt x="5298208" y="-71585"/>
                    <a:pt x="5340168" y="51703"/>
                    <a:pt x="5528934" y="0"/>
                  </a:cubicBezTo>
                  <a:cubicBezTo>
                    <a:pt x="5717700" y="-51703"/>
                    <a:pt x="5901254" y="16031"/>
                    <a:pt x="6047648" y="0"/>
                  </a:cubicBezTo>
                  <a:cubicBezTo>
                    <a:pt x="6194042" y="-16031"/>
                    <a:pt x="6321345" y="9205"/>
                    <a:pt x="6566361" y="0"/>
                  </a:cubicBezTo>
                  <a:cubicBezTo>
                    <a:pt x="6811377" y="-9205"/>
                    <a:pt x="7042745" y="69663"/>
                    <a:pt x="7317601" y="0"/>
                  </a:cubicBezTo>
                  <a:cubicBezTo>
                    <a:pt x="7592457" y="-69663"/>
                    <a:pt x="7576037" y="42012"/>
                    <a:pt x="7681297" y="0"/>
                  </a:cubicBezTo>
                  <a:cubicBezTo>
                    <a:pt x="7786557" y="-42012"/>
                    <a:pt x="8025107" y="62275"/>
                    <a:pt x="8223859" y="0"/>
                  </a:cubicBezTo>
                  <a:cubicBezTo>
                    <a:pt x="8523346" y="62215"/>
                    <a:pt x="8735071" y="219748"/>
                    <a:pt x="8696828" y="472969"/>
                  </a:cubicBezTo>
                  <a:cubicBezTo>
                    <a:pt x="8696892" y="701793"/>
                    <a:pt x="8670889" y="775375"/>
                    <a:pt x="8696828" y="983760"/>
                  </a:cubicBezTo>
                  <a:cubicBezTo>
                    <a:pt x="8722767" y="1192145"/>
                    <a:pt x="8674648" y="1206588"/>
                    <a:pt x="8696828" y="1418879"/>
                  </a:cubicBezTo>
                  <a:cubicBezTo>
                    <a:pt x="8719008" y="1631170"/>
                    <a:pt x="8672620" y="1717428"/>
                    <a:pt x="8696828" y="1853997"/>
                  </a:cubicBezTo>
                  <a:cubicBezTo>
                    <a:pt x="8721036" y="1990566"/>
                    <a:pt x="8643184" y="2155848"/>
                    <a:pt x="8696828" y="2364788"/>
                  </a:cubicBezTo>
                  <a:cubicBezTo>
                    <a:pt x="8714605" y="2560330"/>
                    <a:pt x="8489176" y="2858565"/>
                    <a:pt x="8223859" y="2837757"/>
                  </a:cubicBezTo>
                  <a:cubicBezTo>
                    <a:pt x="8065795" y="2888443"/>
                    <a:pt x="7873947" y="2794643"/>
                    <a:pt x="7782654" y="2837757"/>
                  </a:cubicBezTo>
                  <a:cubicBezTo>
                    <a:pt x="7691361" y="2880871"/>
                    <a:pt x="7527869" y="2808158"/>
                    <a:pt x="7341450" y="2837757"/>
                  </a:cubicBezTo>
                  <a:cubicBezTo>
                    <a:pt x="7155031" y="2867356"/>
                    <a:pt x="7024653" y="2827992"/>
                    <a:pt x="6900245" y="2837757"/>
                  </a:cubicBezTo>
                  <a:cubicBezTo>
                    <a:pt x="6775838" y="2847522"/>
                    <a:pt x="6482358" y="2815843"/>
                    <a:pt x="6226514" y="2837757"/>
                  </a:cubicBezTo>
                  <a:cubicBezTo>
                    <a:pt x="5970670" y="2859671"/>
                    <a:pt x="5942100" y="2811180"/>
                    <a:pt x="5785310" y="2837757"/>
                  </a:cubicBezTo>
                  <a:cubicBezTo>
                    <a:pt x="5628520" y="2864334"/>
                    <a:pt x="5282747" y="2789136"/>
                    <a:pt x="5111579" y="2837757"/>
                  </a:cubicBezTo>
                  <a:cubicBezTo>
                    <a:pt x="4940411" y="2886378"/>
                    <a:pt x="4693280" y="2771238"/>
                    <a:pt x="4437847" y="2837757"/>
                  </a:cubicBezTo>
                  <a:cubicBezTo>
                    <a:pt x="4182414" y="2904276"/>
                    <a:pt x="3966764" y="2793766"/>
                    <a:pt x="3764116" y="2837757"/>
                  </a:cubicBezTo>
                  <a:cubicBezTo>
                    <a:pt x="3561468" y="2881748"/>
                    <a:pt x="3344103" y="2792049"/>
                    <a:pt x="3090385" y="2837757"/>
                  </a:cubicBezTo>
                  <a:cubicBezTo>
                    <a:pt x="2836667" y="2883465"/>
                    <a:pt x="2782869" y="2832822"/>
                    <a:pt x="2649180" y="2837757"/>
                  </a:cubicBezTo>
                  <a:cubicBezTo>
                    <a:pt x="2515492" y="2842692"/>
                    <a:pt x="2354414" y="2790844"/>
                    <a:pt x="2130467" y="2837757"/>
                  </a:cubicBezTo>
                  <a:cubicBezTo>
                    <a:pt x="1906520" y="2884670"/>
                    <a:pt x="1769428" y="2777166"/>
                    <a:pt x="1456736" y="2837757"/>
                  </a:cubicBezTo>
                  <a:cubicBezTo>
                    <a:pt x="1144044" y="2898348"/>
                    <a:pt x="1227542" y="2835720"/>
                    <a:pt x="1015531" y="2837757"/>
                  </a:cubicBezTo>
                  <a:cubicBezTo>
                    <a:pt x="803520" y="2839794"/>
                    <a:pt x="693523" y="2836551"/>
                    <a:pt x="472969" y="2837757"/>
                  </a:cubicBezTo>
                  <a:cubicBezTo>
                    <a:pt x="232868" y="2782705"/>
                    <a:pt x="-24058" y="2605558"/>
                    <a:pt x="0" y="2364788"/>
                  </a:cubicBezTo>
                  <a:cubicBezTo>
                    <a:pt x="-46725" y="2265483"/>
                    <a:pt x="38940" y="2053551"/>
                    <a:pt x="0" y="1891833"/>
                  </a:cubicBezTo>
                  <a:cubicBezTo>
                    <a:pt x="-38940" y="1730115"/>
                    <a:pt x="39516" y="1657897"/>
                    <a:pt x="0" y="1475633"/>
                  </a:cubicBezTo>
                  <a:cubicBezTo>
                    <a:pt x="-39516" y="1293369"/>
                    <a:pt x="21438" y="1248477"/>
                    <a:pt x="0" y="1059433"/>
                  </a:cubicBezTo>
                  <a:cubicBezTo>
                    <a:pt x="-21438" y="870389"/>
                    <a:pt x="30186" y="737452"/>
                    <a:pt x="0" y="472969"/>
                  </a:cubicBezTo>
                  <a:close/>
                </a:path>
              </a:pathLst>
            </a:custGeom>
            <a:solidFill>
              <a:schemeClr val="accent5">
                <a:lumMod val="20000"/>
                <a:lumOff val="80000"/>
              </a:schemeClr>
            </a:solidFill>
            <a:ln w="9525">
              <a:noFill/>
              <a:extLst>
                <a:ext uri="{C807C97D-BFC1-408E-A445-0C87EB9F89A2}">
                  <ask:lineSketchStyleProps xmlns:ask="http://schemas.microsoft.com/office/drawing/2018/sketchyshapes" sd="371080385">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BD113957-CFB2-5104-D907-338B8FC9566B}"/>
                </a:ext>
              </a:extLst>
            </p:cNvPr>
            <p:cNvSpPr/>
            <p:nvPr/>
          </p:nvSpPr>
          <p:spPr>
            <a:xfrm>
              <a:off x="4056236" y="2373360"/>
              <a:ext cx="9496510" cy="3154710"/>
            </a:xfrm>
            <a:prstGeom prst="rect">
              <a:avLst/>
            </a:prstGeom>
            <a:noFill/>
          </p:spPr>
          <p:txBody>
            <a:bodyPr wrap="none" lIns="91440" tIns="45720" rIns="91440" bIns="45720">
              <a:spAutoFit/>
            </a:bodyPr>
            <a:lstStyle/>
            <a:p>
              <a:pPr algn="ctr"/>
              <a:r>
                <a:rPr lang="en-US" sz="19900" b="1" cap="none" spc="0" dirty="0">
                  <a:ln w="0"/>
                  <a:solidFill>
                    <a:srgbClr val="C00000"/>
                  </a:solidFill>
                  <a:latin typeface="+mj-lt"/>
                </a:rPr>
                <a:t>‘</a:t>
              </a:r>
              <a:r>
                <a:rPr lang="en-US" sz="19900" b="0" cap="none" spc="0" dirty="0">
                  <a:ln w="0"/>
                  <a:solidFill>
                    <a:srgbClr val="0070C0"/>
                  </a:solidFill>
                  <a:latin typeface="Josefin Slab SemiBold" panose="02000000000000000000" pitchFamily="2" charset="0"/>
                </a:rPr>
                <a:t>friendly</a:t>
              </a:r>
            </a:p>
          </p:txBody>
        </p:sp>
      </p:grpSp>
      <p:sp>
        <p:nvSpPr>
          <p:cNvPr id="51" name="Rectangle 50">
            <a:extLst>
              <a:ext uri="{FF2B5EF4-FFF2-40B4-BE49-F238E27FC236}">
                <a16:creationId xmlns:a16="http://schemas.microsoft.com/office/drawing/2014/main" id="{CF538D4C-5806-DD19-4E85-F1745E0A8DE0}"/>
              </a:ext>
            </a:extLst>
          </p:cNvPr>
          <p:cNvSpPr/>
          <p:nvPr/>
        </p:nvSpPr>
        <p:spPr>
          <a:xfrm>
            <a:off x="3643557" y="6016379"/>
            <a:ext cx="10830209" cy="2215991"/>
          </a:xfrm>
          <a:prstGeom prst="rect">
            <a:avLst/>
          </a:prstGeom>
          <a:noFill/>
        </p:spPr>
        <p:txBody>
          <a:bodyPr wrap="none" lIns="91440" tIns="45720" rIns="91440" bIns="45720">
            <a:spAutoFit/>
          </a:bodyPr>
          <a:lstStyle/>
          <a:p>
            <a:pPr algn="ctr"/>
            <a:r>
              <a:rPr lang="en-US" sz="13800" cap="none" spc="0" dirty="0">
                <a:ln w="0"/>
                <a:latin typeface="Josefin Slab SemiBold" panose="02000000000000000000" pitchFamily="2" charset="0"/>
              </a:rPr>
              <a:t>She’s</a:t>
            </a:r>
            <a:r>
              <a:rPr lang="en-US" sz="13800" b="1" cap="none" spc="0" dirty="0">
                <a:ln w="0"/>
                <a:latin typeface="+mj-lt"/>
              </a:rPr>
              <a:t> </a:t>
            </a:r>
            <a:r>
              <a:rPr lang="en-US" sz="13800" b="1" cap="none" spc="0" dirty="0">
                <a:ln w="0"/>
                <a:solidFill>
                  <a:srgbClr val="C00000"/>
                </a:solidFill>
                <a:latin typeface="+mj-lt"/>
              </a:rPr>
              <a:t>‘</a:t>
            </a:r>
            <a:r>
              <a:rPr lang="en-US" sz="13800" b="0" cap="none" spc="0" dirty="0">
                <a:ln w="0"/>
                <a:solidFill>
                  <a:srgbClr val="0070C0"/>
                </a:solidFill>
                <a:latin typeface="Josefin Slab SemiBold" panose="02000000000000000000" pitchFamily="2" charset="0"/>
              </a:rPr>
              <a:t>friendly</a:t>
            </a:r>
            <a:r>
              <a:rPr lang="en-US" sz="13800" b="0" cap="none" spc="0" dirty="0">
                <a:ln w="0"/>
                <a:latin typeface="Josefin Slab SemiBold" panose="02000000000000000000" pitchFamily="2" charset="0"/>
              </a:rPr>
              <a:t>.</a:t>
            </a:r>
          </a:p>
        </p:txBody>
      </p:sp>
      <p:pic>
        <p:nvPicPr>
          <p:cNvPr id="53" name="Track 32">
            <a:hlinkClick r:id="" action="ppaction://media"/>
            <a:extLst>
              <a:ext uri="{FF2B5EF4-FFF2-40B4-BE49-F238E27FC236}">
                <a16:creationId xmlns:a16="http://schemas.microsoft.com/office/drawing/2014/main" id="{A60A77A3-912F-97E1-0432-375216D6D320}"/>
              </a:ext>
            </a:extLst>
          </p:cNvPr>
          <p:cNvPicPr>
            <a:picLocks noChangeAspect="1"/>
          </p:cNvPicPr>
          <p:nvPr>
            <a:audioFile r:link="rId1"/>
            <p:extLst>
              <p:ext uri="{DAA4B4D4-6D71-4841-9C94-3DE7FCFB9230}">
                <p14:media xmlns:p14="http://schemas.microsoft.com/office/powerpoint/2010/main" r:embed="rId2">
                  <p14:trim st="15138" end="5945.8125"/>
                </p14:media>
              </p:ext>
            </p:extLst>
          </p:nvPr>
        </p:nvPicPr>
        <p:blipFill>
          <a:blip r:embed="rId12"/>
          <a:stretch>
            <a:fillRect/>
          </a:stretch>
        </p:blipFill>
        <p:spPr>
          <a:xfrm>
            <a:off x="18440400" y="2817362"/>
            <a:ext cx="1112838" cy="1112838"/>
          </a:xfrm>
          <a:prstGeom prst="rect">
            <a:avLst/>
          </a:prstGeom>
        </p:spPr>
      </p:pic>
      <p:pic>
        <p:nvPicPr>
          <p:cNvPr id="54" name="Track 32">
            <a:hlinkClick r:id="" action="ppaction://media"/>
            <a:extLst>
              <a:ext uri="{FF2B5EF4-FFF2-40B4-BE49-F238E27FC236}">
                <a16:creationId xmlns:a16="http://schemas.microsoft.com/office/drawing/2014/main" id="{2C3DA109-D891-7C80-A4C6-EE8338B1D9E8}"/>
              </a:ext>
            </a:extLst>
          </p:cNvPr>
          <p:cNvPicPr>
            <a:picLocks noChangeAspect="1"/>
          </p:cNvPicPr>
          <p:nvPr>
            <a:audioFile r:link="rId1"/>
            <p:extLst>
              <p:ext uri="{DAA4B4D4-6D71-4841-9C94-3DE7FCFB9230}">
                <p14:media xmlns:p14="http://schemas.microsoft.com/office/powerpoint/2010/main" r:embed="rId2">
                  <p14:trim st="17986" end="2782.8125"/>
                </p14:media>
              </p:ext>
            </p:extLst>
          </p:nvPr>
        </p:nvPicPr>
        <p:blipFill>
          <a:blip r:embed="rId12"/>
          <a:stretch>
            <a:fillRect/>
          </a:stretch>
        </p:blipFill>
        <p:spPr>
          <a:xfrm>
            <a:off x="18588326" y="6819900"/>
            <a:ext cx="1112838" cy="1112838"/>
          </a:xfrm>
          <a:prstGeom prst="rect">
            <a:avLst/>
          </a:prstGeom>
        </p:spPr>
      </p:pic>
    </p:spTree>
    <p:extLst>
      <p:ext uri="{BB962C8B-B14F-4D97-AF65-F5344CB8AC3E}">
        <p14:creationId xmlns:p14="http://schemas.microsoft.com/office/powerpoint/2010/main" val="2653433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486" fill="hold"/>
                                        <p:tgtEl>
                                          <p:spTgt spid="53"/>
                                        </p:tgtEl>
                                      </p:cBhvr>
                                    </p:cmd>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500" fill="hold"/>
                                        <p:tgtEl>
                                          <p:spTgt spid="43"/>
                                        </p:tgtEl>
                                        <p:attrNameLst>
                                          <p:attrName>ppt_x</p:attrName>
                                        </p:attrNameLst>
                                      </p:cBhvr>
                                      <p:tavLst>
                                        <p:tav tm="0">
                                          <p:val>
                                            <p:strVal val="0-#ppt_w/2"/>
                                          </p:val>
                                        </p:tav>
                                        <p:tav tm="100000">
                                          <p:val>
                                            <p:strVal val="#ppt_x"/>
                                          </p:val>
                                        </p:tav>
                                      </p:tavLst>
                                    </p:anim>
                                    <p:anim calcmode="lin" valueType="num">
                                      <p:cBhvr additive="base">
                                        <p:cTn id="16" dur="500" fill="hold"/>
                                        <p:tgtEl>
                                          <p:spTgt spid="4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5" name="wind.wav"/>
                                        </p:tgtEl>
                                      </p:cMediaNode>
                                    </p:audio>
                                  </p:subTnLst>
                                </p:cTn>
                              </p:par>
                              <p:par>
                                <p:cTn id="17" presetID="42"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1000"/>
                                        <p:tgtEl>
                                          <p:spTgt spid="51"/>
                                        </p:tgtEl>
                                      </p:cBhvr>
                                    </p:animEffect>
                                    <p:anim calcmode="lin" valueType="num">
                                      <p:cBhvr>
                                        <p:cTn id="20" dur="1000" fill="hold"/>
                                        <p:tgtEl>
                                          <p:spTgt spid="51"/>
                                        </p:tgtEl>
                                        <p:attrNameLst>
                                          <p:attrName>ppt_x</p:attrName>
                                        </p:attrNameLst>
                                      </p:cBhvr>
                                      <p:tavLst>
                                        <p:tav tm="0">
                                          <p:val>
                                            <p:strVal val="#ppt_x"/>
                                          </p:val>
                                        </p:tav>
                                        <p:tav tm="100000">
                                          <p:val>
                                            <p:strVal val="#ppt_x"/>
                                          </p:val>
                                        </p:tav>
                                      </p:tavLst>
                                    </p:anim>
                                    <p:anim calcmode="lin" valueType="num">
                                      <p:cBhvr>
                                        <p:cTn id="21" dur="1000" fill="hold"/>
                                        <p:tgtEl>
                                          <p:spTgt spid="51"/>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 presetClass="mediacall" presetSubtype="0" fill="hold" nodeType="afterEffect">
                                  <p:stCondLst>
                                    <p:cond delay="0"/>
                                  </p:stCondLst>
                                  <p:childTnLst>
                                    <p:cmd type="call" cmd="playFrom(0.0)">
                                      <p:cBhvr>
                                        <p:cTn id="24" dur="1801"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5" fill="hold" display="0">
                  <p:stCondLst>
                    <p:cond delay="indefinite"/>
                  </p:stCondLst>
                  <p:endCondLst>
                    <p:cond evt="onStopAudio" delay="0">
                      <p:tgtEl>
                        <p:sldTgt/>
                      </p:tgtEl>
                    </p:cond>
                  </p:endCondLst>
                </p:cTn>
                <p:tgtEl>
                  <p:spTgt spid="53"/>
                </p:tgtEl>
              </p:cMediaNode>
            </p:audio>
            <p:audio>
              <p:cMediaNode vol="100000">
                <p:cTn id="26" fill="hold" display="0">
                  <p:stCondLst>
                    <p:cond delay="indefinite"/>
                  </p:stCondLst>
                  <p:endCondLst>
                    <p:cond evt="onStopAudio" delay="0">
                      <p:tgtEl>
                        <p:sldTgt/>
                      </p:tgtEl>
                    </p:cond>
                  </p:endCondLst>
                </p:cTn>
                <p:tgtEl>
                  <p:spTgt spid="54"/>
                </p:tgtEl>
              </p:cMediaNode>
            </p:audio>
          </p:childTnLst>
        </p:cTn>
      </p:par>
    </p:tnLst>
    <p:bldLst>
      <p:bldP spid="5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095901-C04D-3B06-960B-8812477DFDED}"/>
              </a:ext>
            </a:extLst>
          </p:cNvPr>
          <p:cNvPicPr>
            <a:picLocks noChangeAspect="1"/>
          </p:cNvPicPr>
          <p:nvPr/>
        </p:nvPicPr>
        <p:blipFill>
          <a:blip r:embed="rId5"/>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6"/>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7"/>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8"/>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181600" y="1387403"/>
            <a:ext cx="81533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WORK in PAIRS</a:t>
            </a:r>
          </a:p>
        </p:txBody>
      </p:sp>
      <p:pic>
        <p:nvPicPr>
          <p:cNvPr id="6" name="cartoon-intro-13087">
            <a:hlinkClick r:id="" action="ppaction://media"/>
            <a:extLst>
              <a:ext uri="{FF2B5EF4-FFF2-40B4-BE49-F238E27FC236}">
                <a16:creationId xmlns:a16="http://schemas.microsoft.com/office/drawing/2014/main" id="{8F3A3686-9AEF-D3C4-0970-5899A94F458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571075" y="3762715"/>
            <a:ext cx="1493837" cy="1493837"/>
          </a:xfrm>
          <a:prstGeom prst="rect">
            <a:avLst/>
          </a:prstGeom>
        </p:spPr>
      </p:pic>
      <p:pic>
        <p:nvPicPr>
          <p:cNvPr id="13" name="Picture 12">
            <a:extLst>
              <a:ext uri="{FF2B5EF4-FFF2-40B4-BE49-F238E27FC236}">
                <a16:creationId xmlns:a16="http://schemas.microsoft.com/office/drawing/2014/main" id="{309C06E1-4963-F7C6-E3FE-668FF535D326}"/>
              </a:ext>
            </a:extLst>
          </p:cNvPr>
          <p:cNvPicPr>
            <a:picLocks noChangeAspect="1"/>
          </p:cNvPicPr>
          <p:nvPr/>
        </p:nvPicPr>
        <p:blipFill rotWithShape="1">
          <a:blip r:embed="rId10">
            <a:extLst>
              <a:ext uri="{28A0092B-C50C-407E-A947-70E740481C1C}">
                <a14:useLocalDpi xmlns:a14="http://schemas.microsoft.com/office/drawing/2010/main" val="0"/>
              </a:ext>
            </a:extLst>
          </a:blip>
          <a:srcRect l="507" r="507"/>
          <a:stretch/>
        </p:blipFill>
        <p:spPr>
          <a:xfrm>
            <a:off x="3052717" y="3353349"/>
            <a:ext cx="5086291" cy="4038038"/>
          </a:xfrm>
          <a:prstGeom prst="rect">
            <a:avLst/>
          </a:prstGeom>
          <a:ln w="88900" cap="sq" cmpd="thickThin">
            <a:solidFill>
              <a:srgbClr val="000000"/>
            </a:solidFill>
            <a:prstDash val="solid"/>
            <a:miter lim="800000"/>
          </a:ln>
          <a:effectLst>
            <a:innerShdw blurRad="76200">
              <a:srgbClr val="000000"/>
            </a:innerShdw>
          </a:effectLst>
        </p:spPr>
      </p:pic>
      <p:pic>
        <p:nvPicPr>
          <p:cNvPr id="14" name="Picture 13">
            <a:extLst>
              <a:ext uri="{FF2B5EF4-FFF2-40B4-BE49-F238E27FC236}">
                <a16:creationId xmlns:a16="http://schemas.microsoft.com/office/drawing/2014/main" id="{5C2CEF4D-D76F-D392-C42F-DE2D021E11CE}"/>
              </a:ext>
            </a:extLst>
          </p:cNvPr>
          <p:cNvPicPr>
            <a:picLocks noChangeAspect="1"/>
          </p:cNvPicPr>
          <p:nvPr/>
        </p:nvPicPr>
        <p:blipFill rotWithShape="1">
          <a:blip r:embed="rId11">
            <a:extLst>
              <a:ext uri="{28A0092B-C50C-407E-A947-70E740481C1C}">
                <a14:useLocalDpi xmlns:a14="http://schemas.microsoft.com/office/drawing/2010/main" val="0"/>
              </a:ext>
            </a:extLst>
          </a:blip>
          <a:srcRect l="3310" r="3310"/>
          <a:stretch/>
        </p:blipFill>
        <p:spPr>
          <a:xfrm>
            <a:off x="8305800" y="3363816"/>
            <a:ext cx="7108364" cy="4038038"/>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descr="A couple of girls holding books&#10;&#10;Description automatically generated">
            <a:extLst>
              <a:ext uri="{FF2B5EF4-FFF2-40B4-BE49-F238E27FC236}">
                <a16:creationId xmlns:a16="http://schemas.microsoft.com/office/drawing/2014/main" id="{4DD11475-E8D2-AAC7-D66D-C4AB74478CD2}"/>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13879397" y="-333837"/>
            <a:ext cx="4691678" cy="37432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E03341-2558-FA9A-6231-5EF4A42176BC}"/>
              </a:ext>
            </a:extLst>
          </p:cNvPr>
          <p:cNvPicPr>
            <a:picLocks noChangeAspect="1"/>
          </p:cNvPicPr>
          <p:nvPr/>
        </p:nvPicPr>
        <p:blipFill>
          <a:blip r:embed="rId6"/>
          <a:stretch>
            <a:fillRect/>
          </a:stretch>
        </p:blipFill>
        <p:spPr>
          <a:xfrm>
            <a:off x="0" y="24183"/>
            <a:ext cx="18358753" cy="10300917"/>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7"/>
            <a:stretch>
              <a:fillRect/>
            </a:stretch>
          </a:blipFill>
        </p:spPr>
        <p:txBody>
          <a:bodyPr/>
          <a:lstStyle/>
          <a:p>
            <a:endParaRPr lang="en-US"/>
          </a:p>
        </p:txBody>
      </p:sp>
      <p:sp>
        <p:nvSpPr>
          <p:cNvPr id="10" name="Freeform 10"/>
          <p:cNvSpPr/>
          <p:nvPr/>
        </p:nvSpPr>
        <p:spPr>
          <a:xfrm rot="2907468">
            <a:off x="-475539" y="8304251"/>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8"/>
            <a:stretch>
              <a:fillRect/>
            </a:stretch>
          </a:blipFill>
        </p:spPr>
        <p:txBody>
          <a:bodyPr/>
          <a:lstStyle/>
          <a:p>
            <a:endParaRPr lang="en-US"/>
          </a:p>
        </p:txBody>
      </p:sp>
      <p:sp>
        <p:nvSpPr>
          <p:cNvPr id="12" name="Freeform 12"/>
          <p:cNvSpPr/>
          <p:nvPr/>
        </p:nvSpPr>
        <p:spPr>
          <a:xfrm>
            <a:off x="-804129" y="40080"/>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410200" y="284486"/>
            <a:ext cx="8153399" cy="1255728"/>
          </a:xfrm>
          <a:prstGeom prst="rect">
            <a:avLst/>
          </a:prstGeom>
          <a:solidFill>
            <a:srgbClr val="006600"/>
          </a:solidFill>
          <a:ln w="57150">
            <a:solidFill>
              <a:schemeClr val="tx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READ and CIRCLE.</a:t>
            </a:r>
          </a:p>
        </p:txBody>
      </p:sp>
      <p:sp>
        <p:nvSpPr>
          <p:cNvPr id="30" name="Freeform 67">
            <a:extLst>
              <a:ext uri="{FF2B5EF4-FFF2-40B4-BE49-F238E27FC236}">
                <a16:creationId xmlns:a16="http://schemas.microsoft.com/office/drawing/2014/main" id="{CAE17FDF-0B82-D300-0C1D-E72F8ECC737E}"/>
              </a:ext>
            </a:extLst>
          </p:cNvPr>
          <p:cNvSpPr/>
          <p:nvPr/>
        </p:nvSpPr>
        <p:spPr>
          <a:xfrm>
            <a:off x="1744357" y="2480109"/>
            <a:ext cx="1330195" cy="1232468"/>
          </a:xfrm>
          <a:custGeom>
            <a:avLst/>
            <a:gdLst/>
            <a:ahLst/>
            <a:cxnLst/>
            <a:rect l="l" t="t" r="r" b="b"/>
            <a:pathLst>
              <a:path w="408855" h="408855">
                <a:moveTo>
                  <a:pt x="0" y="0"/>
                </a:moveTo>
                <a:lnTo>
                  <a:pt x="408856" y="0"/>
                </a:lnTo>
                <a:lnTo>
                  <a:pt x="408856" y="408855"/>
                </a:lnTo>
                <a:lnTo>
                  <a:pt x="0" y="4088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1" name="Freeform 68">
            <a:extLst>
              <a:ext uri="{FF2B5EF4-FFF2-40B4-BE49-F238E27FC236}">
                <a16:creationId xmlns:a16="http://schemas.microsoft.com/office/drawing/2014/main" id="{FB7E5F8C-08DF-71C5-28A1-937F6A4CB642}"/>
              </a:ext>
            </a:extLst>
          </p:cNvPr>
          <p:cNvSpPr/>
          <p:nvPr/>
        </p:nvSpPr>
        <p:spPr>
          <a:xfrm>
            <a:off x="1648276" y="4726590"/>
            <a:ext cx="1343304" cy="1232468"/>
          </a:xfrm>
          <a:custGeom>
            <a:avLst/>
            <a:gdLst/>
            <a:ahLst/>
            <a:cxnLst/>
            <a:rect l="l" t="t" r="r" b="b"/>
            <a:pathLst>
              <a:path w="402593" h="402593">
                <a:moveTo>
                  <a:pt x="0" y="0"/>
                </a:moveTo>
                <a:lnTo>
                  <a:pt x="402593" y="0"/>
                </a:lnTo>
                <a:lnTo>
                  <a:pt x="402593" y="402593"/>
                </a:lnTo>
                <a:lnTo>
                  <a:pt x="0" y="4025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2" name="Freeform 69">
            <a:extLst>
              <a:ext uri="{FF2B5EF4-FFF2-40B4-BE49-F238E27FC236}">
                <a16:creationId xmlns:a16="http://schemas.microsoft.com/office/drawing/2014/main" id="{1F022114-5908-1993-2810-D1F09B267F21}"/>
              </a:ext>
            </a:extLst>
          </p:cNvPr>
          <p:cNvSpPr/>
          <p:nvPr/>
        </p:nvSpPr>
        <p:spPr>
          <a:xfrm>
            <a:off x="1593874" y="6969897"/>
            <a:ext cx="1343302" cy="1232468"/>
          </a:xfrm>
          <a:custGeom>
            <a:avLst/>
            <a:gdLst/>
            <a:ahLst/>
            <a:cxnLst/>
            <a:rect l="l" t="t" r="r" b="b"/>
            <a:pathLst>
              <a:path w="408855" h="408855">
                <a:moveTo>
                  <a:pt x="0" y="0"/>
                </a:moveTo>
                <a:lnTo>
                  <a:pt x="408855" y="0"/>
                </a:lnTo>
                <a:lnTo>
                  <a:pt x="408855" y="408855"/>
                </a:lnTo>
                <a:lnTo>
                  <a:pt x="0" y="4088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43" name="Group 42">
            <a:extLst>
              <a:ext uri="{FF2B5EF4-FFF2-40B4-BE49-F238E27FC236}">
                <a16:creationId xmlns:a16="http://schemas.microsoft.com/office/drawing/2014/main" id="{86A33D45-AE6E-0830-7A5E-89158411F47D}"/>
              </a:ext>
            </a:extLst>
          </p:cNvPr>
          <p:cNvGrpSpPr/>
          <p:nvPr/>
        </p:nvGrpSpPr>
        <p:grpSpPr>
          <a:xfrm>
            <a:off x="3370786" y="2400300"/>
            <a:ext cx="4198669" cy="1402232"/>
            <a:chOff x="3761134" y="2294096"/>
            <a:chExt cx="4198669" cy="1402232"/>
          </a:xfrm>
        </p:grpSpPr>
        <p:sp>
          <p:nvSpPr>
            <p:cNvPr id="33" name="Rectangle: Rounded Corners 32">
              <a:extLst>
                <a:ext uri="{FF2B5EF4-FFF2-40B4-BE49-F238E27FC236}">
                  <a16:creationId xmlns:a16="http://schemas.microsoft.com/office/drawing/2014/main" id="{1034CC32-8955-D4C6-D8D9-4307347CD941}"/>
                </a:ext>
              </a:extLst>
            </p:cNvPr>
            <p:cNvSpPr/>
            <p:nvPr/>
          </p:nvSpPr>
          <p:spPr>
            <a:xfrm>
              <a:off x="3761134" y="2294096"/>
              <a:ext cx="4198669" cy="1402232"/>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Rectangle 36">
              <a:extLst>
                <a:ext uri="{FF2B5EF4-FFF2-40B4-BE49-F238E27FC236}">
                  <a16:creationId xmlns:a16="http://schemas.microsoft.com/office/drawing/2014/main" id="{71AB0617-D9A4-7980-5C11-BC15924B6421}"/>
                </a:ext>
              </a:extLst>
            </p:cNvPr>
            <p:cNvSpPr/>
            <p:nvPr/>
          </p:nvSpPr>
          <p:spPr>
            <a:xfrm>
              <a:off x="3887203" y="2441214"/>
              <a:ext cx="3946530" cy="1107996"/>
            </a:xfrm>
            <a:prstGeom prst="rect">
              <a:avLst/>
            </a:prstGeom>
            <a:no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a.</a:t>
              </a:r>
              <a:r>
                <a:rPr lang="en-US" sz="6600" b="0" cap="none" spc="0" dirty="0">
                  <a:ln w="0"/>
                  <a:solidFill>
                    <a:schemeClr val="tx1"/>
                  </a:solidFill>
                  <a:latin typeface="MTD Feliz en Vista" panose="00000500000000000000" pitchFamily="50" charset="0"/>
                </a:rPr>
                <a:t> friendly</a:t>
              </a:r>
            </a:p>
          </p:txBody>
        </p:sp>
      </p:grpSp>
      <p:grpSp>
        <p:nvGrpSpPr>
          <p:cNvPr id="44" name="Group 43">
            <a:extLst>
              <a:ext uri="{FF2B5EF4-FFF2-40B4-BE49-F238E27FC236}">
                <a16:creationId xmlns:a16="http://schemas.microsoft.com/office/drawing/2014/main" id="{A633AA72-12AE-99B1-1815-62F3E24A9C8D}"/>
              </a:ext>
            </a:extLst>
          </p:cNvPr>
          <p:cNvGrpSpPr/>
          <p:nvPr/>
        </p:nvGrpSpPr>
        <p:grpSpPr>
          <a:xfrm>
            <a:off x="7921736" y="2395227"/>
            <a:ext cx="4198669" cy="1402232"/>
            <a:chOff x="8312084" y="2289023"/>
            <a:chExt cx="4198669" cy="1402232"/>
          </a:xfrm>
        </p:grpSpPr>
        <p:sp>
          <p:nvSpPr>
            <p:cNvPr id="39" name="Rectangle: Rounded Corners 38">
              <a:extLst>
                <a:ext uri="{FF2B5EF4-FFF2-40B4-BE49-F238E27FC236}">
                  <a16:creationId xmlns:a16="http://schemas.microsoft.com/office/drawing/2014/main" id="{F59C41CF-91E3-16FE-D184-19C54B0864B8}"/>
                </a:ext>
              </a:extLst>
            </p:cNvPr>
            <p:cNvSpPr/>
            <p:nvPr/>
          </p:nvSpPr>
          <p:spPr>
            <a:xfrm>
              <a:off x="8312084" y="2289023"/>
              <a:ext cx="4198669" cy="1402232"/>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Rectangle 39">
              <a:extLst>
                <a:ext uri="{FF2B5EF4-FFF2-40B4-BE49-F238E27FC236}">
                  <a16:creationId xmlns:a16="http://schemas.microsoft.com/office/drawing/2014/main" id="{F6DEFEE0-2692-796B-1DD9-7DEB8485304A}"/>
                </a:ext>
              </a:extLst>
            </p:cNvPr>
            <p:cNvSpPr/>
            <p:nvPr/>
          </p:nvSpPr>
          <p:spPr>
            <a:xfrm>
              <a:off x="8598711" y="2436141"/>
              <a:ext cx="3625416" cy="1107996"/>
            </a:xfrm>
            <a:prstGeom prst="rect">
              <a:avLst/>
            </a:prstGeom>
            <a:no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b.</a:t>
              </a:r>
              <a:r>
                <a:rPr lang="en-US" sz="6600" b="0" cap="none" spc="0" dirty="0">
                  <a:ln w="0"/>
                  <a:solidFill>
                    <a:schemeClr val="tx1"/>
                  </a:solidFill>
                  <a:latin typeface="MTD Feliz en Vista" panose="00000500000000000000" pitchFamily="50" charset="0"/>
                </a:rPr>
                <a:t> fifteen</a:t>
              </a:r>
            </a:p>
          </p:txBody>
        </p:sp>
      </p:grpSp>
      <p:grpSp>
        <p:nvGrpSpPr>
          <p:cNvPr id="45" name="Group 44">
            <a:extLst>
              <a:ext uri="{FF2B5EF4-FFF2-40B4-BE49-F238E27FC236}">
                <a16:creationId xmlns:a16="http://schemas.microsoft.com/office/drawing/2014/main" id="{617F5B3F-7097-863A-8DA6-FDD9864118C3}"/>
              </a:ext>
            </a:extLst>
          </p:cNvPr>
          <p:cNvGrpSpPr/>
          <p:nvPr/>
        </p:nvGrpSpPr>
        <p:grpSpPr>
          <a:xfrm>
            <a:off x="12442335" y="2395227"/>
            <a:ext cx="4198669" cy="1402232"/>
            <a:chOff x="12832683" y="2289023"/>
            <a:chExt cx="4198669" cy="1402232"/>
          </a:xfrm>
        </p:grpSpPr>
        <p:sp>
          <p:nvSpPr>
            <p:cNvPr id="41" name="Rectangle: Rounded Corners 40">
              <a:extLst>
                <a:ext uri="{FF2B5EF4-FFF2-40B4-BE49-F238E27FC236}">
                  <a16:creationId xmlns:a16="http://schemas.microsoft.com/office/drawing/2014/main" id="{F228420E-F946-F81C-8016-9E3B82197509}"/>
                </a:ext>
              </a:extLst>
            </p:cNvPr>
            <p:cNvSpPr/>
            <p:nvPr/>
          </p:nvSpPr>
          <p:spPr>
            <a:xfrm>
              <a:off x="12832683" y="2289023"/>
              <a:ext cx="4198669" cy="1402232"/>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Rectangle 41">
              <a:extLst>
                <a:ext uri="{FF2B5EF4-FFF2-40B4-BE49-F238E27FC236}">
                  <a16:creationId xmlns:a16="http://schemas.microsoft.com/office/drawing/2014/main" id="{ABCDD9D4-AE7A-6297-65D1-E337CCAB4AC9}"/>
                </a:ext>
              </a:extLst>
            </p:cNvPr>
            <p:cNvSpPr/>
            <p:nvPr/>
          </p:nvSpPr>
          <p:spPr>
            <a:xfrm>
              <a:off x="13334592" y="2436141"/>
              <a:ext cx="3194850" cy="1107996"/>
            </a:xfrm>
            <a:prstGeom prst="rect">
              <a:avLst/>
            </a:prstGeom>
            <a:no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c.</a:t>
              </a:r>
              <a:r>
                <a:rPr lang="en-US" sz="6600" b="0" cap="none" spc="0" dirty="0">
                  <a:ln w="0"/>
                  <a:solidFill>
                    <a:schemeClr val="tx1"/>
                  </a:solidFill>
                  <a:latin typeface="MTD Feliz en Vista" panose="00000500000000000000" pitchFamily="50" charset="0"/>
                </a:rPr>
                <a:t> active</a:t>
              </a:r>
            </a:p>
          </p:txBody>
        </p:sp>
      </p:grpSp>
      <p:grpSp>
        <p:nvGrpSpPr>
          <p:cNvPr id="46" name="Group 45">
            <a:extLst>
              <a:ext uri="{FF2B5EF4-FFF2-40B4-BE49-F238E27FC236}">
                <a16:creationId xmlns:a16="http://schemas.microsoft.com/office/drawing/2014/main" id="{3CE4D3BA-4900-9D1F-0468-F165FCE7EE22}"/>
              </a:ext>
            </a:extLst>
          </p:cNvPr>
          <p:cNvGrpSpPr/>
          <p:nvPr/>
        </p:nvGrpSpPr>
        <p:grpSpPr>
          <a:xfrm>
            <a:off x="3223267" y="4709017"/>
            <a:ext cx="4198669" cy="1402232"/>
            <a:chOff x="3761134" y="2294096"/>
            <a:chExt cx="4198669" cy="1402232"/>
          </a:xfrm>
          <a:solidFill>
            <a:schemeClr val="accent3">
              <a:lumMod val="40000"/>
              <a:lumOff val="60000"/>
            </a:schemeClr>
          </a:solidFill>
        </p:grpSpPr>
        <p:sp>
          <p:nvSpPr>
            <p:cNvPr id="47" name="Rectangle: Rounded Corners 46">
              <a:extLst>
                <a:ext uri="{FF2B5EF4-FFF2-40B4-BE49-F238E27FC236}">
                  <a16:creationId xmlns:a16="http://schemas.microsoft.com/office/drawing/2014/main" id="{BD398B5F-CFDC-4C57-8CDB-368660B53F62}"/>
                </a:ext>
              </a:extLst>
            </p:cNvPr>
            <p:cNvSpPr/>
            <p:nvPr/>
          </p:nvSpPr>
          <p:spPr>
            <a:xfrm>
              <a:off x="3761134" y="2294096"/>
              <a:ext cx="4198669" cy="140223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Rectangle 47">
              <a:extLst>
                <a:ext uri="{FF2B5EF4-FFF2-40B4-BE49-F238E27FC236}">
                  <a16:creationId xmlns:a16="http://schemas.microsoft.com/office/drawing/2014/main" id="{7B5CD2BE-5246-222B-B7C2-049088C1AE5F}"/>
                </a:ext>
              </a:extLst>
            </p:cNvPr>
            <p:cNvSpPr/>
            <p:nvPr/>
          </p:nvSpPr>
          <p:spPr>
            <a:xfrm>
              <a:off x="4042151" y="2441214"/>
              <a:ext cx="3636638" cy="1107996"/>
            </a:xfrm>
            <a:prstGeom prst="rect">
              <a:avLst/>
            </a:prstGeom>
            <a:grp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a.</a:t>
              </a:r>
              <a:r>
                <a:rPr lang="en-US" sz="6600" b="0" cap="none" spc="0" dirty="0">
                  <a:ln w="0"/>
                  <a:solidFill>
                    <a:schemeClr val="tx1"/>
                  </a:solidFill>
                  <a:latin typeface="MTD Feliz en Vista" panose="00000500000000000000" pitchFamily="50" charset="0"/>
                </a:rPr>
                <a:t> sixteen</a:t>
              </a:r>
            </a:p>
          </p:txBody>
        </p:sp>
      </p:grpSp>
      <p:grpSp>
        <p:nvGrpSpPr>
          <p:cNvPr id="49" name="Group 48">
            <a:extLst>
              <a:ext uri="{FF2B5EF4-FFF2-40B4-BE49-F238E27FC236}">
                <a16:creationId xmlns:a16="http://schemas.microsoft.com/office/drawing/2014/main" id="{EF6193B6-D3FC-B56E-6EA9-866C211728EB}"/>
              </a:ext>
            </a:extLst>
          </p:cNvPr>
          <p:cNvGrpSpPr/>
          <p:nvPr/>
        </p:nvGrpSpPr>
        <p:grpSpPr>
          <a:xfrm>
            <a:off x="7774217" y="4703944"/>
            <a:ext cx="4198669" cy="1402232"/>
            <a:chOff x="8312084" y="2289023"/>
            <a:chExt cx="4198669" cy="1402232"/>
          </a:xfrm>
          <a:solidFill>
            <a:schemeClr val="accent3">
              <a:lumMod val="40000"/>
              <a:lumOff val="60000"/>
            </a:schemeClr>
          </a:solidFill>
        </p:grpSpPr>
        <p:sp>
          <p:nvSpPr>
            <p:cNvPr id="50" name="Rectangle: Rounded Corners 49">
              <a:extLst>
                <a:ext uri="{FF2B5EF4-FFF2-40B4-BE49-F238E27FC236}">
                  <a16:creationId xmlns:a16="http://schemas.microsoft.com/office/drawing/2014/main" id="{6EA96C5A-ACB0-32F9-F5F9-D1E1AC677B8D}"/>
                </a:ext>
              </a:extLst>
            </p:cNvPr>
            <p:cNvSpPr/>
            <p:nvPr/>
          </p:nvSpPr>
          <p:spPr>
            <a:xfrm>
              <a:off x="8312084" y="2289023"/>
              <a:ext cx="4198669" cy="140223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1" name="Rectangle 50">
              <a:extLst>
                <a:ext uri="{FF2B5EF4-FFF2-40B4-BE49-F238E27FC236}">
                  <a16:creationId xmlns:a16="http://schemas.microsoft.com/office/drawing/2014/main" id="{343846C8-1DA9-0E4E-E422-06A306DC86C9}"/>
                </a:ext>
              </a:extLst>
            </p:cNvPr>
            <p:cNvSpPr/>
            <p:nvPr/>
          </p:nvSpPr>
          <p:spPr>
            <a:xfrm>
              <a:off x="8312800" y="2436141"/>
              <a:ext cx="4197239" cy="1107996"/>
            </a:xfrm>
            <a:prstGeom prst="rect">
              <a:avLst/>
            </a:prstGeom>
            <a:grp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b.</a:t>
              </a:r>
              <a:r>
                <a:rPr lang="en-US" sz="6600" b="0" cap="none" spc="0" dirty="0">
                  <a:ln w="0"/>
                  <a:solidFill>
                    <a:schemeClr val="tx1"/>
                  </a:solidFill>
                  <a:latin typeface="MTD Feliz en Vista" panose="00000500000000000000" pitchFamily="50" charset="0"/>
                </a:rPr>
                <a:t> eighteen</a:t>
              </a:r>
            </a:p>
          </p:txBody>
        </p:sp>
      </p:grpSp>
      <p:grpSp>
        <p:nvGrpSpPr>
          <p:cNvPr id="52" name="Group 51">
            <a:extLst>
              <a:ext uri="{FF2B5EF4-FFF2-40B4-BE49-F238E27FC236}">
                <a16:creationId xmlns:a16="http://schemas.microsoft.com/office/drawing/2014/main" id="{0F104C90-7581-6165-6664-D354E1DA4AAD}"/>
              </a:ext>
            </a:extLst>
          </p:cNvPr>
          <p:cNvGrpSpPr/>
          <p:nvPr/>
        </p:nvGrpSpPr>
        <p:grpSpPr>
          <a:xfrm>
            <a:off x="12294816" y="4703944"/>
            <a:ext cx="4198669" cy="1402232"/>
            <a:chOff x="12832683" y="2289023"/>
            <a:chExt cx="4198669" cy="1402232"/>
          </a:xfrm>
          <a:solidFill>
            <a:schemeClr val="accent3">
              <a:lumMod val="40000"/>
              <a:lumOff val="60000"/>
            </a:schemeClr>
          </a:solidFill>
        </p:grpSpPr>
        <p:sp>
          <p:nvSpPr>
            <p:cNvPr id="53" name="Rectangle: Rounded Corners 52">
              <a:extLst>
                <a:ext uri="{FF2B5EF4-FFF2-40B4-BE49-F238E27FC236}">
                  <a16:creationId xmlns:a16="http://schemas.microsoft.com/office/drawing/2014/main" id="{369D92E9-D279-8E77-8A11-B7BC509CF31E}"/>
                </a:ext>
              </a:extLst>
            </p:cNvPr>
            <p:cNvSpPr/>
            <p:nvPr/>
          </p:nvSpPr>
          <p:spPr>
            <a:xfrm>
              <a:off x="12832683" y="2289023"/>
              <a:ext cx="4198669" cy="140223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 name="Rectangle 53">
              <a:extLst>
                <a:ext uri="{FF2B5EF4-FFF2-40B4-BE49-F238E27FC236}">
                  <a16:creationId xmlns:a16="http://schemas.microsoft.com/office/drawing/2014/main" id="{96E9DF63-E251-86EE-AF15-EC6228B4088E}"/>
                </a:ext>
              </a:extLst>
            </p:cNvPr>
            <p:cNvSpPr/>
            <p:nvPr/>
          </p:nvSpPr>
          <p:spPr>
            <a:xfrm>
              <a:off x="13309650" y="2436141"/>
              <a:ext cx="3244734" cy="1107996"/>
            </a:xfrm>
            <a:prstGeom prst="rect">
              <a:avLst/>
            </a:prstGeom>
            <a:grp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c.</a:t>
              </a:r>
              <a:r>
                <a:rPr lang="en-US" sz="6600" b="0" cap="none" spc="0" dirty="0">
                  <a:ln w="0"/>
                  <a:solidFill>
                    <a:schemeClr val="tx1"/>
                  </a:solidFill>
                  <a:latin typeface="MTD Feliz en Vista" panose="00000500000000000000" pitchFamily="50" charset="0"/>
                </a:rPr>
                <a:t> clever</a:t>
              </a:r>
            </a:p>
          </p:txBody>
        </p:sp>
      </p:grpSp>
      <p:grpSp>
        <p:nvGrpSpPr>
          <p:cNvPr id="55" name="Group 54">
            <a:extLst>
              <a:ext uri="{FF2B5EF4-FFF2-40B4-BE49-F238E27FC236}">
                <a16:creationId xmlns:a16="http://schemas.microsoft.com/office/drawing/2014/main" id="{8CDAD6CB-A475-A705-5249-382844A92D74}"/>
              </a:ext>
            </a:extLst>
          </p:cNvPr>
          <p:cNvGrpSpPr/>
          <p:nvPr/>
        </p:nvGrpSpPr>
        <p:grpSpPr>
          <a:xfrm>
            <a:off x="3227454" y="6893010"/>
            <a:ext cx="4198669" cy="1402232"/>
            <a:chOff x="3761134" y="2294096"/>
            <a:chExt cx="4198669" cy="1402232"/>
          </a:xfrm>
          <a:solidFill>
            <a:schemeClr val="accent5">
              <a:lumMod val="40000"/>
              <a:lumOff val="60000"/>
            </a:schemeClr>
          </a:solidFill>
        </p:grpSpPr>
        <p:sp>
          <p:nvSpPr>
            <p:cNvPr id="56" name="Rectangle: Rounded Corners 55">
              <a:extLst>
                <a:ext uri="{FF2B5EF4-FFF2-40B4-BE49-F238E27FC236}">
                  <a16:creationId xmlns:a16="http://schemas.microsoft.com/office/drawing/2014/main" id="{5137732D-4614-7DF7-806C-89BA4D24C4E8}"/>
                </a:ext>
              </a:extLst>
            </p:cNvPr>
            <p:cNvSpPr/>
            <p:nvPr/>
          </p:nvSpPr>
          <p:spPr>
            <a:xfrm>
              <a:off x="3761134" y="2294096"/>
              <a:ext cx="4198669" cy="140223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 name="Rectangle 56">
              <a:extLst>
                <a:ext uri="{FF2B5EF4-FFF2-40B4-BE49-F238E27FC236}">
                  <a16:creationId xmlns:a16="http://schemas.microsoft.com/office/drawing/2014/main" id="{2ED6ADCE-4863-3375-423D-716FA9FEE2D2}"/>
                </a:ext>
              </a:extLst>
            </p:cNvPr>
            <p:cNvSpPr/>
            <p:nvPr/>
          </p:nvSpPr>
          <p:spPr>
            <a:xfrm>
              <a:off x="4050837" y="2441214"/>
              <a:ext cx="3619261" cy="1107996"/>
            </a:xfrm>
            <a:prstGeom prst="rect">
              <a:avLst/>
            </a:prstGeom>
            <a:grp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a.</a:t>
              </a:r>
              <a:r>
                <a:rPr lang="en-US" sz="6600" b="0" cap="none" spc="0" dirty="0">
                  <a:ln w="0"/>
                  <a:solidFill>
                    <a:schemeClr val="tx1"/>
                  </a:solidFill>
                  <a:latin typeface="MTD Feliz en Vista" panose="00000500000000000000" pitchFamily="50" charset="0"/>
                </a:rPr>
                <a:t> helpful</a:t>
              </a:r>
            </a:p>
          </p:txBody>
        </p:sp>
      </p:grpSp>
      <p:grpSp>
        <p:nvGrpSpPr>
          <p:cNvPr id="58" name="Group 57">
            <a:extLst>
              <a:ext uri="{FF2B5EF4-FFF2-40B4-BE49-F238E27FC236}">
                <a16:creationId xmlns:a16="http://schemas.microsoft.com/office/drawing/2014/main" id="{19A861C7-2B7A-8F0D-8C47-CAC7E86460C7}"/>
              </a:ext>
            </a:extLst>
          </p:cNvPr>
          <p:cNvGrpSpPr/>
          <p:nvPr/>
        </p:nvGrpSpPr>
        <p:grpSpPr>
          <a:xfrm>
            <a:off x="7778404" y="6887937"/>
            <a:ext cx="4198669" cy="1402232"/>
            <a:chOff x="8312084" y="2289023"/>
            <a:chExt cx="4198669" cy="1402232"/>
          </a:xfrm>
          <a:solidFill>
            <a:schemeClr val="accent5">
              <a:lumMod val="40000"/>
              <a:lumOff val="60000"/>
            </a:schemeClr>
          </a:solidFill>
        </p:grpSpPr>
        <p:sp>
          <p:nvSpPr>
            <p:cNvPr id="59" name="Rectangle: Rounded Corners 58">
              <a:extLst>
                <a:ext uri="{FF2B5EF4-FFF2-40B4-BE49-F238E27FC236}">
                  <a16:creationId xmlns:a16="http://schemas.microsoft.com/office/drawing/2014/main" id="{E1DC7CCA-9A6A-1EE4-1DC1-5E6BA5D80348}"/>
                </a:ext>
              </a:extLst>
            </p:cNvPr>
            <p:cNvSpPr/>
            <p:nvPr/>
          </p:nvSpPr>
          <p:spPr>
            <a:xfrm>
              <a:off x="8312084" y="2289023"/>
              <a:ext cx="4198669" cy="140223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 name="Rectangle 59">
              <a:extLst>
                <a:ext uri="{FF2B5EF4-FFF2-40B4-BE49-F238E27FC236}">
                  <a16:creationId xmlns:a16="http://schemas.microsoft.com/office/drawing/2014/main" id="{AA42C210-E5B3-05C5-D202-1A033EF6AF7A}"/>
                </a:ext>
              </a:extLst>
            </p:cNvPr>
            <p:cNvSpPr/>
            <p:nvPr/>
          </p:nvSpPr>
          <p:spPr>
            <a:xfrm>
              <a:off x="8834384" y="2436141"/>
              <a:ext cx="3154070" cy="1107996"/>
            </a:xfrm>
            <a:prstGeom prst="rect">
              <a:avLst/>
            </a:prstGeom>
            <a:grp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b.</a:t>
              </a:r>
              <a:r>
                <a:rPr lang="en-US" sz="6600" b="0" cap="none" spc="0" dirty="0">
                  <a:ln w="0"/>
                  <a:solidFill>
                    <a:schemeClr val="tx1"/>
                  </a:solidFill>
                  <a:latin typeface="MTD Feliz en Vista" panose="00000500000000000000" pitchFamily="50" charset="0"/>
                </a:rPr>
                <a:t> about</a:t>
              </a:r>
            </a:p>
          </p:txBody>
        </p:sp>
      </p:grpSp>
      <p:grpSp>
        <p:nvGrpSpPr>
          <p:cNvPr id="61" name="Group 60">
            <a:extLst>
              <a:ext uri="{FF2B5EF4-FFF2-40B4-BE49-F238E27FC236}">
                <a16:creationId xmlns:a16="http://schemas.microsoft.com/office/drawing/2014/main" id="{08AA5728-DFB9-5702-CA50-72C02AE89B93}"/>
              </a:ext>
            </a:extLst>
          </p:cNvPr>
          <p:cNvGrpSpPr/>
          <p:nvPr/>
        </p:nvGrpSpPr>
        <p:grpSpPr>
          <a:xfrm>
            <a:off x="12287824" y="6887937"/>
            <a:ext cx="4221027" cy="1402232"/>
            <a:chOff x="12821504" y="2289023"/>
            <a:chExt cx="4221027" cy="1402232"/>
          </a:xfrm>
          <a:solidFill>
            <a:schemeClr val="accent5">
              <a:lumMod val="40000"/>
              <a:lumOff val="60000"/>
            </a:schemeClr>
          </a:solidFill>
        </p:grpSpPr>
        <p:sp>
          <p:nvSpPr>
            <p:cNvPr id="62" name="Rectangle: Rounded Corners 61">
              <a:extLst>
                <a:ext uri="{FF2B5EF4-FFF2-40B4-BE49-F238E27FC236}">
                  <a16:creationId xmlns:a16="http://schemas.microsoft.com/office/drawing/2014/main" id="{ADF20255-CB37-C1BA-5819-FAB0DAADBD70}"/>
                </a:ext>
              </a:extLst>
            </p:cNvPr>
            <p:cNvSpPr/>
            <p:nvPr/>
          </p:nvSpPr>
          <p:spPr>
            <a:xfrm>
              <a:off x="12832683" y="2289023"/>
              <a:ext cx="4198669" cy="140223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 name="Rectangle 62">
              <a:extLst>
                <a:ext uri="{FF2B5EF4-FFF2-40B4-BE49-F238E27FC236}">
                  <a16:creationId xmlns:a16="http://schemas.microsoft.com/office/drawing/2014/main" id="{2FB120E7-E229-4062-9198-5EF6C34F9C01}"/>
                </a:ext>
              </a:extLst>
            </p:cNvPr>
            <p:cNvSpPr/>
            <p:nvPr/>
          </p:nvSpPr>
          <p:spPr>
            <a:xfrm>
              <a:off x="12821504" y="2436141"/>
              <a:ext cx="4221027" cy="1107996"/>
            </a:xfrm>
            <a:prstGeom prst="rect">
              <a:avLst/>
            </a:prstGeom>
            <a:grp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c.</a:t>
              </a:r>
              <a:r>
                <a:rPr lang="en-US" sz="6600" b="0" cap="none" spc="0" dirty="0">
                  <a:ln w="0"/>
                  <a:solidFill>
                    <a:schemeClr val="tx1"/>
                  </a:solidFill>
                  <a:latin typeface="MTD Feliz en Vista" panose="00000500000000000000" pitchFamily="50" charset="0"/>
                </a:rPr>
                <a:t> nineteen</a:t>
              </a:r>
            </a:p>
          </p:txBody>
        </p:sp>
      </p:grpSp>
      <p:pic>
        <p:nvPicPr>
          <p:cNvPr id="64" name="Valse Favorite - Various Artists - Hòa Tấu Của Bé - Various Artists - Album">
            <a:hlinkClick r:id="" action="ppaction://media"/>
            <a:extLst>
              <a:ext uri="{FF2B5EF4-FFF2-40B4-BE49-F238E27FC236}">
                <a16:creationId xmlns:a16="http://schemas.microsoft.com/office/drawing/2014/main" id="{B8AF348E-D819-35BB-F3DB-275137D1C48D}"/>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506270" y="2542345"/>
            <a:ext cx="1112837" cy="1112837"/>
          </a:xfrm>
          <a:prstGeom prst="rect">
            <a:avLst/>
          </a:prstGeom>
        </p:spPr>
      </p:pic>
      <p:sp>
        <p:nvSpPr>
          <p:cNvPr id="65" name="Oval 64">
            <a:extLst>
              <a:ext uri="{FF2B5EF4-FFF2-40B4-BE49-F238E27FC236}">
                <a16:creationId xmlns:a16="http://schemas.microsoft.com/office/drawing/2014/main" id="{07230AEF-29D7-4B1D-7C38-181DEA7B77E5}"/>
              </a:ext>
            </a:extLst>
          </p:cNvPr>
          <p:cNvSpPr/>
          <p:nvPr/>
        </p:nvSpPr>
        <p:spPr>
          <a:xfrm>
            <a:off x="7687104" y="1987251"/>
            <a:ext cx="4657295" cy="2165649"/>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heel(1)">
                                      <p:cBhvr>
                                        <p:cTn id="7" dur="2000"/>
                                        <p:tgtEl>
                                          <p:spTgt spid="65"/>
                                        </p:tgtEl>
                                      </p:cBhvr>
                                    </p:animEffect>
                                  </p:childTnLst>
                                  <p:subTnLst>
                                    <p:audio>
                                      <p:cMediaNode>
                                        <p:cTn display="0" masterRel="sameClick">
                                          <p:stCondLst>
                                            <p:cond evt="begin" delay="0">
                                              <p:tn val="5"/>
                                            </p:cond>
                                          </p:stCondLst>
                                          <p:endCondLst>
                                            <p:cond evt="onStopAudio" delay="0">
                                              <p:tgtEl>
                                                <p:sldTgt/>
                                              </p:tgtEl>
                                            </p:cond>
                                          </p:endCondLst>
                                        </p:cTn>
                                        <p:tgtEl>
                                          <p:sndTgt r:embed="rId5" name="wind.wav"/>
                                        </p:tgtEl>
                                      </p:cMediaNode>
                                    </p:audio>
                                  </p:sub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76483" fill="hold"/>
                                        <p:tgtEl>
                                          <p:spTgt spid="6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4"/>
                </p:tgtEl>
              </p:cMediaNode>
            </p:audio>
          </p:childTnLst>
        </p:cTn>
      </p:par>
    </p:tnLst>
    <p:bldLst>
      <p:bldP spid="6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095901-C04D-3B06-960B-8812477DFDED}"/>
              </a:ext>
            </a:extLst>
          </p:cNvPr>
          <p:cNvPicPr>
            <a:picLocks noChangeAspect="1"/>
          </p:cNvPicPr>
          <p:nvPr/>
        </p:nvPicPr>
        <p:blipFill>
          <a:blip r:embed="rId5"/>
          <a:stretch>
            <a:fillRect/>
          </a:stretch>
        </p:blipFill>
        <p:spPr>
          <a:xfrm>
            <a:off x="0" y="0"/>
            <a:ext cx="18288000" cy="10321314"/>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6"/>
            <a:stretch>
              <a:fillRect/>
            </a:stretch>
          </a:blipFill>
        </p:spPr>
        <p:txBody>
          <a:bodyPr/>
          <a:lstStyle/>
          <a:p>
            <a:endParaRPr lang="en-US"/>
          </a:p>
        </p:txBody>
      </p:sp>
      <p:sp>
        <p:nvSpPr>
          <p:cNvPr id="10" name="Freeform 10"/>
          <p:cNvSpPr/>
          <p:nvPr/>
        </p:nvSpPr>
        <p:spPr>
          <a:xfrm rot="2907468">
            <a:off x="-160075" y="8223229"/>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7"/>
            <a:stretch>
              <a:fillRect/>
            </a:stretch>
          </a:blipFill>
        </p:spPr>
        <p:txBody>
          <a:bodyPr/>
          <a:lstStyle/>
          <a:p>
            <a:endParaRPr lang="en-US"/>
          </a:p>
        </p:txBody>
      </p:sp>
      <p:sp>
        <p:nvSpPr>
          <p:cNvPr id="11" name="Freeform 11"/>
          <p:cNvSpPr/>
          <p:nvPr/>
        </p:nvSpPr>
        <p:spPr>
          <a:xfrm rot="799395">
            <a:off x="16425147" y="-155309"/>
            <a:ext cx="2538647" cy="2529127"/>
          </a:xfrm>
          <a:custGeom>
            <a:avLst/>
            <a:gdLst/>
            <a:ahLst/>
            <a:cxnLst/>
            <a:rect l="l" t="t" r="r" b="b"/>
            <a:pathLst>
              <a:path w="2538647" h="2529127">
                <a:moveTo>
                  <a:pt x="0" y="0"/>
                </a:moveTo>
                <a:lnTo>
                  <a:pt x="2538647" y="0"/>
                </a:lnTo>
                <a:lnTo>
                  <a:pt x="2538647" y="2529127"/>
                </a:lnTo>
                <a:lnTo>
                  <a:pt x="0" y="2529127"/>
                </a:lnTo>
                <a:lnTo>
                  <a:pt x="0" y="0"/>
                </a:lnTo>
                <a:close/>
              </a:path>
            </a:pathLst>
          </a:custGeom>
          <a:blipFill>
            <a:blip r:embed="rId8"/>
            <a:stretch>
              <a:fillRect/>
            </a:stretch>
          </a:blipFill>
        </p:spPr>
        <p:txBody>
          <a:bodyPr/>
          <a:lstStyle/>
          <a:p>
            <a:endParaRPr lang="en-US"/>
          </a:p>
        </p:txBody>
      </p:sp>
      <p:sp>
        <p:nvSpPr>
          <p:cNvPr id="12" name="Freeform 12"/>
          <p:cNvSpPr/>
          <p:nvPr/>
        </p:nvSpPr>
        <p:spPr>
          <a:xfrm>
            <a:off x="-283076" y="515527"/>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067299" y="174438"/>
            <a:ext cx="8153399" cy="1255728"/>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SWAP YOUR BOOKS</a:t>
            </a:r>
          </a:p>
        </p:txBody>
      </p:sp>
      <p:pic>
        <p:nvPicPr>
          <p:cNvPr id="5" name="Picture 4" descr="A couple of girls holding books&#10;&#10;Description automatically generated">
            <a:extLst>
              <a:ext uri="{FF2B5EF4-FFF2-40B4-BE49-F238E27FC236}">
                <a16:creationId xmlns:a16="http://schemas.microsoft.com/office/drawing/2014/main" id="{4DD11475-E8D2-AAC7-D66D-C4AB74478C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39910" y="1044957"/>
            <a:ext cx="10273929" cy="8197086"/>
          </a:xfrm>
          <a:prstGeom prst="rect">
            <a:avLst/>
          </a:prstGeom>
        </p:spPr>
      </p:pic>
      <p:pic>
        <p:nvPicPr>
          <p:cNvPr id="6" name="cartoon-intro-13087">
            <a:hlinkClick r:id="" action="ppaction://media"/>
            <a:extLst>
              <a:ext uri="{FF2B5EF4-FFF2-40B4-BE49-F238E27FC236}">
                <a16:creationId xmlns:a16="http://schemas.microsoft.com/office/drawing/2014/main" id="{8F3A3686-9AEF-D3C4-0970-5899A94F458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571075" y="3762715"/>
            <a:ext cx="1493837" cy="1493837"/>
          </a:xfrm>
          <a:prstGeom prst="rect">
            <a:avLst/>
          </a:prstGeom>
        </p:spPr>
      </p:pic>
    </p:spTree>
    <p:extLst>
      <p:ext uri="{BB962C8B-B14F-4D97-AF65-F5344CB8AC3E}">
        <p14:creationId xmlns:p14="http://schemas.microsoft.com/office/powerpoint/2010/main" val="2047259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E03341-2558-FA9A-6231-5EF4A42176BC}"/>
              </a:ext>
            </a:extLst>
          </p:cNvPr>
          <p:cNvPicPr>
            <a:picLocks noChangeAspect="1"/>
          </p:cNvPicPr>
          <p:nvPr/>
        </p:nvPicPr>
        <p:blipFill>
          <a:blip r:embed="rId6"/>
          <a:stretch>
            <a:fillRect/>
          </a:stretch>
        </p:blipFill>
        <p:spPr>
          <a:xfrm>
            <a:off x="0" y="24183"/>
            <a:ext cx="18358753" cy="10300917"/>
          </a:xfrm>
          <a:prstGeom prst="rect">
            <a:avLst/>
          </a:prstGeom>
        </p:spPr>
      </p:pic>
      <p:grpSp>
        <p:nvGrpSpPr>
          <p:cNvPr id="2" name="Group 2"/>
          <p:cNvGrpSpPr/>
          <p:nvPr/>
        </p:nvGrpSpPr>
        <p:grpSpPr>
          <a:xfrm>
            <a:off x="891175"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6669726" y="8801100"/>
            <a:ext cx="1901349" cy="1887088"/>
          </a:xfrm>
          <a:custGeom>
            <a:avLst/>
            <a:gdLst/>
            <a:ahLst/>
            <a:cxnLst/>
            <a:rect l="l" t="t" r="r" b="b"/>
            <a:pathLst>
              <a:path w="1901349" h="1887088">
                <a:moveTo>
                  <a:pt x="0" y="0"/>
                </a:moveTo>
                <a:lnTo>
                  <a:pt x="1901349" y="0"/>
                </a:lnTo>
                <a:lnTo>
                  <a:pt x="1901349" y="1887089"/>
                </a:lnTo>
                <a:lnTo>
                  <a:pt x="0" y="1887089"/>
                </a:lnTo>
                <a:lnTo>
                  <a:pt x="0" y="0"/>
                </a:lnTo>
                <a:close/>
              </a:path>
            </a:pathLst>
          </a:custGeom>
          <a:blipFill>
            <a:blip r:embed="rId7"/>
            <a:stretch>
              <a:fillRect/>
            </a:stretch>
          </a:blipFill>
        </p:spPr>
        <p:txBody>
          <a:bodyPr/>
          <a:lstStyle/>
          <a:p>
            <a:endParaRPr lang="en-US"/>
          </a:p>
        </p:txBody>
      </p:sp>
      <p:sp>
        <p:nvSpPr>
          <p:cNvPr id="10" name="Freeform 10"/>
          <p:cNvSpPr/>
          <p:nvPr/>
        </p:nvSpPr>
        <p:spPr>
          <a:xfrm rot="2907468">
            <a:off x="-475539" y="8304251"/>
            <a:ext cx="1661411" cy="2734832"/>
          </a:xfrm>
          <a:custGeom>
            <a:avLst/>
            <a:gdLst/>
            <a:ahLst/>
            <a:cxnLst/>
            <a:rect l="l" t="t" r="r" b="b"/>
            <a:pathLst>
              <a:path w="1661411" h="2734832">
                <a:moveTo>
                  <a:pt x="0" y="0"/>
                </a:moveTo>
                <a:lnTo>
                  <a:pt x="1661411" y="0"/>
                </a:lnTo>
                <a:lnTo>
                  <a:pt x="1661411" y="2734832"/>
                </a:lnTo>
                <a:lnTo>
                  <a:pt x="0" y="2734832"/>
                </a:lnTo>
                <a:lnTo>
                  <a:pt x="0" y="0"/>
                </a:lnTo>
                <a:close/>
              </a:path>
            </a:pathLst>
          </a:custGeom>
          <a:blipFill>
            <a:blip r:embed="rId8"/>
            <a:stretch>
              <a:fillRect/>
            </a:stretch>
          </a:blipFill>
        </p:spPr>
        <p:txBody>
          <a:bodyPr/>
          <a:lstStyle/>
          <a:p>
            <a:endParaRPr lang="en-US"/>
          </a:p>
        </p:txBody>
      </p:sp>
      <p:sp>
        <p:nvSpPr>
          <p:cNvPr id="12" name="Freeform 12"/>
          <p:cNvSpPr/>
          <p:nvPr/>
        </p:nvSpPr>
        <p:spPr>
          <a:xfrm>
            <a:off x="-804129" y="40080"/>
            <a:ext cx="3084296" cy="1187454"/>
          </a:xfrm>
          <a:custGeom>
            <a:avLst/>
            <a:gdLst/>
            <a:ahLst/>
            <a:cxnLst/>
            <a:rect l="l" t="t" r="r" b="b"/>
            <a:pathLst>
              <a:path w="3084296" h="1187454">
                <a:moveTo>
                  <a:pt x="0" y="0"/>
                </a:moveTo>
                <a:lnTo>
                  <a:pt x="3084296" y="0"/>
                </a:lnTo>
                <a:lnTo>
                  <a:pt x="3084296" y="1187454"/>
                </a:lnTo>
                <a:lnTo>
                  <a:pt x="0" y="1187454"/>
                </a:lnTo>
                <a:lnTo>
                  <a:pt x="0" y="0"/>
                </a:lnTo>
                <a:close/>
              </a:path>
            </a:pathLst>
          </a:custGeom>
          <a:blipFill>
            <a:blip r:embed="rId9"/>
            <a:stretch>
              <a:fillRect/>
            </a:stretch>
          </a:blipFill>
        </p:spPr>
        <p:txBody>
          <a:bodyPr/>
          <a:lstStyle/>
          <a:p>
            <a:endParaRPr lang="en-US"/>
          </a:p>
        </p:txBody>
      </p:sp>
      <p:sp>
        <p:nvSpPr>
          <p:cNvPr id="22" name="TextBox 15">
            <a:extLst>
              <a:ext uri="{FF2B5EF4-FFF2-40B4-BE49-F238E27FC236}">
                <a16:creationId xmlns:a16="http://schemas.microsoft.com/office/drawing/2014/main" id="{188545C8-596C-37AE-D328-F70BEC270E01}"/>
              </a:ext>
            </a:extLst>
          </p:cNvPr>
          <p:cNvSpPr txBox="1"/>
          <p:nvPr/>
        </p:nvSpPr>
        <p:spPr>
          <a:xfrm>
            <a:off x="5410200" y="284486"/>
            <a:ext cx="8153399" cy="1255728"/>
          </a:xfrm>
          <a:prstGeom prst="rect">
            <a:avLst/>
          </a:prstGeom>
          <a:solidFill>
            <a:srgbClr val="006600"/>
          </a:solidFill>
          <a:ln w="57150">
            <a:solidFill>
              <a:schemeClr val="tx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LISTEN and CHECK.</a:t>
            </a:r>
          </a:p>
        </p:txBody>
      </p:sp>
      <p:sp>
        <p:nvSpPr>
          <p:cNvPr id="30" name="Freeform 67">
            <a:extLst>
              <a:ext uri="{FF2B5EF4-FFF2-40B4-BE49-F238E27FC236}">
                <a16:creationId xmlns:a16="http://schemas.microsoft.com/office/drawing/2014/main" id="{CAE17FDF-0B82-D300-0C1D-E72F8ECC737E}"/>
              </a:ext>
            </a:extLst>
          </p:cNvPr>
          <p:cNvSpPr/>
          <p:nvPr/>
        </p:nvSpPr>
        <p:spPr>
          <a:xfrm>
            <a:off x="1744357" y="2480109"/>
            <a:ext cx="1330195" cy="1232468"/>
          </a:xfrm>
          <a:custGeom>
            <a:avLst/>
            <a:gdLst/>
            <a:ahLst/>
            <a:cxnLst/>
            <a:rect l="l" t="t" r="r" b="b"/>
            <a:pathLst>
              <a:path w="408855" h="408855">
                <a:moveTo>
                  <a:pt x="0" y="0"/>
                </a:moveTo>
                <a:lnTo>
                  <a:pt x="408856" y="0"/>
                </a:lnTo>
                <a:lnTo>
                  <a:pt x="408856" y="408855"/>
                </a:lnTo>
                <a:lnTo>
                  <a:pt x="0" y="4088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1" name="Freeform 68">
            <a:extLst>
              <a:ext uri="{FF2B5EF4-FFF2-40B4-BE49-F238E27FC236}">
                <a16:creationId xmlns:a16="http://schemas.microsoft.com/office/drawing/2014/main" id="{FB7E5F8C-08DF-71C5-28A1-937F6A4CB642}"/>
              </a:ext>
            </a:extLst>
          </p:cNvPr>
          <p:cNvSpPr/>
          <p:nvPr/>
        </p:nvSpPr>
        <p:spPr>
          <a:xfrm>
            <a:off x="1648276" y="4726590"/>
            <a:ext cx="1343304" cy="1232468"/>
          </a:xfrm>
          <a:custGeom>
            <a:avLst/>
            <a:gdLst/>
            <a:ahLst/>
            <a:cxnLst/>
            <a:rect l="l" t="t" r="r" b="b"/>
            <a:pathLst>
              <a:path w="402593" h="402593">
                <a:moveTo>
                  <a:pt x="0" y="0"/>
                </a:moveTo>
                <a:lnTo>
                  <a:pt x="402593" y="0"/>
                </a:lnTo>
                <a:lnTo>
                  <a:pt x="402593" y="402593"/>
                </a:lnTo>
                <a:lnTo>
                  <a:pt x="0" y="4025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2" name="Freeform 69">
            <a:extLst>
              <a:ext uri="{FF2B5EF4-FFF2-40B4-BE49-F238E27FC236}">
                <a16:creationId xmlns:a16="http://schemas.microsoft.com/office/drawing/2014/main" id="{1F022114-5908-1993-2810-D1F09B267F21}"/>
              </a:ext>
            </a:extLst>
          </p:cNvPr>
          <p:cNvSpPr/>
          <p:nvPr/>
        </p:nvSpPr>
        <p:spPr>
          <a:xfrm>
            <a:off x="1593874" y="6969897"/>
            <a:ext cx="1343302" cy="1232468"/>
          </a:xfrm>
          <a:custGeom>
            <a:avLst/>
            <a:gdLst/>
            <a:ahLst/>
            <a:cxnLst/>
            <a:rect l="l" t="t" r="r" b="b"/>
            <a:pathLst>
              <a:path w="408855" h="408855">
                <a:moveTo>
                  <a:pt x="0" y="0"/>
                </a:moveTo>
                <a:lnTo>
                  <a:pt x="408855" y="0"/>
                </a:lnTo>
                <a:lnTo>
                  <a:pt x="408855" y="408855"/>
                </a:lnTo>
                <a:lnTo>
                  <a:pt x="0" y="40885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43" name="Group 42">
            <a:extLst>
              <a:ext uri="{FF2B5EF4-FFF2-40B4-BE49-F238E27FC236}">
                <a16:creationId xmlns:a16="http://schemas.microsoft.com/office/drawing/2014/main" id="{86A33D45-AE6E-0830-7A5E-89158411F47D}"/>
              </a:ext>
            </a:extLst>
          </p:cNvPr>
          <p:cNvGrpSpPr/>
          <p:nvPr/>
        </p:nvGrpSpPr>
        <p:grpSpPr>
          <a:xfrm>
            <a:off x="3370786" y="2400300"/>
            <a:ext cx="4198669" cy="1402232"/>
            <a:chOff x="3761134" y="2294096"/>
            <a:chExt cx="4198669" cy="1402232"/>
          </a:xfrm>
        </p:grpSpPr>
        <p:sp>
          <p:nvSpPr>
            <p:cNvPr id="33" name="Rectangle: Rounded Corners 32">
              <a:extLst>
                <a:ext uri="{FF2B5EF4-FFF2-40B4-BE49-F238E27FC236}">
                  <a16:creationId xmlns:a16="http://schemas.microsoft.com/office/drawing/2014/main" id="{1034CC32-8955-D4C6-D8D9-4307347CD941}"/>
                </a:ext>
              </a:extLst>
            </p:cNvPr>
            <p:cNvSpPr/>
            <p:nvPr/>
          </p:nvSpPr>
          <p:spPr>
            <a:xfrm>
              <a:off x="3761134" y="2294096"/>
              <a:ext cx="4198669" cy="1402232"/>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7" name="Rectangle 36">
              <a:extLst>
                <a:ext uri="{FF2B5EF4-FFF2-40B4-BE49-F238E27FC236}">
                  <a16:creationId xmlns:a16="http://schemas.microsoft.com/office/drawing/2014/main" id="{71AB0617-D9A4-7980-5C11-BC15924B6421}"/>
                </a:ext>
              </a:extLst>
            </p:cNvPr>
            <p:cNvSpPr/>
            <p:nvPr/>
          </p:nvSpPr>
          <p:spPr>
            <a:xfrm>
              <a:off x="3887203" y="2441214"/>
              <a:ext cx="3946530" cy="1107996"/>
            </a:xfrm>
            <a:prstGeom prst="rect">
              <a:avLst/>
            </a:prstGeom>
            <a:no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a.</a:t>
              </a:r>
              <a:r>
                <a:rPr lang="en-US" sz="6600" b="0" cap="none" spc="0" dirty="0">
                  <a:ln w="0"/>
                  <a:solidFill>
                    <a:schemeClr val="tx1"/>
                  </a:solidFill>
                  <a:latin typeface="MTD Feliz en Vista" panose="00000500000000000000" pitchFamily="50" charset="0"/>
                </a:rPr>
                <a:t> friendly</a:t>
              </a:r>
            </a:p>
          </p:txBody>
        </p:sp>
      </p:grpSp>
      <p:grpSp>
        <p:nvGrpSpPr>
          <p:cNvPr id="44" name="Group 43">
            <a:extLst>
              <a:ext uri="{FF2B5EF4-FFF2-40B4-BE49-F238E27FC236}">
                <a16:creationId xmlns:a16="http://schemas.microsoft.com/office/drawing/2014/main" id="{A633AA72-12AE-99B1-1815-62F3E24A9C8D}"/>
              </a:ext>
            </a:extLst>
          </p:cNvPr>
          <p:cNvGrpSpPr/>
          <p:nvPr/>
        </p:nvGrpSpPr>
        <p:grpSpPr>
          <a:xfrm>
            <a:off x="7921736" y="2395227"/>
            <a:ext cx="4198669" cy="1402232"/>
            <a:chOff x="8312084" y="2289023"/>
            <a:chExt cx="4198669" cy="1402232"/>
          </a:xfrm>
        </p:grpSpPr>
        <p:sp>
          <p:nvSpPr>
            <p:cNvPr id="39" name="Rectangle: Rounded Corners 38">
              <a:extLst>
                <a:ext uri="{FF2B5EF4-FFF2-40B4-BE49-F238E27FC236}">
                  <a16:creationId xmlns:a16="http://schemas.microsoft.com/office/drawing/2014/main" id="{F59C41CF-91E3-16FE-D184-19C54B0864B8}"/>
                </a:ext>
              </a:extLst>
            </p:cNvPr>
            <p:cNvSpPr/>
            <p:nvPr/>
          </p:nvSpPr>
          <p:spPr>
            <a:xfrm>
              <a:off x="8312084" y="2289023"/>
              <a:ext cx="4198669" cy="1402232"/>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Rectangle 39">
              <a:extLst>
                <a:ext uri="{FF2B5EF4-FFF2-40B4-BE49-F238E27FC236}">
                  <a16:creationId xmlns:a16="http://schemas.microsoft.com/office/drawing/2014/main" id="{F6DEFEE0-2692-796B-1DD9-7DEB8485304A}"/>
                </a:ext>
              </a:extLst>
            </p:cNvPr>
            <p:cNvSpPr/>
            <p:nvPr/>
          </p:nvSpPr>
          <p:spPr>
            <a:xfrm>
              <a:off x="8598711" y="2436141"/>
              <a:ext cx="3625416" cy="1107996"/>
            </a:xfrm>
            <a:prstGeom prst="rect">
              <a:avLst/>
            </a:prstGeom>
            <a:no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b.</a:t>
              </a:r>
              <a:r>
                <a:rPr lang="en-US" sz="6600" b="0" cap="none" spc="0" dirty="0">
                  <a:ln w="0"/>
                  <a:solidFill>
                    <a:schemeClr val="tx1"/>
                  </a:solidFill>
                  <a:latin typeface="MTD Feliz en Vista" panose="00000500000000000000" pitchFamily="50" charset="0"/>
                </a:rPr>
                <a:t> fifteen</a:t>
              </a:r>
            </a:p>
          </p:txBody>
        </p:sp>
      </p:grpSp>
      <p:grpSp>
        <p:nvGrpSpPr>
          <p:cNvPr id="45" name="Group 44">
            <a:extLst>
              <a:ext uri="{FF2B5EF4-FFF2-40B4-BE49-F238E27FC236}">
                <a16:creationId xmlns:a16="http://schemas.microsoft.com/office/drawing/2014/main" id="{617F5B3F-7097-863A-8DA6-FDD9864118C3}"/>
              </a:ext>
            </a:extLst>
          </p:cNvPr>
          <p:cNvGrpSpPr/>
          <p:nvPr/>
        </p:nvGrpSpPr>
        <p:grpSpPr>
          <a:xfrm>
            <a:off x="12442335" y="2395227"/>
            <a:ext cx="4198669" cy="1402232"/>
            <a:chOff x="12832683" y="2289023"/>
            <a:chExt cx="4198669" cy="1402232"/>
          </a:xfrm>
        </p:grpSpPr>
        <p:sp>
          <p:nvSpPr>
            <p:cNvPr id="41" name="Rectangle: Rounded Corners 40">
              <a:extLst>
                <a:ext uri="{FF2B5EF4-FFF2-40B4-BE49-F238E27FC236}">
                  <a16:creationId xmlns:a16="http://schemas.microsoft.com/office/drawing/2014/main" id="{F228420E-F946-F81C-8016-9E3B82197509}"/>
                </a:ext>
              </a:extLst>
            </p:cNvPr>
            <p:cNvSpPr/>
            <p:nvPr/>
          </p:nvSpPr>
          <p:spPr>
            <a:xfrm>
              <a:off x="12832683" y="2289023"/>
              <a:ext cx="4198669" cy="1402232"/>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Rectangle 41">
              <a:extLst>
                <a:ext uri="{FF2B5EF4-FFF2-40B4-BE49-F238E27FC236}">
                  <a16:creationId xmlns:a16="http://schemas.microsoft.com/office/drawing/2014/main" id="{ABCDD9D4-AE7A-6297-65D1-E337CCAB4AC9}"/>
                </a:ext>
              </a:extLst>
            </p:cNvPr>
            <p:cNvSpPr/>
            <p:nvPr/>
          </p:nvSpPr>
          <p:spPr>
            <a:xfrm>
              <a:off x="13334592" y="2436141"/>
              <a:ext cx="3194850" cy="1107996"/>
            </a:xfrm>
            <a:prstGeom prst="rect">
              <a:avLst/>
            </a:prstGeom>
            <a:no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c.</a:t>
              </a:r>
              <a:r>
                <a:rPr lang="en-US" sz="6600" b="0" cap="none" spc="0" dirty="0">
                  <a:ln w="0"/>
                  <a:solidFill>
                    <a:schemeClr val="tx1"/>
                  </a:solidFill>
                  <a:latin typeface="MTD Feliz en Vista" panose="00000500000000000000" pitchFamily="50" charset="0"/>
                </a:rPr>
                <a:t> active</a:t>
              </a:r>
            </a:p>
          </p:txBody>
        </p:sp>
      </p:grpSp>
      <p:grpSp>
        <p:nvGrpSpPr>
          <p:cNvPr id="46" name="Group 45">
            <a:extLst>
              <a:ext uri="{FF2B5EF4-FFF2-40B4-BE49-F238E27FC236}">
                <a16:creationId xmlns:a16="http://schemas.microsoft.com/office/drawing/2014/main" id="{3CE4D3BA-4900-9D1F-0468-F165FCE7EE22}"/>
              </a:ext>
            </a:extLst>
          </p:cNvPr>
          <p:cNvGrpSpPr/>
          <p:nvPr/>
        </p:nvGrpSpPr>
        <p:grpSpPr>
          <a:xfrm>
            <a:off x="3223267" y="4709017"/>
            <a:ext cx="4198669" cy="1402232"/>
            <a:chOff x="3761134" y="2294096"/>
            <a:chExt cx="4198669" cy="1402232"/>
          </a:xfrm>
          <a:solidFill>
            <a:schemeClr val="accent3">
              <a:lumMod val="40000"/>
              <a:lumOff val="60000"/>
            </a:schemeClr>
          </a:solidFill>
        </p:grpSpPr>
        <p:sp>
          <p:nvSpPr>
            <p:cNvPr id="47" name="Rectangle: Rounded Corners 46">
              <a:extLst>
                <a:ext uri="{FF2B5EF4-FFF2-40B4-BE49-F238E27FC236}">
                  <a16:creationId xmlns:a16="http://schemas.microsoft.com/office/drawing/2014/main" id="{BD398B5F-CFDC-4C57-8CDB-368660B53F62}"/>
                </a:ext>
              </a:extLst>
            </p:cNvPr>
            <p:cNvSpPr/>
            <p:nvPr/>
          </p:nvSpPr>
          <p:spPr>
            <a:xfrm>
              <a:off x="3761134" y="2294096"/>
              <a:ext cx="4198669" cy="140223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Rectangle 47">
              <a:extLst>
                <a:ext uri="{FF2B5EF4-FFF2-40B4-BE49-F238E27FC236}">
                  <a16:creationId xmlns:a16="http://schemas.microsoft.com/office/drawing/2014/main" id="{7B5CD2BE-5246-222B-B7C2-049088C1AE5F}"/>
                </a:ext>
              </a:extLst>
            </p:cNvPr>
            <p:cNvSpPr/>
            <p:nvPr/>
          </p:nvSpPr>
          <p:spPr>
            <a:xfrm>
              <a:off x="4042151" y="2441214"/>
              <a:ext cx="3636638" cy="1107996"/>
            </a:xfrm>
            <a:prstGeom prst="rect">
              <a:avLst/>
            </a:prstGeom>
            <a:no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a.</a:t>
              </a:r>
              <a:r>
                <a:rPr lang="en-US" sz="6600" b="0" cap="none" spc="0" dirty="0">
                  <a:ln w="0"/>
                  <a:solidFill>
                    <a:schemeClr val="tx1"/>
                  </a:solidFill>
                  <a:latin typeface="MTD Feliz en Vista" panose="00000500000000000000" pitchFamily="50" charset="0"/>
                </a:rPr>
                <a:t> sixteen</a:t>
              </a:r>
            </a:p>
          </p:txBody>
        </p:sp>
      </p:grpSp>
      <p:grpSp>
        <p:nvGrpSpPr>
          <p:cNvPr id="49" name="Group 48">
            <a:extLst>
              <a:ext uri="{FF2B5EF4-FFF2-40B4-BE49-F238E27FC236}">
                <a16:creationId xmlns:a16="http://schemas.microsoft.com/office/drawing/2014/main" id="{EF6193B6-D3FC-B56E-6EA9-866C211728EB}"/>
              </a:ext>
            </a:extLst>
          </p:cNvPr>
          <p:cNvGrpSpPr/>
          <p:nvPr/>
        </p:nvGrpSpPr>
        <p:grpSpPr>
          <a:xfrm>
            <a:off x="7774217" y="4703944"/>
            <a:ext cx="4198669" cy="1402232"/>
            <a:chOff x="8312084" y="2289023"/>
            <a:chExt cx="4198669" cy="1402232"/>
          </a:xfrm>
          <a:solidFill>
            <a:schemeClr val="accent3">
              <a:lumMod val="40000"/>
              <a:lumOff val="60000"/>
            </a:schemeClr>
          </a:solidFill>
        </p:grpSpPr>
        <p:sp>
          <p:nvSpPr>
            <p:cNvPr id="50" name="Rectangle: Rounded Corners 49">
              <a:extLst>
                <a:ext uri="{FF2B5EF4-FFF2-40B4-BE49-F238E27FC236}">
                  <a16:creationId xmlns:a16="http://schemas.microsoft.com/office/drawing/2014/main" id="{6EA96C5A-ACB0-32F9-F5F9-D1E1AC677B8D}"/>
                </a:ext>
              </a:extLst>
            </p:cNvPr>
            <p:cNvSpPr/>
            <p:nvPr/>
          </p:nvSpPr>
          <p:spPr>
            <a:xfrm>
              <a:off x="8312084" y="2289023"/>
              <a:ext cx="4198669" cy="140223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1" name="Rectangle 50">
              <a:extLst>
                <a:ext uri="{FF2B5EF4-FFF2-40B4-BE49-F238E27FC236}">
                  <a16:creationId xmlns:a16="http://schemas.microsoft.com/office/drawing/2014/main" id="{343846C8-1DA9-0E4E-E422-06A306DC86C9}"/>
                </a:ext>
              </a:extLst>
            </p:cNvPr>
            <p:cNvSpPr/>
            <p:nvPr/>
          </p:nvSpPr>
          <p:spPr>
            <a:xfrm>
              <a:off x="8312800" y="2436141"/>
              <a:ext cx="4197239" cy="1107996"/>
            </a:xfrm>
            <a:prstGeom prst="rect">
              <a:avLst/>
            </a:prstGeom>
            <a:no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b.</a:t>
              </a:r>
              <a:r>
                <a:rPr lang="en-US" sz="6600" b="0" cap="none" spc="0" dirty="0">
                  <a:ln w="0"/>
                  <a:solidFill>
                    <a:schemeClr val="tx1"/>
                  </a:solidFill>
                  <a:latin typeface="MTD Feliz en Vista" panose="00000500000000000000" pitchFamily="50" charset="0"/>
                </a:rPr>
                <a:t> eighteen</a:t>
              </a:r>
            </a:p>
          </p:txBody>
        </p:sp>
      </p:grpSp>
      <p:grpSp>
        <p:nvGrpSpPr>
          <p:cNvPr id="52" name="Group 51">
            <a:extLst>
              <a:ext uri="{FF2B5EF4-FFF2-40B4-BE49-F238E27FC236}">
                <a16:creationId xmlns:a16="http://schemas.microsoft.com/office/drawing/2014/main" id="{0F104C90-7581-6165-6664-D354E1DA4AAD}"/>
              </a:ext>
            </a:extLst>
          </p:cNvPr>
          <p:cNvGrpSpPr/>
          <p:nvPr/>
        </p:nvGrpSpPr>
        <p:grpSpPr>
          <a:xfrm>
            <a:off x="12294816" y="4703944"/>
            <a:ext cx="4198669" cy="1402232"/>
            <a:chOff x="12832683" y="2289023"/>
            <a:chExt cx="4198669" cy="1402232"/>
          </a:xfrm>
          <a:solidFill>
            <a:schemeClr val="accent3">
              <a:lumMod val="40000"/>
              <a:lumOff val="60000"/>
            </a:schemeClr>
          </a:solidFill>
        </p:grpSpPr>
        <p:sp>
          <p:nvSpPr>
            <p:cNvPr id="53" name="Rectangle: Rounded Corners 52">
              <a:extLst>
                <a:ext uri="{FF2B5EF4-FFF2-40B4-BE49-F238E27FC236}">
                  <a16:creationId xmlns:a16="http://schemas.microsoft.com/office/drawing/2014/main" id="{369D92E9-D279-8E77-8A11-B7BC509CF31E}"/>
                </a:ext>
              </a:extLst>
            </p:cNvPr>
            <p:cNvSpPr/>
            <p:nvPr/>
          </p:nvSpPr>
          <p:spPr>
            <a:xfrm>
              <a:off x="12832683" y="2289023"/>
              <a:ext cx="4198669" cy="140223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 name="Rectangle 53">
              <a:extLst>
                <a:ext uri="{FF2B5EF4-FFF2-40B4-BE49-F238E27FC236}">
                  <a16:creationId xmlns:a16="http://schemas.microsoft.com/office/drawing/2014/main" id="{96E9DF63-E251-86EE-AF15-EC6228B4088E}"/>
                </a:ext>
              </a:extLst>
            </p:cNvPr>
            <p:cNvSpPr/>
            <p:nvPr/>
          </p:nvSpPr>
          <p:spPr>
            <a:xfrm>
              <a:off x="13309650" y="2436141"/>
              <a:ext cx="3244734" cy="1107996"/>
            </a:xfrm>
            <a:prstGeom prst="rect">
              <a:avLst/>
            </a:prstGeom>
            <a:no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c.</a:t>
              </a:r>
              <a:r>
                <a:rPr lang="en-US" sz="6600" b="0" cap="none" spc="0" dirty="0">
                  <a:ln w="0"/>
                  <a:solidFill>
                    <a:schemeClr val="tx1"/>
                  </a:solidFill>
                  <a:latin typeface="MTD Feliz en Vista" panose="00000500000000000000" pitchFamily="50" charset="0"/>
                </a:rPr>
                <a:t> clever</a:t>
              </a:r>
            </a:p>
          </p:txBody>
        </p:sp>
      </p:grpSp>
      <p:grpSp>
        <p:nvGrpSpPr>
          <p:cNvPr id="55" name="Group 54">
            <a:extLst>
              <a:ext uri="{FF2B5EF4-FFF2-40B4-BE49-F238E27FC236}">
                <a16:creationId xmlns:a16="http://schemas.microsoft.com/office/drawing/2014/main" id="{8CDAD6CB-A475-A705-5249-382844A92D74}"/>
              </a:ext>
            </a:extLst>
          </p:cNvPr>
          <p:cNvGrpSpPr/>
          <p:nvPr/>
        </p:nvGrpSpPr>
        <p:grpSpPr>
          <a:xfrm>
            <a:off x="3227454" y="6893010"/>
            <a:ext cx="4198669" cy="1402232"/>
            <a:chOff x="3761134" y="2294096"/>
            <a:chExt cx="4198669" cy="1402232"/>
          </a:xfrm>
          <a:solidFill>
            <a:schemeClr val="accent5">
              <a:lumMod val="40000"/>
              <a:lumOff val="60000"/>
            </a:schemeClr>
          </a:solidFill>
        </p:grpSpPr>
        <p:sp>
          <p:nvSpPr>
            <p:cNvPr id="56" name="Rectangle: Rounded Corners 55">
              <a:extLst>
                <a:ext uri="{FF2B5EF4-FFF2-40B4-BE49-F238E27FC236}">
                  <a16:creationId xmlns:a16="http://schemas.microsoft.com/office/drawing/2014/main" id="{5137732D-4614-7DF7-806C-89BA4D24C4E8}"/>
                </a:ext>
              </a:extLst>
            </p:cNvPr>
            <p:cNvSpPr/>
            <p:nvPr/>
          </p:nvSpPr>
          <p:spPr>
            <a:xfrm>
              <a:off x="3761134" y="2294096"/>
              <a:ext cx="4198669" cy="140223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7" name="Rectangle 56">
              <a:extLst>
                <a:ext uri="{FF2B5EF4-FFF2-40B4-BE49-F238E27FC236}">
                  <a16:creationId xmlns:a16="http://schemas.microsoft.com/office/drawing/2014/main" id="{2ED6ADCE-4863-3375-423D-716FA9FEE2D2}"/>
                </a:ext>
              </a:extLst>
            </p:cNvPr>
            <p:cNvSpPr/>
            <p:nvPr/>
          </p:nvSpPr>
          <p:spPr>
            <a:xfrm>
              <a:off x="4050837" y="2441214"/>
              <a:ext cx="3619261" cy="1107996"/>
            </a:xfrm>
            <a:prstGeom prst="rect">
              <a:avLst/>
            </a:prstGeom>
            <a:no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a.</a:t>
              </a:r>
              <a:r>
                <a:rPr lang="en-US" sz="6600" b="0" cap="none" spc="0" dirty="0">
                  <a:ln w="0"/>
                  <a:solidFill>
                    <a:schemeClr val="tx1"/>
                  </a:solidFill>
                  <a:latin typeface="MTD Feliz en Vista" panose="00000500000000000000" pitchFamily="50" charset="0"/>
                </a:rPr>
                <a:t> helpful</a:t>
              </a:r>
            </a:p>
          </p:txBody>
        </p:sp>
      </p:grpSp>
      <p:grpSp>
        <p:nvGrpSpPr>
          <p:cNvPr id="58" name="Group 57">
            <a:extLst>
              <a:ext uri="{FF2B5EF4-FFF2-40B4-BE49-F238E27FC236}">
                <a16:creationId xmlns:a16="http://schemas.microsoft.com/office/drawing/2014/main" id="{19A861C7-2B7A-8F0D-8C47-CAC7E86460C7}"/>
              </a:ext>
            </a:extLst>
          </p:cNvPr>
          <p:cNvGrpSpPr/>
          <p:nvPr/>
        </p:nvGrpSpPr>
        <p:grpSpPr>
          <a:xfrm>
            <a:off x="7778404" y="6887937"/>
            <a:ext cx="4198669" cy="1402232"/>
            <a:chOff x="8312084" y="2289023"/>
            <a:chExt cx="4198669" cy="1402232"/>
          </a:xfrm>
          <a:solidFill>
            <a:schemeClr val="accent5">
              <a:lumMod val="40000"/>
              <a:lumOff val="60000"/>
            </a:schemeClr>
          </a:solidFill>
        </p:grpSpPr>
        <p:sp>
          <p:nvSpPr>
            <p:cNvPr id="59" name="Rectangle: Rounded Corners 58">
              <a:extLst>
                <a:ext uri="{FF2B5EF4-FFF2-40B4-BE49-F238E27FC236}">
                  <a16:creationId xmlns:a16="http://schemas.microsoft.com/office/drawing/2014/main" id="{E1DC7CCA-9A6A-1EE4-1DC1-5E6BA5D80348}"/>
                </a:ext>
              </a:extLst>
            </p:cNvPr>
            <p:cNvSpPr/>
            <p:nvPr/>
          </p:nvSpPr>
          <p:spPr>
            <a:xfrm>
              <a:off x="8312084" y="2289023"/>
              <a:ext cx="4198669" cy="140223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0" name="Rectangle 59">
              <a:extLst>
                <a:ext uri="{FF2B5EF4-FFF2-40B4-BE49-F238E27FC236}">
                  <a16:creationId xmlns:a16="http://schemas.microsoft.com/office/drawing/2014/main" id="{AA42C210-E5B3-05C5-D202-1A033EF6AF7A}"/>
                </a:ext>
              </a:extLst>
            </p:cNvPr>
            <p:cNvSpPr/>
            <p:nvPr/>
          </p:nvSpPr>
          <p:spPr>
            <a:xfrm>
              <a:off x="8834384" y="2436141"/>
              <a:ext cx="3154070" cy="1107996"/>
            </a:xfrm>
            <a:prstGeom prst="rect">
              <a:avLst/>
            </a:prstGeom>
            <a:no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b.</a:t>
              </a:r>
              <a:r>
                <a:rPr lang="en-US" sz="6600" b="0" cap="none" spc="0" dirty="0">
                  <a:ln w="0"/>
                  <a:solidFill>
                    <a:schemeClr val="tx1"/>
                  </a:solidFill>
                  <a:latin typeface="MTD Feliz en Vista" panose="00000500000000000000" pitchFamily="50" charset="0"/>
                </a:rPr>
                <a:t> about</a:t>
              </a:r>
            </a:p>
          </p:txBody>
        </p:sp>
      </p:grpSp>
      <p:grpSp>
        <p:nvGrpSpPr>
          <p:cNvPr id="61" name="Group 60">
            <a:extLst>
              <a:ext uri="{FF2B5EF4-FFF2-40B4-BE49-F238E27FC236}">
                <a16:creationId xmlns:a16="http://schemas.microsoft.com/office/drawing/2014/main" id="{08AA5728-DFB9-5702-CA50-72C02AE89B93}"/>
              </a:ext>
            </a:extLst>
          </p:cNvPr>
          <p:cNvGrpSpPr/>
          <p:nvPr/>
        </p:nvGrpSpPr>
        <p:grpSpPr>
          <a:xfrm>
            <a:off x="12287824" y="6887937"/>
            <a:ext cx="4221027" cy="1402232"/>
            <a:chOff x="12821504" y="2289023"/>
            <a:chExt cx="4221027" cy="1402232"/>
          </a:xfrm>
          <a:solidFill>
            <a:schemeClr val="accent5">
              <a:lumMod val="40000"/>
              <a:lumOff val="60000"/>
            </a:schemeClr>
          </a:solidFill>
        </p:grpSpPr>
        <p:sp>
          <p:nvSpPr>
            <p:cNvPr id="62" name="Rectangle: Rounded Corners 61">
              <a:extLst>
                <a:ext uri="{FF2B5EF4-FFF2-40B4-BE49-F238E27FC236}">
                  <a16:creationId xmlns:a16="http://schemas.microsoft.com/office/drawing/2014/main" id="{ADF20255-CB37-C1BA-5819-FAB0DAADBD70}"/>
                </a:ext>
              </a:extLst>
            </p:cNvPr>
            <p:cNvSpPr/>
            <p:nvPr/>
          </p:nvSpPr>
          <p:spPr>
            <a:xfrm>
              <a:off x="12832683" y="2289023"/>
              <a:ext cx="4198669" cy="140223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 name="Rectangle 62">
              <a:extLst>
                <a:ext uri="{FF2B5EF4-FFF2-40B4-BE49-F238E27FC236}">
                  <a16:creationId xmlns:a16="http://schemas.microsoft.com/office/drawing/2014/main" id="{2FB120E7-E229-4062-9198-5EF6C34F9C01}"/>
                </a:ext>
              </a:extLst>
            </p:cNvPr>
            <p:cNvSpPr/>
            <p:nvPr/>
          </p:nvSpPr>
          <p:spPr>
            <a:xfrm>
              <a:off x="12821504" y="2436141"/>
              <a:ext cx="4221027" cy="1107996"/>
            </a:xfrm>
            <a:prstGeom prst="rect">
              <a:avLst/>
            </a:prstGeom>
            <a:noFill/>
          </p:spPr>
          <p:txBody>
            <a:bodyPr wrap="none" lIns="91440" tIns="45720" rIns="91440" bIns="45720">
              <a:spAutoFit/>
            </a:bodyPr>
            <a:lstStyle/>
            <a:p>
              <a:pPr algn="ctr"/>
              <a:r>
                <a:rPr lang="en-US" sz="6600" b="1" cap="none" spc="0" dirty="0">
                  <a:ln w="0"/>
                  <a:solidFill>
                    <a:schemeClr val="tx1"/>
                  </a:solidFill>
                  <a:latin typeface="MTD Feliz en Vista" panose="00000500000000000000" pitchFamily="50" charset="0"/>
                </a:rPr>
                <a:t>c.</a:t>
              </a:r>
              <a:r>
                <a:rPr lang="en-US" sz="6600" b="0" cap="none" spc="0" dirty="0">
                  <a:ln w="0"/>
                  <a:solidFill>
                    <a:schemeClr val="tx1"/>
                  </a:solidFill>
                  <a:latin typeface="MTD Feliz en Vista" panose="00000500000000000000" pitchFamily="50" charset="0"/>
                </a:rPr>
                <a:t> nineteen</a:t>
              </a:r>
            </a:p>
          </p:txBody>
        </p:sp>
      </p:grpSp>
      <p:sp>
        <p:nvSpPr>
          <p:cNvPr id="65" name="Oval 64">
            <a:extLst>
              <a:ext uri="{FF2B5EF4-FFF2-40B4-BE49-F238E27FC236}">
                <a16:creationId xmlns:a16="http://schemas.microsoft.com/office/drawing/2014/main" id="{07230AEF-29D7-4B1D-7C38-181DEA7B77E5}"/>
              </a:ext>
            </a:extLst>
          </p:cNvPr>
          <p:cNvSpPr/>
          <p:nvPr/>
        </p:nvSpPr>
        <p:spPr>
          <a:xfrm>
            <a:off x="7639341" y="2007191"/>
            <a:ext cx="4657295" cy="2165649"/>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 33">
            <a:hlinkClick r:id="" action="ppaction://media"/>
            <a:extLst>
              <a:ext uri="{FF2B5EF4-FFF2-40B4-BE49-F238E27FC236}">
                <a16:creationId xmlns:a16="http://schemas.microsoft.com/office/drawing/2014/main" id="{3611267C-C02A-7167-9129-7AA847FD18A6}"/>
              </a:ext>
            </a:extLst>
          </p:cNvPr>
          <p:cNvPicPr>
            <a:picLocks noChangeAspect="1"/>
          </p:cNvPicPr>
          <p:nvPr>
            <a:audioFile r:link="rId1"/>
            <p:extLst>
              <p:ext uri="{DAA4B4D4-6D71-4841-9C94-3DE7FCFB9230}">
                <p14:media xmlns:p14="http://schemas.microsoft.com/office/powerpoint/2010/main" r:embed="rId2">
                  <p14:trim st="7950" end="32455.1562"/>
                </p14:media>
              </p:ext>
            </p:extLst>
          </p:nvPr>
        </p:nvPicPr>
        <p:blipFill>
          <a:blip r:embed="rId16"/>
          <a:stretch>
            <a:fillRect/>
          </a:stretch>
        </p:blipFill>
        <p:spPr>
          <a:xfrm>
            <a:off x="18456689" y="2095500"/>
            <a:ext cx="1112837" cy="1112837"/>
          </a:xfrm>
          <a:prstGeom prst="rect">
            <a:avLst/>
          </a:prstGeom>
        </p:spPr>
      </p:pic>
      <p:pic>
        <p:nvPicPr>
          <p:cNvPr id="8" name="Track 33">
            <a:hlinkClick r:id="" action="ppaction://media"/>
            <a:extLst>
              <a:ext uri="{FF2B5EF4-FFF2-40B4-BE49-F238E27FC236}">
                <a16:creationId xmlns:a16="http://schemas.microsoft.com/office/drawing/2014/main" id="{133B9665-2601-AF4F-1FA5-515328792E5A}"/>
              </a:ext>
            </a:extLst>
          </p:cNvPr>
          <p:cNvPicPr>
            <a:picLocks noChangeAspect="1"/>
          </p:cNvPicPr>
          <p:nvPr>
            <a:audioFile r:link="rId1"/>
            <p:extLst>
              <p:ext uri="{DAA4B4D4-6D71-4841-9C94-3DE7FCFB9230}">
                <p14:media xmlns:p14="http://schemas.microsoft.com/office/powerpoint/2010/main" r:embed="rId2">
                  <p14:trim st="19450" end="38581.1562"/>
                </p14:media>
              </p:ext>
            </p:extLst>
          </p:nvPr>
        </p:nvPicPr>
        <p:blipFill>
          <a:blip r:embed="rId16"/>
          <a:stretch>
            <a:fillRect/>
          </a:stretch>
        </p:blipFill>
        <p:spPr>
          <a:xfrm>
            <a:off x="18456688" y="3070075"/>
            <a:ext cx="1112837" cy="1112837"/>
          </a:xfrm>
          <a:prstGeom prst="rect">
            <a:avLst/>
          </a:prstGeom>
        </p:spPr>
      </p:pic>
      <p:pic>
        <p:nvPicPr>
          <p:cNvPr id="11" name="Track 33">
            <a:hlinkClick r:id="" action="ppaction://media"/>
            <a:extLst>
              <a:ext uri="{FF2B5EF4-FFF2-40B4-BE49-F238E27FC236}">
                <a16:creationId xmlns:a16="http://schemas.microsoft.com/office/drawing/2014/main" id="{4D4EA427-ACC4-78F8-F121-C0F477A1B75E}"/>
              </a:ext>
            </a:extLst>
          </p:cNvPr>
          <p:cNvPicPr>
            <a:picLocks noChangeAspect="1"/>
          </p:cNvPicPr>
          <p:nvPr>
            <a:audioFile r:link="rId1"/>
            <p:extLst>
              <p:ext uri="{DAA4B4D4-6D71-4841-9C94-3DE7FCFB9230}">
                <p14:media xmlns:p14="http://schemas.microsoft.com/office/powerpoint/2010/main" r:embed="rId2">
                  <p14:trim st="27071" end="17019.1562"/>
                </p14:media>
              </p:ext>
            </p:extLst>
          </p:nvPr>
        </p:nvPicPr>
        <p:blipFill>
          <a:blip r:embed="rId16"/>
          <a:stretch>
            <a:fillRect/>
          </a:stretch>
        </p:blipFill>
        <p:spPr>
          <a:xfrm>
            <a:off x="18451369" y="4404594"/>
            <a:ext cx="1112837" cy="1112837"/>
          </a:xfrm>
          <a:prstGeom prst="rect">
            <a:avLst/>
          </a:prstGeom>
        </p:spPr>
      </p:pic>
      <p:pic>
        <p:nvPicPr>
          <p:cNvPr id="13" name="Track 33">
            <a:hlinkClick r:id="" action="ppaction://media"/>
            <a:extLst>
              <a:ext uri="{FF2B5EF4-FFF2-40B4-BE49-F238E27FC236}">
                <a16:creationId xmlns:a16="http://schemas.microsoft.com/office/drawing/2014/main" id="{6BDBDAE1-A89E-ABDA-AA88-ACE02414D961}"/>
              </a:ext>
            </a:extLst>
          </p:cNvPr>
          <p:cNvPicPr>
            <a:picLocks noChangeAspect="1"/>
          </p:cNvPicPr>
          <p:nvPr>
            <a:audioFile r:link="rId1"/>
            <p:extLst>
              <p:ext uri="{DAA4B4D4-6D71-4841-9C94-3DE7FCFB9230}">
                <p14:media xmlns:p14="http://schemas.microsoft.com/office/powerpoint/2010/main" r:embed="rId2">
                  <p14:trim st="40038" end="18331.1562"/>
                </p14:media>
              </p:ext>
            </p:extLst>
          </p:nvPr>
        </p:nvPicPr>
        <p:blipFill>
          <a:blip r:embed="rId16"/>
          <a:stretch>
            <a:fillRect/>
          </a:stretch>
        </p:blipFill>
        <p:spPr>
          <a:xfrm>
            <a:off x="18451368" y="5379169"/>
            <a:ext cx="1112837" cy="1112837"/>
          </a:xfrm>
          <a:prstGeom prst="rect">
            <a:avLst/>
          </a:prstGeom>
        </p:spPr>
      </p:pic>
      <p:sp>
        <p:nvSpPr>
          <p:cNvPr id="14" name="Oval 13">
            <a:extLst>
              <a:ext uri="{FF2B5EF4-FFF2-40B4-BE49-F238E27FC236}">
                <a16:creationId xmlns:a16="http://schemas.microsoft.com/office/drawing/2014/main" id="{4E06FF72-FA5B-2C05-8A48-5C50579D0FF8}"/>
              </a:ext>
            </a:extLst>
          </p:cNvPr>
          <p:cNvSpPr/>
          <p:nvPr/>
        </p:nvSpPr>
        <p:spPr>
          <a:xfrm>
            <a:off x="12065502" y="4271825"/>
            <a:ext cx="4657295" cy="2165649"/>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Track 33">
            <a:hlinkClick r:id="" action="ppaction://media"/>
            <a:extLst>
              <a:ext uri="{FF2B5EF4-FFF2-40B4-BE49-F238E27FC236}">
                <a16:creationId xmlns:a16="http://schemas.microsoft.com/office/drawing/2014/main" id="{2D95333E-1B03-2212-DCAD-8BA54EED7F69}"/>
              </a:ext>
            </a:extLst>
          </p:cNvPr>
          <p:cNvPicPr>
            <a:picLocks noChangeAspect="1"/>
          </p:cNvPicPr>
          <p:nvPr>
            <a:audioFile r:link="rId1"/>
            <p:extLst>
              <p:ext uri="{DAA4B4D4-6D71-4841-9C94-3DE7FCFB9230}">
                <p14:media xmlns:p14="http://schemas.microsoft.com/office/powerpoint/2010/main" r:embed="rId2">
                  <p14:trim st="42621" end="177.1562"/>
                </p14:media>
              </p:ext>
            </p:extLst>
          </p:nvPr>
        </p:nvPicPr>
        <p:blipFill>
          <a:blip r:embed="rId16"/>
          <a:stretch>
            <a:fillRect/>
          </a:stretch>
        </p:blipFill>
        <p:spPr>
          <a:xfrm>
            <a:off x="18403624" y="6713688"/>
            <a:ext cx="1112837" cy="1112837"/>
          </a:xfrm>
          <a:prstGeom prst="rect">
            <a:avLst/>
          </a:prstGeom>
        </p:spPr>
      </p:pic>
      <p:pic>
        <p:nvPicPr>
          <p:cNvPr id="16" name="Track 33">
            <a:hlinkClick r:id="" action="ppaction://media"/>
            <a:extLst>
              <a:ext uri="{FF2B5EF4-FFF2-40B4-BE49-F238E27FC236}">
                <a16:creationId xmlns:a16="http://schemas.microsoft.com/office/drawing/2014/main" id="{3D03D58B-E8E8-787D-2FB5-BD9930555359}"/>
              </a:ext>
            </a:extLst>
          </p:cNvPr>
          <p:cNvPicPr>
            <a:picLocks noChangeAspect="1"/>
          </p:cNvPicPr>
          <p:nvPr>
            <a:audioFile r:link="rId1"/>
            <p:extLst>
              <p:ext uri="{DAA4B4D4-6D71-4841-9C94-3DE7FCFB9230}">
                <p14:media xmlns:p14="http://schemas.microsoft.com/office/powerpoint/2010/main" r:embed="rId2">
                  <p14:trim st="45974" end="11856.1562"/>
                </p14:media>
              </p:ext>
            </p:extLst>
          </p:nvPr>
        </p:nvPicPr>
        <p:blipFill>
          <a:blip r:embed="rId16"/>
          <a:stretch>
            <a:fillRect/>
          </a:stretch>
        </p:blipFill>
        <p:spPr>
          <a:xfrm>
            <a:off x="18403623" y="7688263"/>
            <a:ext cx="1112837" cy="1112837"/>
          </a:xfrm>
          <a:prstGeom prst="rect">
            <a:avLst/>
          </a:prstGeom>
        </p:spPr>
      </p:pic>
      <p:sp>
        <p:nvSpPr>
          <p:cNvPr id="17" name="Oval 16">
            <a:extLst>
              <a:ext uri="{FF2B5EF4-FFF2-40B4-BE49-F238E27FC236}">
                <a16:creationId xmlns:a16="http://schemas.microsoft.com/office/drawing/2014/main" id="{5AB74083-52BC-D26D-174F-DE09F7CD00B1}"/>
              </a:ext>
            </a:extLst>
          </p:cNvPr>
          <p:cNvSpPr/>
          <p:nvPr/>
        </p:nvSpPr>
        <p:spPr>
          <a:xfrm>
            <a:off x="2982046" y="6517057"/>
            <a:ext cx="4657295" cy="2165649"/>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giphy">
            <a:extLst>
              <a:ext uri="{FF2B5EF4-FFF2-40B4-BE49-F238E27FC236}">
                <a16:creationId xmlns:a16="http://schemas.microsoft.com/office/drawing/2014/main" id="{7E974E7F-3F9A-C05A-15CC-608DCED210A8}"/>
              </a:ext>
            </a:extLst>
          </p:cNvPr>
          <p:cNvPicPr>
            <a:picLocks noChangeAspect="1"/>
          </p:cNvPicPr>
          <p:nvPr/>
        </p:nvPicPr>
        <p:blipFill>
          <a:blip r:embed="rId17"/>
          <a:stretch>
            <a:fillRect/>
          </a:stretch>
        </p:blipFill>
        <p:spPr>
          <a:xfrm>
            <a:off x="291942" y="2789588"/>
            <a:ext cx="1330195" cy="613510"/>
          </a:xfrm>
          <a:prstGeom prst="rect">
            <a:avLst/>
          </a:prstGeom>
        </p:spPr>
      </p:pic>
      <p:pic>
        <p:nvPicPr>
          <p:cNvPr id="19" name="Picture 18" descr="giphy">
            <a:extLst>
              <a:ext uri="{FF2B5EF4-FFF2-40B4-BE49-F238E27FC236}">
                <a16:creationId xmlns:a16="http://schemas.microsoft.com/office/drawing/2014/main" id="{D29C56BC-96C6-861D-A96E-A6B2496772E6}"/>
              </a:ext>
            </a:extLst>
          </p:cNvPr>
          <p:cNvPicPr>
            <a:picLocks noChangeAspect="1"/>
          </p:cNvPicPr>
          <p:nvPr/>
        </p:nvPicPr>
        <p:blipFill>
          <a:blip r:embed="rId17"/>
          <a:stretch>
            <a:fillRect/>
          </a:stretch>
        </p:blipFill>
        <p:spPr>
          <a:xfrm>
            <a:off x="163023" y="5047894"/>
            <a:ext cx="1330195" cy="613510"/>
          </a:xfrm>
          <a:prstGeom prst="rect">
            <a:avLst/>
          </a:prstGeom>
        </p:spPr>
      </p:pic>
      <p:pic>
        <p:nvPicPr>
          <p:cNvPr id="20" name="Picture 19" descr="giphy">
            <a:extLst>
              <a:ext uri="{FF2B5EF4-FFF2-40B4-BE49-F238E27FC236}">
                <a16:creationId xmlns:a16="http://schemas.microsoft.com/office/drawing/2014/main" id="{E2F32DB5-A7E9-5C69-70EC-E447C2B09E4A}"/>
              </a:ext>
            </a:extLst>
          </p:cNvPr>
          <p:cNvPicPr>
            <a:picLocks noChangeAspect="1"/>
          </p:cNvPicPr>
          <p:nvPr/>
        </p:nvPicPr>
        <p:blipFill>
          <a:blip r:embed="rId17"/>
          <a:stretch>
            <a:fillRect/>
          </a:stretch>
        </p:blipFill>
        <p:spPr>
          <a:xfrm>
            <a:off x="72921" y="7381508"/>
            <a:ext cx="1330195" cy="613510"/>
          </a:xfrm>
          <a:prstGeom prst="rect">
            <a:avLst/>
          </a:prstGeom>
        </p:spPr>
      </p:pic>
    </p:spTree>
    <p:extLst>
      <p:ext uri="{BB962C8B-B14F-4D97-AF65-F5344CB8AC3E}">
        <p14:creationId xmlns:p14="http://schemas.microsoft.com/office/powerpoint/2010/main" val="2848434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7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heel(1)">
                                      <p:cBhvr>
                                        <p:cTn id="17" dur="2000"/>
                                        <p:tgtEl>
                                          <p:spTgt spid="65"/>
                                        </p:tgtEl>
                                      </p:cBhvr>
                                    </p:animEffect>
                                  </p:childTnLst>
                                  <p:subTnLst>
                                    <p:audio>
                                      <p:cMediaNode>
                                        <p:cTn display="0" masterRel="sameClick">
                                          <p:stCondLst>
                                            <p:cond evt="begin" delay="0">
                                              <p:tn val="15"/>
                                            </p:cond>
                                          </p:stCondLst>
                                          <p:endCondLst>
                                            <p:cond evt="onStopAudio" delay="0">
                                              <p:tgtEl>
                                                <p:sldTgt/>
                                              </p:tgtEl>
                                            </p:cond>
                                          </p:endCondLst>
                                        </p:cTn>
                                        <p:tgtEl>
                                          <p:sndTgt r:embed="rId5" name="wind.wav"/>
                                        </p:tgtEl>
                                      </p:cMediaNode>
                                    </p:audio>
                                  </p:subTnLst>
                                </p:cTn>
                              </p:par>
                            </p:childTnLst>
                          </p:cTn>
                        </p:par>
                        <p:par>
                          <p:cTn id="18" fill="hold">
                            <p:stCondLst>
                              <p:cond delay="2000"/>
                            </p:stCondLst>
                            <p:childTnLst>
                              <p:par>
                                <p:cTn id="19" presetID="1" presetClass="mediacall" presetSubtype="0" fill="hold" nodeType="afterEffect">
                                  <p:stCondLst>
                                    <p:cond delay="0"/>
                                  </p:stCondLst>
                                  <p:childTnLst>
                                    <p:cmd type="call" cmd="playFrom(0.0)">
                                      <p:cBhvr>
                                        <p:cTn id="20" dur="1946" fill="hold"/>
                                        <p:tgtEl>
                                          <p:spTgt spid="8"/>
                                        </p:tgtEl>
                                      </p:cBhvr>
                                    </p:cmd>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5887" fill="hold"/>
                                        <p:tgtEl>
                                          <p:spTgt spid="11"/>
                                        </p:tgtEl>
                                      </p:cBhvr>
                                    </p:cmd>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18"/>
                                        </p:tgtEl>
                                        <p:attrNameLst>
                                          <p:attrName>ppt_x</p:attrName>
                                        </p:attrNameLst>
                                      </p:cBhvr>
                                      <p:tavLst>
                                        <p:tav tm="0">
                                          <p:val>
                                            <p:strVal val="ppt_x"/>
                                          </p:val>
                                        </p:tav>
                                        <p:tav tm="100000">
                                          <p:val>
                                            <p:strVal val="ppt_x"/>
                                          </p:val>
                                        </p:tav>
                                      </p:tavLst>
                                    </p:anim>
                                    <p:anim calcmode="lin" valueType="num">
                                      <p:cBhvr additive="base">
                                        <p:cTn id="29" dur="500"/>
                                        <p:tgtEl>
                                          <p:spTgt spid="18"/>
                                        </p:tgtEl>
                                        <p:attrNameLst>
                                          <p:attrName>ppt_y</p:attrName>
                                        </p:attrNameLst>
                                      </p:cBhvr>
                                      <p:tavLst>
                                        <p:tav tm="0">
                                          <p:val>
                                            <p:strVal val="ppt_y"/>
                                          </p:val>
                                        </p:tav>
                                        <p:tav tm="100000">
                                          <p:val>
                                            <p:strVal val="1+ppt_h/2"/>
                                          </p:val>
                                        </p:tav>
                                      </p:tavLst>
                                    </p:anim>
                                    <p:set>
                                      <p:cBhvr>
                                        <p:cTn id="30" dur="1" fill="hold">
                                          <p:stCondLst>
                                            <p:cond delay="499"/>
                                          </p:stCondLst>
                                        </p:cTn>
                                        <p:tgtEl>
                                          <p:spTgt spid="18"/>
                                        </p:tgtEl>
                                        <p:attrNameLst>
                                          <p:attrName>style.visibility</p:attrName>
                                        </p:attrNameLst>
                                      </p:cBhvr>
                                      <p:to>
                                        <p:strVal val="hidden"/>
                                      </p:to>
                                    </p:set>
                                  </p:childTnLst>
                                </p:cTn>
                              </p:par>
                            </p:childTnLst>
                          </p:cTn>
                        </p:par>
                        <p:par>
                          <p:cTn id="31" fill="hold">
                            <p:stCondLst>
                              <p:cond delay="500"/>
                            </p:stCondLst>
                            <p:childTnLst>
                              <p:par>
                                <p:cTn id="32" presetID="2" presetClass="entr" presetSubtype="8" fill="hold"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fill="hold"/>
                                        <p:tgtEl>
                                          <p:spTgt spid="19"/>
                                        </p:tgtEl>
                                        <p:attrNameLst>
                                          <p:attrName>ppt_x</p:attrName>
                                        </p:attrNameLst>
                                      </p:cBhvr>
                                      <p:tavLst>
                                        <p:tav tm="0">
                                          <p:val>
                                            <p:strVal val="0-#ppt_w/2"/>
                                          </p:val>
                                        </p:tav>
                                        <p:tav tm="100000">
                                          <p:val>
                                            <p:strVal val="#ppt_x"/>
                                          </p:val>
                                        </p:tav>
                                      </p:tavLst>
                                    </p:anim>
                                    <p:anim calcmode="lin" valueType="num">
                                      <p:cBhvr additive="base">
                                        <p:cTn id="35"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heel(1)">
                                      <p:cBhvr>
                                        <p:cTn id="40" dur="20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5" name="wind.wav"/>
                                        </p:tgtEl>
                                      </p:cMediaNode>
                                    </p:audio>
                                  </p:subTnLst>
                                </p:cTn>
                              </p:par>
                            </p:childTnLst>
                          </p:cTn>
                        </p:par>
                        <p:par>
                          <p:cTn id="41" fill="hold">
                            <p:stCondLst>
                              <p:cond delay="2000"/>
                            </p:stCondLst>
                            <p:childTnLst>
                              <p:par>
                                <p:cTn id="42" presetID="1" presetClass="mediacall" presetSubtype="0" fill="hold" nodeType="afterEffect">
                                  <p:stCondLst>
                                    <p:cond delay="0"/>
                                  </p:stCondLst>
                                  <p:childTnLst>
                                    <p:cmd type="call" cmd="playFrom(0.0)">
                                      <p:cBhvr>
                                        <p:cTn id="43" dur="1608" fill="hold"/>
                                        <p:tgtEl>
                                          <p:spTgt spid="13"/>
                                        </p:tgtEl>
                                      </p:cBhvr>
                                    </p:cmd>
                                  </p:childTnLst>
                                </p:cTn>
                              </p:par>
                            </p:childTnLst>
                          </p:cTn>
                        </p:par>
                      </p:childTnLst>
                    </p:cTn>
                  </p:par>
                  <p:par>
                    <p:cTn id="44" fill="hold">
                      <p:stCondLst>
                        <p:cond delay="indefinite"/>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17179" fill="hold"/>
                                        <p:tgtEl>
                                          <p:spTgt spid="15"/>
                                        </p:tgtEl>
                                      </p:cBhvr>
                                    </p:cmd>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19"/>
                                        </p:tgtEl>
                                        <p:attrNameLst>
                                          <p:attrName>ppt_x</p:attrName>
                                        </p:attrNameLst>
                                      </p:cBhvr>
                                      <p:tavLst>
                                        <p:tav tm="0">
                                          <p:val>
                                            <p:strVal val="ppt_x"/>
                                          </p:val>
                                        </p:tav>
                                        <p:tav tm="100000">
                                          <p:val>
                                            <p:strVal val="ppt_x"/>
                                          </p:val>
                                        </p:tav>
                                      </p:tavLst>
                                    </p:anim>
                                    <p:anim calcmode="lin" valueType="num">
                                      <p:cBhvr additive="base">
                                        <p:cTn id="52" dur="500"/>
                                        <p:tgtEl>
                                          <p:spTgt spid="19"/>
                                        </p:tgtEl>
                                        <p:attrNameLst>
                                          <p:attrName>ppt_y</p:attrName>
                                        </p:attrNameLst>
                                      </p:cBhvr>
                                      <p:tavLst>
                                        <p:tav tm="0">
                                          <p:val>
                                            <p:strVal val="ppt_y"/>
                                          </p:val>
                                        </p:tav>
                                        <p:tav tm="100000">
                                          <p:val>
                                            <p:strVal val="1+ppt_h/2"/>
                                          </p:val>
                                        </p:tav>
                                      </p:tavLst>
                                    </p:anim>
                                    <p:set>
                                      <p:cBhvr>
                                        <p:cTn id="53" dur="1" fill="hold">
                                          <p:stCondLst>
                                            <p:cond delay="499"/>
                                          </p:stCondLst>
                                        </p:cTn>
                                        <p:tgtEl>
                                          <p:spTgt spid="19"/>
                                        </p:tgtEl>
                                        <p:attrNameLst>
                                          <p:attrName>style.visibility</p:attrName>
                                        </p:attrNameLst>
                                      </p:cBhvr>
                                      <p:to>
                                        <p:strVal val="hidden"/>
                                      </p:to>
                                    </p:set>
                                  </p:childTnLst>
                                </p:cTn>
                              </p:par>
                            </p:childTnLst>
                          </p:cTn>
                        </p:par>
                        <p:par>
                          <p:cTn id="54" fill="hold">
                            <p:stCondLst>
                              <p:cond delay="500"/>
                            </p:stCondLst>
                            <p:childTnLst>
                              <p:par>
                                <p:cTn id="55" presetID="2" presetClass="entr" presetSubtype="8" fill="hold"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0-#ppt_w/2"/>
                                          </p:val>
                                        </p:tav>
                                        <p:tav tm="100000">
                                          <p:val>
                                            <p:strVal val="#ppt_x"/>
                                          </p:val>
                                        </p:tav>
                                      </p:tavLst>
                                    </p:anim>
                                    <p:anim calcmode="lin" valueType="num">
                                      <p:cBhvr additive="base">
                                        <p:cTn id="5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heel(1)">
                                      <p:cBhvr>
                                        <p:cTn id="63" dur="2000"/>
                                        <p:tgtEl>
                                          <p:spTgt spid="17"/>
                                        </p:tgtEl>
                                      </p:cBhvr>
                                    </p:animEffect>
                                  </p:childTnLst>
                                  <p:subTnLst>
                                    <p:audio>
                                      <p:cMediaNode>
                                        <p:cTn display="0" masterRel="sameClick">
                                          <p:stCondLst>
                                            <p:cond evt="begin" delay="0">
                                              <p:tn val="61"/>
                                            </p:cond>
                                          </p:stCondLst>
                                          <p:endCondLst>
                                            <p:cond evt="onStopAudio" delay="0">
                                              <p:tgtEl>
                                                <p:sldTgt/>
                                              </p:tgtEl>
                                            </p:cond>
                                          </p:endCondLst>
                                        </p:cTn>
                                        <p:tgtEl>
                                          <p:sndTgt r:embed="rId5" name="wind.wav"/>
                                        </p:tgtEl>
                                      </p:cMediaNode>
                                    </p:audio>
                                  </p:subTnLst>
                                </p:cTn>
                              </p:par>
                            </p:childTnLst>
                          </p:cTn>
                        </p:par>
                        <p:par>
                          <p:cTn id="64" fill="hold">
                            <p:stCondLst>
                              <p:cond delay="2000"/>
                            </p:stCondLst>
                            <p:childTnLst>
                              <p:par>
                                <p:cTn id="65" presetID="1" presetClass="mediacall" presetSubtype="0" fill="hold" nodeType="afterEffect">
                                  <p:stCondLst>
                                    <p:cond delay="0"/>
                                  </p:stCondLst>
                                  <p:childTnLst>
                                    <p:cmd type="call" cmd="playFrom(0.0)">
                                      <p:cBhvr>
                                        <p:cTn id="66" dur="214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endCondLst>
                </p:cTn>
                <p:tgtEl>
                  <p:spTgt spid="7"/>
                </p:tgtEl>
              </p:cMediaNode>
            </p:audio>
            <p:audio>
              <p:cMediaNode vol="80000">
                <p:cTn id="68" fill="hold" display="0">
                  <p:stCondLst>
                    <p:cond delay="indefinite"/>
                  </p:stCondLst>
                  <p:endCondLst>
                    <p:cond evt="onStopAudio" delay="0">
                      <p:tgtEl>
                        <p:sldTgt/>
                      </p:tgtEl>
                    </p:cond>
                  </p:endCondLst>
                </p:cTn>
                <p:tgtEl>
                  <p:spTgt spid="8"/>
                </p:tgtEl>
              </p:cMediaNode>
            </p:audio>
            <p:audio>
              <p:cMediaNode vol="80000">
                <p:cTn id="69" fill="hold" display="0">
                  <p:stCondLst>
                    <p:cond delay="indefinite"/>
                  </p:stCondLst>
                  <p:endCondLst>
                    <p:cond evt="onStopAudio" delay="0">
                      <p:tgtEl>
                        <p:sldTgt/>
                      </p:tgtEl>
                    </p:cond>
                  </p:endCondLst>
                </p:cTn>
                <p:tgtEl>
                  <p:spTgt spid="11"/>
                </p:tgtEl>
              </p:cMediaNode>
            </p:audio>
            <p:audio>
              <p:cMediaNode vol="80000">
                <p:cTn id="70" fill="hold" display="0">
                  <p:stCondLst>
                    <p:cond delay="indefinite"/>
                  </p:stCondLst>
                  <p:endCondLst>
                    <p:cond evt="onStopAudio" delay="0">
                      <p:tgtEl>
                        <p:sldTgt/>
                      </p:tgtEl>
                    </p:cond>
                  </p:endCondLst>
                </p:cTn>
                <p:tgtEl>
                  <p:spTgt spid="13"/>
                </p:tgtEl>
              </p:cMediaNode>
            </p:audio>
            <p:audio>
              <p:cMediaNode vol="80000">
                <p:cTn id="71" fill="hold" display="0">
                  <p:stCondLst>
                    <p:cond delay="indefinite"/>
                  </p:stCondLst>
                  <p:endCondLst>
                    <p:cond evt="onStopAudio" delay="0">
                      <p:tgtEl>
                        <p:sldTgt/>
                      </p:tgtEl>
                    </p:cond>
                  </p:endCondLst>
                </p:cTn>
                <p:tgtEl>
                  <p:spTgt spid="15"/>
                </p:tgtEl>
              </p:cMediaNode>
            </p:audio>
            <p:audio>
              <p:cMediaNode vol="80000">
                <p:cTn id="72" fill="hold" display="0">
                  <p:stCondLst>
                    <p:cond delay="indefinite"/>
                  </p:stCondLst>
                  <p:endCondLst>
                    <p:cond evt="onStopAudio" delay="0">
                      <p:tgtEl>
                        <p:sldTgt/>
                      </p:tgtEl>
                    </p:cond>
                  </p:endCondLst>
                </p:cTn>
                <p:tgtEl>
                  <p:spTgt spid="16"/>
                </p:tgtEl>
              </p:cMediaNode>
            </p:audio>
          </p:childTnLst>
        </p:cTn>
      </p:par>
    </p:tnLst>
    <p:bldLst>
      <p:bldP spid="65" grpId="0" animBg="1"/>
      <p:bldP spid="14"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78FC9B-F153-2C09-3EAF-FBE211E2F55A}"/>
              </a:ext>
            </a:extLst>
          </p:cNvPr>
          <p:cNvPicPr>
            <a:picLocks noChangeAspect="1"/>
          </p:cNvPicPr>
          <p:nvPr/>
        </p:nvPicPr>
        <p:blipFill>
          <a:blip r:embed="rId4"/>
          <a:stretch>
            <a:fillRect/>
          </a:stretch>
        </p:blipFill>
        <p:spPr>
          <a:xfrm>
            <a:off x="0" y="24183"/>
            <a:ext cx="18358753" cy="10300917"/>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973704">
            <a:off x="16407224" y="8419080"/>
            <a:ext cx="2151961" cy="2763353"/>
          </a:xfrm>
          <a:custGeom>
            <a:avLst/>
            <a:gdLst/>
            <a:ahLst/>
            <a:cxnLst/>
            <a:rect l="l" t="t" r="r" b="b"/>
            <a:pathLst>
              <a:path w="2151961" h="2763353">
                <a:moveTo>
                  <a:pt x="0" y="0"/>
                </a:moveTo>
                <a:lnTo>
                  <a:pt x="2151961" y="0"/>
                </a:lnTo>
                <a:lnTo>
                  <a:pt x="2151961" y="2763353"/>
                </a:lnTo>
                <a:lnTo>
                  <a:pt x="0" y="2763353"/>
                </a:lnTo>
                <a:lnTo>
                  <a:pt x="0" y="0"/>
                </a:lnTo>
                <a:close/>
              </a:path>
            </a:pathLst>
          </a:custGeom>
          <a:blipFill>
            <a:blip r:embed="rId5"/>
            <a:stretch>
              <a:fillRect/>
            </a:stretch>
          </a:blipFill>
        </p:spPr>
        <p:txBody>
          <a:bodyPr/>
          <a:lstStyle/>
          <a:p>
            <a:endParaRPr lang="en-US"/>
          </a:p>
        </p:txBody>
      </p:sp>
      <p:sp>
        <p:nvSpPr>
          <p:cNvPr id="10" name="Freeform 10"/>
          <p:cNvSpPr/>
          <p:nvPr/>
        </p:nvSpPr>
        <p:spPr>
          <a:xfrm rot="1700274">
            <a:off x="-380223" y="-357703"/>
            <a:ext cx="2331606" cy="2540106"/>
          </a:xfrm>
          <a:custGeom>
            <a:avLst/>
            <a:gdLst/>
            <a:ahLst/>
            <a:cxnLst/>
            <a:rect l="l" t="t" r="r" b="b"/>
            <a:pathLst>
              <a:path w="2331606" h="2540106">
                <a:moveTo>
                  <a:pt x="0" y="0"/>
                </a:moveTo>
                <a:lnTo>
                  <a:pt x="2331605" y="0"/>
                </a:lnTo>
                <a:lnTo>
                  <a:pt x="2331605" y="2540106"/>
                </a:lnTo>
                <a:lnTo>
                  <a:pt x="0" y="2540106"/>
                </a:lnTo>
                <a:lnTo>
                  <a:pt x="0" y="0"/>
                </a:lnTo>
                <a:close/>
              </a:path>
            </a:pathLst>
          </a:custGeom>
          <a:blipFill>
            <a:blip r:embed="rId6"/>
            <a:stretch>
              <a:fillRect/>
            </a:stretch>
          </a:blipFill>
        </p:spPr>
        <p:txBody>
          <a:bodyPr/>
          <a:lstStyle/>
          <a:p>
            <a:endParaRPr lang="en-US"/>
          </a:p>
        </p:txBody>
      </p:sp>
      <p:sp>
        <p:nvSpPr>
          <p:cNvPr id="8" name="TextBox 15">
            <a:extLst>
              <a:ext uri="{FF2B5EF4-FFF2-40B4-BE49-F238E27FC236}">
                <a16:creationId xmlns:a16="http://schemas.microsoft.com/office/drawing/2014/main" id="{AD736404-73C3-7CC9-5F36-6AF89500EB28}"/>
              </a:ext>
            </a:extLst>
          </p:cNvPr>
          <p:cNvSpPr txBox="1"/>
          <p:nvPr/>
        </p:nvSpPr>
        <p:spPr>
          <a:xfrm>
            <a:off x="4898685" y="342900"/>
            <a:ext cx="8153399" cy="1255728"/>
          </a:xfrm>
          <a:prstGeom prst="rect">
            <a:avLst/>
          </a:prstGeom>
          <a:solidFill>
            <a:schemeClr val="accent6">
              <a:lumMod val="50000"/>
            </a:schemeClr>
          </a:solidFill>
          <a:ln w="57150">
            <a:solidFill>
              <a:schemeClr val="tx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LOOK and SAY aloud.</a:t>
            </a:r>
          </a:p>
        </p:txBody>
      </p:sp>
      <p:sp>
        <p:nvSpPr>
          <p:cNvPr id="12" name="Freeform 12"/>
          <p:cNvSpPr/>
          <p:nvPr/>
        </p:nvSpPr>
        <p:spPr>
          <a:xfrm>
            <a:off x="-2513458" y="8442481"/>
            <a:ext cx="4508567" cy="1820334"/>
          </a:xfrm>
          <a:custGeom>
            <a:avLst/>
            <a:gdLst/>
            <a:ahLst/>
            <a:cxnLst/>
            <a:rect l="l" t="t" r="r" b="b"/>
            <a:pathLst>
              <a:path w="4508567" h="1820334">
                <a:moveTo>
                  <a:pt x="0" y="0"/>
                </a:moveTo>
                <a:lnTo>
                  <a:pt x="4508567" y="0"/>
                </a:lnTo>
                <a:lnTo>
                  <a:pt x="4508567" y="1820334"/>
                </a:lnTo>
                <a:lnTo>
                  <a:pt x="0" y="1820334"/>
                </a:lnTo>
                <a:lnTo>
                  <a:pt x="0" y="0"/>
                </a:lnTo>
                <a:close/>
              </a:path>
            </a:pathLst>
          </a:custGeom>
          <a:blipFill>
            <a:blip r:embed="rId7"/>
            <a:stretch>
              <a:fillRect/>
            </a:stretch>
          </a:blipFill>
        </p:spPr>
        <p:txBody>
          <a:bodyPr/>
          <a:lstStyle/>
          <a:p>
            <a:endParaRPr lang="en-US"/>
          </a:p>
        </p:txBody>
      </p:sp>
      <p:grpSp>
        <p:nvGrpSpPr>
          <p:cNvPr id="20" name="Group 19">
            <a:extLst>
              <a:ext uri="{FF2B5EF4-FFF2-40B4-BE49-F238E27FC236}">
                <a16:creationId xmlns:a16="http://schemas.microsoft.com/office/drawing/2014/main" id="{75B214A7-CBA7-0CB9-0CA4-94D6058B2457}"/>
              </a:ext>
            </a:extLst>
          </p:cNvPr>
          <p:cNvGrpSpPr/>
          <p:nvPr/>
        </p:nvGrpSpPr>
        <p:grpSpPr>
          <a:xfrm>
            <a:off x="2597189" y="2247899"/>
            <a:ext cx="4198669" cy="1402232"/>
            <a:chOff x="3761134" y="2294096"/>
            <a:chExt cx="4198669" cy="1402232"/>
          </a:xfrm>
        </p:grpSpPr>
        <p:sp>
          <p:nvSpPr>
            <p:cNvPr id="21" name="Rectangle: Rounded Corners 20">
              <a:extLst>
                <a:ext uri="{FF2B5EF4-FFF2-40B4-BE49-F238E27FC236}">
                  <a16:creationId xmlns:a16="http://schemas.microsoft.com/office/drawing/2014/main" id="{DC473F1F-E1F5-0291-26DC-7FA89C056C6C}"/>
                </a:ext>
              </a:extLst>
            </p:cNvPr>
            <p:cNvSpPr/>
            <p:nvPr/>
          </p:nvSpPr>
          <p:spPr>
            <a:xfrm>
              <a:off x="3761134" y="2294096"/>
              <a:ext cx="4198669" cy="1402232"/>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a:extLst>
                <a:ext uri="{FF2B5EF4-FFF2-40B4-BE49-F238E27FC236}">
                  <a16:creationId xmlns:a16="http://schemas.microsoft.com/office/drawing/2014/main" id="{3A3905C8-7DF1-AD55-09C1-0CC7F7FA9E1A}"/>
                </a:ext>
              </a:extLst>
            </p:cNvPr>
            <p:cNvSpPr/>
            <p:nvPr/>
          </p:nvSpPr>
          <p:spPr>
            <a:xfrm>
              <a:off x="4291961" y="2441214"/>
              <a:ext cx="3137013" cy="1107996"/>
            </a:xfrm>
            <a:prstGeom prst="rect">
              <a:avLst/>
            </a:prstGeom>
            <a:noFill/>
          </p:spPr>
          <p:txBody>
            <a:bodyPr wrap="none" lIns="91440" tIns="45720" rIns="91440" bIns="45720">
              <a:spAutoFit/>
            </a:bodyPr>
            <a:lstStyle/>
            <a:p>
              <a:pPr algn="ctr"/>
              <a:r>
                <a:rPr lang="en-US" sz="6600" b="0" cap="none" spc="0" dirty="0">
                  <a:ln w="0"/>
                  <a:solidFill>
                    <a:schemeClr val="tx1"/>
                  </a:solidFill>
                  <a:latin typeface="MTD Feliz en Vista" panose="00000500000000000000" pitchFamily="50" charset="0"/>
                </a:rPr>
                <a:t>friendly</a:t>
              </a:r>
            </a:p>
          </p:txBody>
        </p:sp>
      </p:grpSp>
      <p:grpSp>
        <p:nvGrpSpPr>
          <p:cNvPr id="23" name="Group 22">
            <a:extLst>
              <a:ext uri="{FF2B5EF4-FFF2-40B4-BE49-F238E27FC236}">
                <a16:creationId xmlns:a16="http://schemas.microsoft.com/office/drawing/2014/main" id="{39E55169-50AF-49A9-2898-0AB545E985E7}"/>
              </a:ext>
            </a:extLst>
          </p:cNvPr>
          <p:cNvGrpSpPr/>
          <p:nvPr/>
        </p:nvGrpSpPr>
        <p:grpSpPr>
          <a:xfrm>
            <a:off x="5024583" y="3918031"/>
            <a:ext cx="4198669" cy="1402232"/>
            <a:chOff x="3761134" y="2294096"/>
            <a:chExt cx="4198669" cy="1402232"/>
          </a:xfrm>
        </p:grpSpPr>
        <p:sp>
          <p:nvSpPr>
            <p:cNvPr id="25" name="Rectangle: Rounded Corners 24">
              <a:extLst>
                <a:ext uri="{FF2B5EF4-FFF2-40B4-BE49-F238E27FC236}">
                  <a16:creationId xmlns:a16="http://schemas.microsoft.com/office/drawing/2014/main" id="{0BDB833C-CBE1-6CE7-43E3-A01FE0D4A83E}"/>
                </a:ext>
              </a:extLst>
            </p:cNvPr>
            <p:cNvSpPr/>
            <p:nvPr/>
          </p:nvSpPr>
          <p:spPr>
            <a:xfrm>
              <a:off x="3761134" y="2294096"/>
              <a:ext cx="4198669" cy="1402232"/>
            </a:xfrm>
            <a:prstGeom prst="round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Rectangle 25">
              <a:extLst>
                <a:ext uri="{FF2B5EF4-FFF2-40B4-BE49-F238E27FC236}">
                  <a16:creationId xmlns:a16="http://schemas.microsoft.com/office/drawing/2014/main" id="{674E7EBB-F659-203B-0604-B34D0CC6FB93}"/>
                </a:ext>
              </a:extLst>
            </p:cNvPr>
            <p:cNvSpPr/>
            <p:nvPr/>
          </p:nvSpPr>
          <p:spPr>
            <a:xfrm>
              <a:off x="4658184" y="2441214"/>
              <a:ext cx="2404569" cy="1107996"/>
            </a:xfrm>
            <a:prstGeom prst="rect">
              <a:avLst/>
            </a:prstGeom>
            <a:noFill/>
          </p:spPr>
          <p:txBody>
            <a:bodyPr wrap="none" lIns="91440" tIns="45720" rIns="91440" bIns="45720">
              <a:spAutoFit/>
            </a:bodyPr>
            <a:lstStyle/>
            <a:p>
              <a:pPr algn="ctr"/>
              <a:r>
                <a:rPr lang="en-US" sz="6600" b="0" cap="none" spc="0" dirty="0">
                  <a:ln w="0"/>
                  <a:solidFill>
                    <a:schemeClr val="tx1"/>
                  </a:solidFill>
                  <a:latin typeface="MTD Feliz en Vista" panose="00000500000000000000" pitchFamily="50" charset="0"/>
                </a:rPr>
                <a:t>active</a:t>
              </a:r>
            </a:p>
          </p:txBody>
        </p:sp>
      </p:grpSp>
      <p:grpSp>
        <p:nvGrpSpPr>
          <p:cNvPr id="27" name="Group 26">
            <a:extLst>
              <a:ext uri="{FF2B5EF4-FFF2-40B4-BE49-F238E27FC236}">
                <a16:creationId xmlns:a16="http://schemas.microsoft.com/office/drawing/2014/main" id="{B2266160-E197-1D67-A077-6C98CC600839}"/>
              </a:ext>
            </a:extLst>
          </p:cNvPr>
          <p:cNvGrpSpPr/>
          <p:nvPr/>
        </p:nvGrpSpPr>
        <p:grpSpPr>
          <a:xfrm>
            <a:off x="8534400" y="2163227"/>
            <a:ext cx="4198669" cy="1402232"/>
            <a:chOff x="3761134" y="2294096"/>
            <a:chExt cx="4198669" cy="1402232"/>
          </a:xfrm>
          <a:solidFill>
            <a:schemeClr val="accent5">
              <a:lumMod val="40000"/>
              <a:lumOff val="60000"/>
            </a:schemeClr>
          </a:solidFill>
        </p:grpSpPr>
        <p:sp>
          <p:nvSpPr>
            <p:cNvPr id="28" name="Rectangle: Rounded Corners 27">
              <a:extLst>
                <a:ext uri="{FF2B5EF4-FFF2-40B4-BE49-F238E27FC236}">
                  <a16:creationId xmlns:a16="http://schemas.microsoft.com/office/drawing/2014/main" id="{FA669F56-B5F3-74A5-357D-27E540B8AFA8}"/>
                </a:ext>
              </a:extLst>
            </p:cNvPr>
            <p:cNvSpPr/>
            <p:nvPr/>
          </p:nvSpPr>
          <p:spPr>
            <a:xfrm>
              <a:off x="3761134" y="2294096"/>
              <a:ext cx="4198669" cy="1402232"/>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Rectangle 28">
              <a:extLst>
                <a:ext uri="{FF2B5EF4-FFF2-40B4-BE49-F238E27FC236}">
                  <a16:creationId xmlns:a16="http://schemas.microsoft.com/office/drawing/2014/main" id="{7BF25B44-4CCF-B9C6-8AE3-0528E382D2CB}"/>
                </a:ext>
              </a:extLst>
            </p:cNvPr>
            <p:cNvSpPr/>
            <p:nvPr/>
          </p:nvSpPr>
          <p:spPr>
            <a:xfrm>
              <a:off x="4449986" y="2441214"/>
              <a:ext cx="2820965" cy="1107996"/>
            </a:xfrm>
            <a:prstGeom prst="rect">
              <a:avLst/>
            </a:prstGeom>
            <a:noFill/>
          </p:spPr>
          <p:txBody>
            <a:bodyPr wrap="none" lIns="91440" tIns="45720" rIns="91440" bIns="45720">
              <a:spAutoFit/>
            </a:bodyPr>
            <a:lstStyle/>
            <a:p>
              <a:pPr algn="ctr"/>
              <a:r>
                <a:rPr lang="en-US" sz="6600" b="0" cap="none" spc="0" dirty="0">
                  <a:ln w="0"/>
                  <a:solidFill>
                    <a:schemeClr val="tx1"/>
                  </a:solidFill>
                  <a:latin typeface="MTD Feliz en Vista" panose="00000500000000000000" pitchFamily="50" charset="0"/>
                </a:rPr>
                <a:t>helpful</a:t>
              </a:r>
            </a:p>
          </p:txBody>
        </p:sp>
      </p:grpSp>
      <p:grpSp>
        <p:nvGrpSpPr>
          <p:cNvPr id="30" name="Group 29">
            <a:extLst>
              <a:ext uri="{FF2B5EF4-FFF2-40B4-BE49-F238E27FC236}">
                <a16:creationId xmlns:a16="http://schemas.microsoft.com/office/drawing/2014/main" id="{7A768EE9-62A6-85D8-C2B2-084824B89C10}"/>
              </a:ext>
            </a:extLst>
          </p:cNvPr>
          <p:cNvGrpSpPr/>
          <p:nvPr/>
        </p:nvGrpSpPr>
        <p:grpSpPr>
          <a:xfrm>
            <a:off x="11727499" y="3917954"/>
            <a:ext cx="4198669" cy="1402232"/>
            <a:chOff x="3761134" y="2294096"/>
            <a:chExt cx="4198669" cy="1402232"/>
          </a:xfrm>
        </p:grpSpPr>
        <p:sp>
          <p:nvSpPr>
            <p:cNvPr id="31" name="Rectangle: Rounded Corners 30">
              <a:extLst>
                <a:ext uri="{FF2B5EF4-FFF2-40B4-BE49-F238E27FC236}">
                  <a16:creationId xmlns:a16="http://schemas.microsoft.com/office/drawing/2014/main" id="{D3F819AA-FCB8-0C07-DB8D-9629CFE74DC1}"/>
                </a:ext>
              </a:extLst>
            </p:cNvPr>
            <p:cNvSpPr/>
            <p:nvPr/>
          </p:nvSpPr>
          <p:spPr>
            <a:xfrm>
              <a:off x="3761134" y="2294096"/>
              <a:ext cx="4198669" cy="1402232"/>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Rectangle 31">
              <a:extLst>
                <a:ext uri="{FF2B5EF4-FFF2-40B4-BE49-F238E27FC236}">
                  <a16:creationId xmlns:a16="http://schemas.microsoft.com/office/drawing/2014/main" id="{1F4AE12E-C1B0-A983-85D4-C93ADE466638}"/>
                </a:ext>
              </a:extLst>
            </p:cNvPr>
            <p:cNvSpPr/>
            <p:nvPr/>
          </p:nvSpPr>
          <p:spPr>
            <a:xfrm>
              <a:off x="4633241" y="2441214"/>
              <a:ext cx="2454454" cy="1107996"/>
            </a:xfrm>
            <a:prstGeom prst="rect">
              <a:avLst/>
            </a:prstGeom>
            <a:noFill/>
          </p:spPr>
          <p:txBody>
            <a:bodyPr wrap="none" lIns="91440" tIns="45720" rIns="91440" bIns="45720">
              <a:spAutoFit/>
            </a:bodyPr>
            <a:lstStyle/>
            <a:p>
              <a:pPr algn="ctr"/>
              <a:r>
                <a:rPr lang="en-US" sz="6600" b="0" cap="none" spc="0" dirty="0">
                  <a:ln w="0"/>
                  <a:solidFill>
                    <a:schemeClr val="tx1"/>
                  </a:solidFill>
                  <a:latin typeface="MTD Feliz en Vista" panose="00000500000000000000" pitchFamily="50" charset="0"/>
                </a:rPr>
                <a:t>clever</a:t>
              </a:r>
            </a:p>
          </p:txBody>
        </p:sp>
      </p:grpSp>
      <p:grpSp>
        <p:nvGrpSpPr>
          <p:cNvPr id="33" name="Group 32">
            <a:extLst>
              <a:ext uri="{FF2B5EF4-FFF2-40B4-BE49-F238E27FC236}">
                <a16:creationId xmlns:a16="http://schemas.microsoft.com/office/drawing/2014/main" id="{15EFF22E-E117-9F81-EC68-23307C262FD2}"/>
              </a:ext>
            </a:extLst>
          </p:cNvPr>
          <p:cNvGrpSpPr/>
          <p:nvPr/>
        </p:nvGrpSpPr>
        <p:grpSpPr>
          <a:xfrm>
            <a:off x="1752600" y="5811274"/>
            <a:ext cx="5486400" cy="1402232"/>
            <a:chOff x="3761134" y="2294096"/>
            <a:chExt cx="4198669" cy="1402232"/>
          </a:xfrm>
        </p:grpSpPr>
        <p:sp>
          <p:nvSpPr>
            <p:cNvPr id="34" name="Rectangle: Rounded Corners 33">
              <a:extLst>
                <a:ext uri="{FF2B5EF4-FFF2-40B4-BE49-F238E27FC236}">
                  <a16:creationId xmlns:a16="http://schemas.microsoft.com/office/drawing/2014/main" id="{AC9EC13B-A687-C332-BA13-9ED2D44B88E5}"/>
                </a:ext>
              </a:extLst>
            </p:cNvPr>
            <p:cNvSpPr/>
            <p:nvPr/>
          </p:nvSpPr>
          <p:spPr>
            <a:xfrm>
              <a:off x="3761134" y="2294096"/>
              <a:ext cx="4198669" cy="1402232"/>
            </a:xfrm>
            <a:prstGeom prst="round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5" name="Rectangle 34">
              <a:extLst>
                <a:ext uri="{FF2B5EF4-FFF2-40B4-BE49-F238E27FC236}">
                  <a16:creationId xmlns:a16="http://schemas.microsoft.com/office/drawing/2014/main" id="{BD79790F-A6C3-86A7-AC7F-CBC26B936621}"/>
                </a:ext>
              </a:extLst>
            </p:cNvPr>
            <p:cNvSpPr/>
            <p:nvPr/>
          </p:nvSpPr>
          <p:spPr>
            <a:xfrm>
              <a:off x="4116881" y="2441214"/>
              <a:ext cx="3487180" cy="1107996"/>
            </a:xfrm>
            <a:prstGeom prst="rect">
              <a:avLst/>
            </a:prstGeom>
            <a:noFill/>
          </p:spPr>
          <p:txBody>
            <a:bodyPr wrap="none" lIns="91440" tIns="45720" rIns="91440" bIns="45720">
              <a:spAutoFit/>
            </a:bodyPr>
            <a:lstStyle/>
            <a:p>
              <a:pPr algn="ctr"/>
              <a:r>
                <a:rPr lang="en-US" sz="6600" b="0" cap="none" spc="0" dirty="0">
                  <a:ln w="0"/>
                  <a:solidFill>
                    <a:schemeClr val="bg1"/>
                  </a:solidFill>
                  <a:latin typeface="MTD Feliz en Vista" panose="00000500000000000000" pitchFamily="50" charset="0"/>
                </a:rPr>
                <a:t>She’s active.</a:t>
              </a:r>
            </a:p>
          </p:txBody>
        </p:sp>
      </p:grpSp>
      <p:grpSp>
        <p:nvGrpSpPr>
          <p:cNvPr id="36" name="Group 35">
            <a:extLst>
              <a:ext uri="{FF2B5EF4-FFF2-40B4-BE49-F238E27FC236}">
                <a16:creationId xmlns:a16="http://schemas.microsoft.com/office/drawing/2014/main" id="{BC18F33E-BBFF-1383-4EBC-7590117C9AE4}"/>
              </a:ext>
            </a:extLst>
          </p:cNvPr>
          <p:cNvGrpSpPr/>
          <p:nvPr/>
        </p:nvGrpSpPr>
        <p:grpSpPr>
          <a:xfrm>
            <a:off x="3172019" y="7639667"/>
            <a:ext cx="5486400" cy="1402232"/>
            <a:chOff x="3761134" y="2294096"/>
            <a:chExt cx="4198669" cy="1402232"/>
          </a:xfrm>
        </p:grpSpPr>
        <p:sp>
          <p:nvSpPr>
            <p:cNvPr id="37" name="Rectangle: Rounded Corners 36">
              <a:extLst>
                <a:ext uri="{FF2B5EF4-FFF2-40B4-BE49-F238E27FC236}">
                  <a16:creationId xmlns:a16="http://schemas.microsoft.com/office/drawing/2014/main" id="{0CC1A8D5-571E-99A8-E4B7-F873555056B6}"/>
                </a:ext>
              </a:extLst>
            </p:cNvPr>
            <p:cNvSpPr/>
            <p:nvPr/>
          </p:nvSpPr>
          <p:spPr>
            <a:xfrm>
              <a:off x="3761134" y="2294096"/>
              <a:ext cx="4198669" cy="1402232"/>
            </a:xfrm>
            <a:prstGeom prst="roundRect">
              <a:avLst/>
            </a:prstGeom>
            <a:solidFill>
              <a:srgbClr val="9900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38" name="Rectangle 37">
              <a:extLst>
                <a:ext uri="{FF2B5EF4-FFF2-40B4-BE49-F238E27FC236}">
                  <a16:creationId xmlns:a16="http://schemas.microsoft.com/office/drawing/2014/main" id="{E7634458-C2A4-C1E1-0AEE-9DDAE109853A}"/>
                </a:ext>
              </a:extLst>
            </p:cNvPr>
            <p:cNvSpPr/>
            <p:nvPr/>
          </p:nvSpPr>
          <p:spPr>
            <a:xfrm>
              <a:off x="4243337" y="2441214"/>
              <a:ext cx="3234272" cy="1107996"/>
            </a:xfrm>
            <a:prstGeom prst="rect">
              <a:avLst/>
            </a:prstGeom>
            <a:noFill/>
          </p:spPr>
          <p:txBody>
            <a:bodyPr wrap="none" lIns="91440" tIns="45720" rIns="91440" bIns="45720">
              <a:spAutoFit/>
            </a:bodyPr>
            <a:lstStyle/>
            <a:p>
              <a:pPr algn="ctr"/>
              <a:r>
                <a:rPr lang="en-US" sz="6600" b="0" cap="none" spc="0" dirty="0">
                  <a:ln w="0"/>
                  <a:solidFill>
                    <a:schemeClr val="bg1"/>
                  </a:solidFill>
                  <a:latin typeface="MTD Feliz en Vista" panose="00000500000000000000" pitchFamily="50" charset="0"/>
                </a:rPr>
                <a:t>He’s clever.</a:t>
              </a:r>
            </a:p>
          </p:txBody>
        </p:sp>
      </p:grpSp>
      <p:grpSp>
        <p:nvGrpSpPr>
          <p:cNvPr id="39" name="Group 38">
            <a:extLst>
              <a:ext uri="{FF2B5EF4-FFF2-40B4-BE49-F238E27FC236}">
                <a16:creationId xmlns:a16="http://schemas.microsoft.com/office/drawing/2014/main" id="{237FB3FE-7D91-70E0-69A8-A0D2CF5A04E6}"/>
              </a:ext>
            </a:extLst>
          </p:cNvPr>
          <p:cNvGrpSpPr/>
          <p:nvPr/>
        </p:nvGrpSpPr>
        <p:grpSpPr>
          <a:xfrm>
            <a:off x="8193503" y="5845905"/>
            <a:ext cx="5486400" cy="1402232"/>
            <a:chOff x="3761134" y="2294096"/>
            <a:chExt cx="4198669" cy="1402232"/>
          </a:xfrm>
        </p:grpSpPr>
        <p:sp>
          <p:nvSpPr>
            <p:cNvPr id="40" name="Rectangle: Rounded Corners 39">
              <a:extLst>
                <a:ext uri="{FF2B5EF4-FFF2-40B4-BE49-F238E27FC236}">
                  <a16:creationId xmlns:a16="http://schemas.microsoft.com/office/drawing/2014/main" id="{C9211A1F-00C7-FFF3-DFCA-FF71137EBAAC}"/>
                </a:ext>
              </a:extLst>
            </p:cNvPr>
            <p:cNvSpPr/>
            <p:nvPr/>
          </p:nvSpPr>
          <p:spPr>
            <a:xfrm>
              <a:off x="3761134" y="2294096"/>
              <a:ext cx="4198669" cy="1402232"/>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41" name="Rectangle 40">
              <a:extLst>
                <a:ext uri="{FF2B5EF4-FFF2-40B4-BE49-F238E27FC236}">
                  <a16:creationId xmlns:a16="http://schemas.microsoft.com/office/drawing/2014/main" id="{3DD6AE9F-2498-6520-9908-D531CC6C7946}"/>
                </a:ext>
              </a:extLst>
            </p:cNvPr>
            <p:cNvSpPr/>
            <p:nvPr/>
          </p:nvSpPr>
          <p:spPr>
            <a:xfrm>
              <a:off x="3982163" y="2441214"/>
              <a:ext cx="3756624" cy="1107996"/>
            </a:xfrm>
            <a:prstGeom prst="rect">
              <a:avLst/>
            </a:prstGeom>
            <a:noFill/>
          </p:spPr>
          <p:txBody>
            <a:bodyPr wrap="none" lIns="91440" tIns="45720" rIns="91440" bIns="45720">
              <a:spAutoFit/>
            </a:bodyPr>
            <a:lstStyle/>
            <a:p>
              <a:pPr algn="ctr"/>
              <a:r>
                <a:rPr lang="en-US" sz="6600" b="0" cap="none" spc="0" dirty="0">
                  <a:ln w="0"/>
                  <a:solidFill>
                    <a:schemeClr val="bg1"/>
                  </a:solidFill>
                  <a:latin typeface="MTD Feliz en Vista" panose="00000500000000000000" pitchFamily="50" charset="0"/>
                </a:rPr>
                <a:t>He’s friendly.</a:t>
              </a:r>
            </a:p>
          </p:txBody>
        </p:sp>
      </p:grpSp>
      <p:grpSp>
        <p:nvGrpSpPr>
          <p:cNvPr id="42" name="Group 41">
            <a:extLst>
              <a:ext uri="{FF2B5EF4-FFF2-40B4-BE49-F238E27FC236}">
                <a16:creationId xmlns:a16="http://schemas.microsoft.com/office/drawing/2014/main" id="{730E2510-C0F0-5BBF-F136-72C877D2B7C6}"/>
              </a:ext>
            </a:extLst>
          </p:cNvPr>
          <p:cNvGrpSpPr/>
          <p:nvPr/>
        </p:nvGrpSpPr>
        <p:grpSpPr>
          <a:xfrm>
            <a:off x="10430557" y="7600632"/>
            <a:ext cx="5486400" cy="1402232"/>
            <a:chOff x="3761134" y="2294096"/>
            <a:chExt cx="4198669" cy="1402232"/>
          </a:xfrm>
        </p:grpSpPr>
        <p:sp>
          <p:nvSpPr>
            <p:cNvPr id="43" name="Rectangle: Rounded Corners 42">
              <a:extLst>
                <a:ext uri="{FF2B5EF4-FFF2-40B4-BE49-F238E27FC236}">
                  <a16:creationId xmlns:a16="http://schemas.microsoft.com/office/drawing/2014/main" id="{45F649AB-2E5F-DDB4-2ED9-0F8D2A391CFC}"/>
                </a:ext>
              </a:extLst>
            </p:cNvPr>
            <p:cNvSpPr/>
            <p:nvPr/>
          </p:nvSpPr>
          <p:spPr>
            <a:xfrm>
              <a:off x="3761134" y="2294096"/>
              <a:ext cx="4198669" cy="1402232"/>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 name="Rectangle 43">
              <a:extLst>
                <a:ext uri="{FF2B5EF4-FFF2-40B4-BE49-F238E27FC236}">
                  <a16:creationId xmlns:a16="http://schemas.microsoft.com/office/drawing/2014/main" id="{3D9A80A4-CDFC-808C-B585-B9DA19D972A6}"/>
                </a:ext>
              </a:extLst>
            </p:cNvPr>
            <p:cNvSpPr/>
            <p:nvPr/>
          </p:nvSpPr>
          <p:spPr>
            <a:xfrm>
              <a:off x="3957552" y="2441214"/>
              <a:ext cx="3805842" cy="1107996"/>
            </a:xfrm>
            <a:prstGeom prst="rect">
              <a:avLst/>
            </a:prstGeom>
            <a:noFill/>
          </p:spPr>
          <p:txBody>
            <a:bodyPr wrap="none" lIns="91440" tIns="45720" rIns="91440" bIns="45720">
              <a:spAutoFit/>
            </a:bodyPr>
            <a:lstStyle/>
            <a:p>
              <a:pPr algn="ctr"/>
              <a:r>
                <a:rPr lang="en-US" sz="6600" b="0" cap="none" spc="0" dirty="0">
                  <a:ln w="0"/>
                  <a:solidFill>
                    <a:schemeClr val="bg1"/>
                  </a:solidFill>
                  <a:latin typeface="MTD Feliz en Vista" panose="00000500000000000000" pitchFamily="50" charset="0"/>
                </a:rPr>
                <a:t>She’s helpful.</a:t>
              </a:r>
            </a:p>
          </p:txBody>
        </p:sp>
      </p:grpSp>
    </p:spTree>
    <p:extLst>
      <p:ext uri="{BB962C8B-B14F-4D97-AF65-F5344CB8AC3E}">
        <p14:creationId xmlns:p14="http://schemas.microsoft.com/office/powerpoint/2010/main" val="597801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fltVal val="0"/>
                                          </p:val>
                                        </p:tav>
                                        <p:tav tm="100000">
                                          <p:val>
                                            <p:strVal val="#ppt_w"/>
                                          </p:val>
                                        </p:tav>
                                      </p:tavLst>
                                    </p:anim>
                                    <p:anim calcmode="lin" valueType="num">
                                      <p:cBhvr>
                                        <p:cTn id="18" dur="1000" fill="hold"/>
                                        <p:tgtEl>
                                          <p:spTgt spid="23"/>
                                        </p:tgtEl>
                                        <p:attrNameLst>
                                          <p:attrName>ppt_h</p:attrName>
                                        </p:attrNameLst>
                                      </p:cBhvr>
                                      <p:tavLst>
                                        <p:tav tm="0">
                                          <p:val>
                                            <p:fltVal val="0"/>
                                          </p:val>
                                        </p:tav>
                                        <p:tav tm="100000">
                                          <p:val>
                                            <p:strVal val="#ppt_h"/>
                                          </p:val>
                                        </p:tav>
                                      </p:tavLst>
                                    </p:anim>
                                    <p:anim calcmode="lin" valueType="num">
                                      <p:cBhvr>
                                        <p:cTn id="19" dur="1000" fill="hold"/>
                                        <p:tgtEl>
                                          <p:spTgt spid="23"/>
                                        </p:tgtEl>
                                        <p:attrNameLst>
                                          <p:attrName>style.rotation</p:attrName>
                                        </p:attrNameLst>
                                      </p:cBhvr>
                                      <p:tavLst>
                                        <p:tav tm="0">
                                          <p:val>
                                            <p:fltVal val="90"/>
                                          </p:val>
                                        </p:tav>
                                        <p:tav tm="100000">
                                          <p:val>
                                            <p:fltVal val="0"/>
                                          </p:val>
                                        </p:tav>
                                      </p:tavLst>
                                    </p:anim>
                                    <p:animEffect transition="in" filter="fade">
                                      <p:cBhvr>
                                        <p:cTn id="20" dur="1000"/>
                                        <p:tgtEl>
                                          <p:spTgt spid="23"/>
                                        </p:tgtEl>
                                      </p:cBhvr>
                                    </p:animEffect>
                                  </p:childTnLst>
                                  <p:subTnLst>
                                    <p:audio>
                                      <p:cMediaNode>
                                        <p:cTn display="0" masterRel="sameClick">
                                          <p:stCondLst>
                                            <p:cond evt="begin" delay="0">
                                              <p:tn val="15"/>
                                            </p:cond>
                                          </p:stCondLst>
                                          <p:endCondLst>
                                            <p:cond evt="onStopAudio" delay="0">
                                              <p:tgtEl>
                                                <p:sldTgt/>
                                              </p:tgtEl>
                                            </p:cond>
                                          </p:endCondLst>
                                        </p:cTn>
                                        <p:tgtEl>
                                          <p:sndTgt r:embed="rId3" name="camera.wav"/>
                                        </p:tgtEl>
                                      </p:cMediaNode>
                                    </p:audio>
                                  </p:sub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subTnLst>
                                    <p:audio>
                                      <p:cMediaNode>
                                        <p:cTn display="0" masterRel="sameClick">
                                          <p:stCondLst>
                                            <p:cond evt="begin" delay="0">
                                              <p:tn val="23"/>
                                            </p:cond>
                                          </p:stCondLst>
                                          <p:endCondLst>
                                            <p:cond evt="onStopAudio" delay="0">
                                              <p:tgtEl>
                                                <p:sldTgt/>
                                              </p:tgtEl>
                                            </p:cond>
                                          </p:endCondLst>
                                        </p:cTn>
                                        <p:tgtEl>
                                          <p:sndTgt r:embed="rId3" name="camera.wav"/>
                                        </p:tgtEl>
                                      </p:cMediaNode>
                                    </p:audio>
                                  </p:sub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down)">
                                      <p:cBhvr>
                                        <p:cTn id="33" dur="580">
                                          <p:stCondLst>
                                            <p:cond delay="0"/>
                                          </p:stCondLst>
                                        </p:cTn>
                                        <p:tgtEl>
                                          <p:spTgt spid="33"/>
                                        </p:tgtEl>
                                      </p:cBhvr>
                                    </p:animEffect>
                                    <p:anim calcmode="lin" valueType="num">
                                      <p:cBhvr>
                                        <p:cTn id="34"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39" dur="26">
                                          <p:stCondLst>
                                            <p:cond delay="650"/>
                                          </p:stCondLst>
                                        </p:cTn>
                                        <p:tgtEl>
                                          <p:spTgt spid="33"/>
                                        </p:tgtEl>
                                      </p:cBhvr>
                                      <p:to x="100000" y="60000"/>
                                    </p:animScale>
                                    <p:animScale>
                                      <p:cBhvr>
                                        <p:cTn id="40" dur="166" decel="50000">
                                          <p:stCondLst>
                                            <p:cond delay="676"/>
                                          </p:stCondLst>
                                        </p:cTn>
                                        <p:tgtEl>
                                          <p:spTgt spid="33"/>
                                        </p:tgtEl>
                                      </p:cBhvr>
                                      <p:to x="100000" y="100000"/>
                                    </p:animScale>
                                    <p:animScale>
                                      <p:cBhvr>
                                        <p:cTn id="41" dur="26">
                                          <p:stCondLst>
                                            <p:cond delay="1312"/>
                                          </p:stCondLst>
                                        </p:cTn>
                                        <p:tgtEl>
                                          <p:spTgt spid="33"/>
                                        </p:tgtEl>
                                      </p:cBhvr>
                                      <p:to x="100000" y="80000"/>
                                    </p:animScale>
                                    <p:animScale>
                                      <p:cBhvr>
                                        <p:cTn id="42" dur="166" decel="50000">
                                          <p:stCondLst>
                                            <p:cond delay="1338"/>
                                          </p:stCondLst>
                                        </p:cTn>
                                        <p:tgtEl>
                                          <p:spTgt spid="33"/>
                                        </p:tgtEl>
                                      </p:cBhvr>
                                      <p:to x="100000" y="100000"/>
                                    </p:animScale>
                                    <p:animScale>
                                      <p:cBhvr>
                                        <p:cTn id="43" dur="26">
                                          <p:stCondLst>
                                            <p:cond delay="1642"/>
                                          </p:stCondLst>
                                        </p:cTn>
                                        <p:tgtEl>
                                          <p:spTgt spid="33"/>
                                        </p:tgtEl>
                                      </p:cBhvr>
                                      <p:to x="100000" y="90000"/>
                                    </p:animScale>
                                    <p:animScale>
                                      <p:cBhvr>
                                        <p:cTn id="44" dur="166" decel="50000">
                                          <p:stCondLst>
                                            <p:cond delay="1668"/>
                                          </p:stCondLst>
                                        </p:cTn>
                                        <p:tgtEl>
                                          <p:spTgt spid="33"/>
                                        </p:tgtEl>
                                      </p:cBhvr>
                                      <p:to x="100000" y="100000"/>
                                    </p:animScale>
                                    <p:animScale>
                                      <p:cBhvr>
                                        <p:cTn id="45" dur="26">
                                          <p:stCondLst>
                                            <p:cond delay="1808"/>
                                          </p:stCondLst>
                                        </p:cTn>
                                        <p:tgtEl>
                                          <p:spTgt spid="33"/>
                                        </p:tgtEl>
                                      </p:cBhvr>
                                      <p:to x="100000" y="95000"/>
                                    </p:animScale>
                                    <p:animScale>
                                      <p:cBhvr>
                                        <p:cTn id="46" dur="166" decel="50000">
                                          <p:stCondLst>
                                            <p:cond delay="1834"/>
                                          </p:stCondLst>
                                        </p:cTn>
                                        <p:tgtEl>
                                          <p:spTgt spid="33"/>
                                        </p:tgtEl>
                                      </p:cBhvr>
                                      <p:to x="100000" y="100000"/>
                                    </p:animScale>
                                  </p:childTnLst>
                                  <p:subTnLst>
                                    <p:audio>
                                      <p:cMediaNode>
                                        <p:cTn display="0" masterRel="sameClick">
                                          <p:stCondLst>
                                            <p:cond evt="begin" delay="0">
                                              <p:tn val="31"/>
                                            </p:cond>
                                          </p:stCondLst>
                                          <p:endCondLst>
                                            <p:cond evt="onStopAudio" delay="0">
                                              <p:tgtEl>
                                                <p:sldTgt/>
                                              </p:tgtEl>
                                            </p:cond>
                                          </p:endCondLst>
                                        </p:cTn>
                                        <p:tgtEl>
                                          <p:sndTgt r:embed="rId3" name="camera.wav"/>
                                        </p:tgtEl>
                                      </p:cMediaNode>
                                    </p:audio>
                                  </p:sub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wipe(down)">
                                      <p:cBhvr>
                                        <p:cTn id="51" dur="580">
                                          <p:stCondLst>
                                            <p:cond delay="0"/>
                                          </p:stCondLst>
                                        </p:cTn>
                                        <p:tgtEl>
                                          <p:spTgt spid="39"/>
                                        </p:tgtEl>
                                      </p:cBhvr>
                                    </p:animEffect>
                                    <p:anim calcmode="lin" valueType="num">
                                      <p:cBhvr>
                                        <p:cTn id="5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57" dur="26">
                                          <p:stCondLst>
                                            <p:cond delay="650"/>
                                          </p:stCondLst>
                                        </p:cTn>
                                        <p:tgtEl>
                                          <p:spTgt spid="39"/>
                                        </p:tgtEl>
                                      </p:cBhvr>
                                      <p:to x="100000" y="60000"/>
                                    </p:animScale>
                                    <p:animScale>
                                      <p:cBhvr>
                                        <p:cTn id="58" dur="166" decel="50000">
                                          <p:stCondLst>
                                            <p:cond delay="676"/>
                                          </p:stCondLst>
                                        </p:cTn>
                                        <p:tgtEl>
                                          <p:spTgt spid="39"/>
                                        </p:tgtEl>
                                      </p:cBhvr>
                                      <p:to x="100000" y="100000"/>
                                    </p:animScale>
                                    <p:animScale>
                                      <p:cBhvr>
                                        <p:cTn id="59" dur="26">
                                          <p:stCondLst>
                                            <p:cond delay="1312"/>
                                          </p:stCondLst>
                                        </p:cTn>
                                        <p:tgtEl>
                                          <p:spTgt spid="39"/>
                                        </p:tgtEl>
                                      </p:cBhvr>
                                      <p:to x="100000" y="80000"/>
                                    </p:animScale>
                                    <p:animScale>
                                      <p:cBhvr>
                                        <p:cTn id="60" dur="166" decel="50000">
                                          <p:stCondLst>
                                            <p:cond delay="1338"/>
                                          </p:stCondLst>
                                        </p:cTn>
                                        <p:tgtEl>
                                          <p:spTgt spid="39"/>
                                        </p:tgtEl>
                                      </p:cBhvr>
                                      <p:to x="100000" y="100000"/>
                                    </p:animScale>
                                    <p:animScale>
                                      <p:cBhvr>
                                        <p:cTn id="61" dur="26">
                                          <p:stCondLst>
                                            <p:cond delay="1642"/>
                                          </p:stCondLst>
                                        </p:cTn>
                                        <p:tgtEl>
                                          <p:spTgt spid="39"/>
                                        </p:tgtEl>
                                      </p:cBhvr>
                                      <p:to x="100000" y="90000"/>
                                    </p:animScale>
                                    <p:animScale>
                                      <p:cBhvr>
                                        <p:cTn id="62" dur="166" decel="50000">
                                          <p:stCondLst>
                                            <p:cond delay="1668"/>
                                          </p:stCondLst>
                                        </p:cTn>
                                        <p:tgtEl>
                                          <p:spTgt spid="39"/>
                                        </p:tgtEl>
                                      </p:cBhvr>
                                      <p:to x="100000" y="100000"/>
                                    </p:animScale>
                                    <p:animScale>
                                      <p:cBhvr>
                                        <p:cTn id="63" dur="26">
                                          <p:stCondLst>
                                            <p:cond delay="1808"/>
                                          </p:stCondLst>
                                        </p:cTn>
                                        <p:tgtEl>
                                          <p:spTgt spid="39"/>
                                        </p:tgtEl>
                                      </p:cBhvr>
                                      <p:to x="100000" y="95000"/>
                                    </p:animScale>
                                    <p:animScale>
                                      <p:cBhvr>
                                        <p:cTn id="64" dur="166" decel="50000">
                                          <p:stCondLst>
                                            <p:cond delay="1834"/>
                                          </p:stCondLst>
                                        </p:cTn>
                                        <p:tgtEl>
                                          <p:spTgt spid="39"/>
                                        </p:tgtEl>
                                      </p:cBhvr>
                                      <p:to x="100000" y="100000"/>
                                    </p:animScale>
                                  </p:childTnLst>
                                  <p:subTnLst>
                                    <p:audio>
                                      <p:cMediaNode>
                                        <p:cTn display="0" masterRel="sameClick">
                                          <p:stCondLst>
                                            <p:cond evt="begin" delay="0">
                                              <p:tn val="49"/>
                                            </p:cond>
                                          </p:stCondLst>
                                          <p:endCondLst>
                                            <p:cond evt="onStopAudio" delay="0">
                                              <p:tgtEl>
                                                <p:sldTgt/>
                                              </p:tgtEl>
                                            </p:cond>
                                          </p:endCondLst>
                                        </p:cTn>
                                        <p:tgtEl>
                                          <p:sndTgt r:embed="rId3" name="camera.wav"/>
                                        </p:tgtEl>
                                      </p:cMediaNode>
                                    </p:audio>
                                  </p:subTnLst>
                                </p:cTn>
                              </p:par>
                            </p:childTnLst>
                          </p:cTn>
                        </p:par>
                      </p:childTnLst>
                    </p:cTn>
                  </p:par>
                  <p:par>
                    <p:cTn id="65" fill="hold">
                      <p:stCondLst>
                        <p:cond delay="indefinite"/>
                      </p:stCondLst>
                      <p:childTnLst>
                        <p:par>
                          <p:cTn id="66" fill="hold">
                            <p:stCondLst>
                              <p:cond delay="0"/>
                            </p:stCondLst>
                            <p:childTnLst>
                              <p:par>
                                <p:cTn id="67" presetID="45" presetClass="entr" presetSubtype="0" fill="hold" nodeType="click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fade">
                                      <p:cBhvr>
                                        <p:cTn id="69" dur="2000"/>
                                        <p:tgtEl>
                                          <p:spTgt spid="36"/>
                                        </p:tgtEl>
                                      </p:cBhvr>
                                    </p:animEffect>
                                    <p:anim calcmode="lin" valueType="num">
                                      <p:cBhvr>
                                        <p:cTn id="70" dur="2000" fill="hold"/>
                                        <p:tgtEl>
                                          <p:spTgt spid="36"/>
                                        </p:tgtEl>
                                        <p:attrNameLst>
                                          <p:attrName>ppt_w</p:attrName>
                                        </p:attrNameLst>
                                      </p:cBhvr>
                                      <p:tavLst>
                                        <p:tav tm="0" fmla="#ppt_w*sin(2.5*pi*$)">
                                          <p:val>
                                            <p:fltVal val="0"/>
                                          </p:val>
                                        </p:tav>
                                        <p:tav tm="100000">
                                          <p:val>
                                            <p:fltVal val="1"/>
                                          </p:val>
                                        </p:tav>
                                      </p:tavLst>
                                    </p:anim>
                                    <p:anim calcmode="lin" valueType="num">
                                      <p:cBhvr>
                                        <p:cTn id="71" dur="2000" fill="hold"/>
                                        <p:tgtEl>
                                          <p:spTgt spid="3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camera.wav"/>
                                        </p:tgtEl>
                                      </p:cMediaNode>
                                    </p:audio>
                                  </p:subTnLst>
                                </p:cTn>
                              </p:par>
                            </p:childTnLst>
                          </p:cTn>
                        </p:par>
                      </p:childTnLst>
                    </p:cTn>
                  </p:par>
                  <p:par>
                    <p:cTn id="72" fill="hold">
                      <p:stCondLst>
                        <p:cond delay="indefinite"/>
                      </p:stCondLst>
                      <p:childTnLst>
                        <p:par>
                          <p:cTn id="73" fill="hold">
                            <p:stCondLst>
                              <p:cond delay="0"/>
                            </p:stCondLst>
                            <p:childTnLst>
                              <p:par>
                                <p:cTn id="74" presetID="45" presetClass="entr" presetSubtype="0"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fade">
                                      <p:cBhvr>
                                        <p:cTn id="76" dur="2000"/>
                                        <p:tgtEl>
                                          <p:spTgt spid="42"/>
                                        </p:tgtEl>
                                      </p:cBhvr>
                                    </p:animEffect>
                                    <p:anim calcmode="lin" valueType="num">
                                      <p:cBhvr>
                                        <p:cTn id="77" dur="2000" fill="hold"/>
                                        <p:tgtEl>
                                          <p:spTgt spid="42"/>
                                        </p:tgtEl>
                                        <p:attrNameLst>
                                          <p:attrName>ppt_w</p:attrName>
                                        </p:attrNameLst>
                                      </p:cBhvr>
                                      <p:tavLst>
                                        <p:tav tm="0" fmla="#ppt_w*sin(2.5*pi*$)">
                                          <p:val>
                                            <p:fltVal val="0"/>
                                          </p:val>
                                        </p:tav>
                                        <p:tav tm="100000">
                                          <p:val>
                                            <p:fltVal val="1"/>
                                          </p:val>
                                        </p:tav>
                                      </p:tavLst>
                                    </p:anim>
                                    <p:anim calcmode="lin" valueType="num">
                                      <p:cBhvr>
                                        <p:cTn id="78" dur="2000" fill="hold"/>
                                        <p:tgtEl>
                                          <p:spTgt spid="4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74"/>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891175" y="912350"/>
            <a:ext cx="16505649" cy="8462300"/>
            <a:chOff x="0" y="0"/>
            <a:chExt cx="4347167" cy="2228754"/>
          </a:xfrm>
        </p:grpSpPr>
        <p:sp>
          <p:nvSpPr>
            <p:cNvPr id="4" name="Freeform 4"/>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5" name="TextBox 5"/>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ChangeAspect="1"/>
          </p:cNvGrpSpPr>
          <p:nvPr/>
        </p:nvGrpSpPr>
        <p:grpSpPr>
          <a:xfrm rot="550538">
            <a:off x="10139082" y="1878364"/>
            <a:ext cx="6652379" cy="6349443"/>
            <a:chOff x="-366471" y="-11891"/>
            <a:chExt cx="15572971" cy="14863810"/>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000000"/>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chemeClr val="accent2">
                <a:lumMod val="50000"/>
              </a:schemeClr>
            </a:solidFill>
          </p:spPr>
          <p:txBody>
            <a:bodyPr/>
            <a:lstStyle/>
            <a:p>
              <a:endParaRPr lang="en-US"/>
            </a:p>
          </p:txBody>
        </p:sp>
      </p:grpSp>
      <p:sp>
        <p:nvSpPr>
          <p:cNvPr id="10" name="Freeform 10"/>
          <p:cNvSpPr/>
          <p:nvPr/>
        </p:nvSpPr>
        <p:spPr>
          <a:xfrm>
            <a:off x="4253561" y="7618757"/>
            <a:ext cx="1518528" cy="613106"/>
          </a:xfrm>
          <a:custGeom>
            <a:avLst/>
            <a:gdLst/>
            <a:ahLst/>
            <a:cxnLst/>
            <a:rect l="l" t="t" r="r" b="b"/>
            <a:pathLst>
              <a:path w="1518528" h="613106">
                <a:moveTo>
                  <a:pt x="0" y="0"/>
                </a:moveTo>
                <a:lnTo>
                  <a:pt x="1518528" y="0"/>
                </a:lnTo>
                <a:lnTo>
                  <a:pt x="1518528" y="613105"/>
                </a:lnTo>
                <a:lnTo>
                  <a:pt x="0" y="613105"/>
                </a:lnTo>
                <a:lnTo>
                  <a:pt x="0" y="0"/>
                </a:lnTo>
                <a:close/>
              </a:path>
            </a:pathLst>
          </a:custGeom>
          <a:blipFill>
            <a:blip r:embed="rId4"/>
            <a:stretch>
              <a:fillRect/>
            </a:stretch>
          </a:blipFill>
        </p:spPr>
        <p:txBody>
          <a:bodyPr/>
          <a:lstStyle/>
          <a:p>
            <a:endParaRPr lang="en-US"/>
          </a:p>
        </p:txBody>
      </p:sp>
      <p:pic>
        <p:nvPicPr>
          <p:cNvPr id="18" name="Picture 2">
            <a:extLst>
              <a:ext uri="{FF2B5EF4-FFF2-40B4-BE49-F238E27FC236}">
                <a16:creationId xmlns:a16="http://schemas.microsoft.com/office/drawing/2014/main" id="{52050493-3380-89B9-18BF-C8E3C2C7259A}"/>
              </a:ext>
            </a:extLst>
          </p:cNvPr>
          <p:cNvPicPr>
            <a:picLocks noChangeAspect="1"/>
          </p:cNvPicPr>
          <p:nvPr/>
        </p:nvPicPr>
        <p:blipFill>
          <a:blip r:embed="rId5"/>
          <a:srcRect/>
          <a:stretch>
            <a:fillRect/>
          </a:stretch>
        </p:blipFill>
        <p:spPr>
          <a:xfrm rot="1405665">
            <a:off x="11089995" y="2250782"/>
            <a:ext cx="5112241" cy="5190093"/>
          </a:xfrm>
          <a:prstGeom prst="rect">
            <a:avLst/>
          </a:prstGeom>
        </p:spPr>
      </p:pic>
      <p:sp>
        <p:nvSpPr>
          <p:cNvPr id="19" name="Freeform 3">
            <a:extLst>
              <a:ext uri="{FF2B5EF4-FFF2-40B4-BE49-F238E27FC236}">
                <a16:creationId xmlns:a16="http://schemas.microsoft.com/office/drawing/2014/main" id="{4EB08D2E-6FAE-58A5-B8DE-12D5E0B6A601}"/>
              </a:ext>
            </a:extLst>
          </p:cNvPr>
          <p:cNvSpPr/>
          <p:nvPr/>
        </p:nvSpPr>
        <p:spPr>
          <a:xfrm>
            <a:off x="1779170" y="1714500"/>
            <a:ext cx="7728126" cy="5568802"/>
          </a:xfrm>
          <a:custGeom>
            <a:avLst/>
            <a:gdLst/>
            <a:ahLst/>
            <a:cxnLst/>
            <a:rect l="l" t="t" r="r" b="b"/>
            <a:pathLst>
              <a:path w="9122574" h="7092802">
                <a:moveTo>
                  <a:pt x="0" y="0"/>
                </a:moveTo>
                <a:lnTo>
                  <a:pt x="9122575" y="0"/>
                </a:lnTo>
                <a:lnTo>
                  <a:pt x="9122575" y="7092801"/>
                </a:lnTo>
                <a:lnTo>
                  <a:pt x="0" y="70928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753873" y="6296796"/>
            <a:ext cx="1830991" cy="1766906"/>
          </a:xfrm>
          <a:custGeom>
            <a:avLst/>
            <a:gdLst/>
            <a:ahLst/>
            <a:cxnLst/>
            <a:rect l="l" t="t" r="r" b="b"/>
            <a:pathLst>
              <a:path w="1830991" h="1766906">
                <a:moveTo>
                  <a:pt x="0" y="0"/>
                </a:moveTo>
                <a:lnTo>
                  <a:pt x="1830990" y="0"/>
                </a:lnTo>
                <a:lnTo>
                  <a:pt x="1830990" y="1766906"/>
                </a:lnTo>
                <a:lnTo>
                  <a:pt x="0" y="1766906"/>
                </a:lnTo>
                <a:lnTo>
                  <a:pt x="0" y="0"/>
                </a:lnTo>
                <a:close/>
              </a:path>
            </a:pathLst>
          </a:custGeom>
          <a:blipFill>
            <a:blip r:embed="rId8"/>
            <a:stretch>
              <a:fillRect/>
            </a:stretch>
          </a:blipFill>
        </p:spPr>
        <p:txBody>
          <a:bodyPr/>
          <a:lstStyle/>
          <a:p>
            <a:endParaRPr lang="en-US" dirty="0"/>
          </a:p>
        </p:txBody>
      </p:sp>
    </p:spTree>
    <p:extLst>
      <p:ext uri="{BB962C8B-B14F-4D97-AF65-F5344CB8AC3E}">
        <p14:creationId xmlns:p14="http://schemas.microsoft.com/office/powerpoint/2010/main" val="2426366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2604</TotalTime>
  <Words>1021</Words>
  <Application>Microsoft Office PowerPoint</Application>
  <PresentationFormat>Custom</PresentationFormat>
  <Paragraphs>139</Paragraphs>
  <Slides>20</Slides>
  <Notes>18</Notes>
  <HiddenSlides>0</HiddenSlides>
  <MMClips>31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Congenial</vt:lpstr>
      <vt:lpstr>Arial</vt:lpstr>
      <vt:lpstr>Calibri</vt:lpstr>
      <vt:lpstr>Josefin Slab SemiBold</vt:lpstr>
      <vt:lpstr>Times New Roman</vt:lpstr>
      <vt:lpstr>Margin</vt:lpstr>
      <vt:lpstr>Smile Font</vt:lpstr>
      <vt:lpstr>Abadi</vt:lpstr>
      <vt:lpstr>MTD Feliz en Vista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Nguyen</dc:creator>
  <cp:lastModifiedBy>vanhiephnhp</cp:lastModifiedBy>
  <cp:revision>48</cp:revision>
  <dcterms:created xsi:type="dcterms:W3CDTF">2006-08-16T00:00:00Z</dcterms:created>
  <dcterms:modified xsi:type="dcterms:W3CDTF">2024-09-28T04:05:08Z</dcterms:modified>
  <dc:identifier>DAF2SKbqxMw</dc:identifier>
</cp:coreProperties>
</file>