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5"/>
  </p:notesMasterIdLst>
  <p:sldIdLst>
    <p:sldId id="390" r:id="rId2"/>
    <p:sldId id="416" r:id="rId3"/>
    <p:sldId id="417" r:id="rId4"/>
    <p:sldId id="402" r:id="rId5"/>
    <p:sldId id="405" r:id="rId6"/>
    <p:sldId id="406" r:id="rId7"/>
    <p:sldId id="409" r:id="rId8"/>
    <p:sldId id="399" r:id="rId9"/>
    <p:sldId id="410" r:id="rId10"/>
    <p:sldId id="411" r:id="rId11"/>
    <p:sldId id="412" r:id="rId12"/>
    <p:sldId id="413" r:id="rId13"/>
    <p:sldId id="4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502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32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HS </a:t>
            </a:r>
            <a:r>
              <a:rPr lang="en-GB" dirty="0" err="1"/>
              <a:t>giải</a:t>
            </a:r>
            <a:r>
              <a:rPr lang="en-GB" baseline="0" dirty="0"/>
              <a:t> ô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bằng</a:t>
            </a:r>
            <a:r>
              <a:rPr lang="en-GB" baseline="0" dirty="0"/>
              <a:t> </a:t>
            </a:r>
            <a:r>
              <a:rPr lang="en-GB" baseline="0" dirty="0" err="1"/>
              <a:t>cách</a:t>
            </a:r>
            <a:r>
              <a:rPr lang="en-GB" baseline="0" dirty="0"/>
              <a:t> </a:t>
            </a:r>
            <a:r>
              <a:rPr lang="en-GB" baseline="0" dirty="0" err="1"/>
              <a:t>đoán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cái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6 </a:t>
            </a:r>
            <a:r>
              <a:rPr lang="en-GB" baseline="0" dirty="0" err="1"/>
              <a:t>tên</a:t>
            </a:r>
            <a:r>
              <a:rPr lang="en-GB" baseline="0" dirty="0"/>
              <a:t> </a:t>
            </a:r>
            <a:r>
              <a:rPr lang="en-GB" baseline="0" dirty="0" err="1"/>
              <a:t>nhân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. </a:t>
            </a:r>
            <a:r>
              <a:rPr lang="en-GB" baseline="0" dirty="0" err="1"/>
              <a:t>Nhấp</a:t>
            </a:r>
            <a:r>
              <a:rPr lang="en-GB" baseline="0" dirty="0"/>
              <a:t> </a:t>
            </a:r>
            <a:r>
              <a:rPr lang="en-GB" baseline="0" dirty="0" err="1"/>
              <a:t>chuột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ô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kiểm</a:t>
            </a:r>
            <a:r>
              <a:rPr lang="en-GB" baseline="0" dirty="0"/>
              <a:t> </a:t>
            </a:r>
            <a:r>
              <a:rPr lang="en-GB" baseline="0" dirty="0" err="1"/>
              <a:t>tra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21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</a:t>
            </a:r>
            <a:r>
              <a:rPr lang="en-US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2 </a:t>
            </a:r>
            <a:r>
              <a:rPr lang="en-US" baseline="0" dirty="0" err="1"/>
              <a:t>đội</a:t>
            </a:r>
            <a:r>
              <a:rPr lang="en-US" baseline="0" dirty="0"/>
              <a:t>. </a:t>
            </a:r>
            <a:r>
              <a:rPr lang="en-US" dirty="0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“</a:t>
            </a:r>
            <a:r>
              <a:rPr lang="en-US" baseline="0" dirty="0" err="1"/>
              <a:t>th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tứng</a:t>
            </a:r>
            <a:r>
              <a:rPr lang="en-US" baseline="0" dirty="0"/>
              <a:t>. 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trả</a:t>
            </a:r>
            <a:r>
              <a:rPr lang="en-GB" dirty="0"/>
              <a:t> </a:t>
            </a:r>
            <a:r>
              <a:rPr lang="en-GB" dirty="0" err="1"/>
              <a:t>lời</a:t>
            </a:r>
            <a:r>
              <a:rPr lang="en-GB" dirty="0"/>
              <a:t> </a:t>
            </a:r>
            <a:r>
              <a:rPr lang="en-GB" dirty="0" err="1"/>
              <a:t>đúng</a:t>
            </a:r>
            <a:r>
              <a:rPr lang="en-GB" dirty="0"/>
              <a:t>, HS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bắn</a:t>
            </a:r>
            <a:r>
              <a:rPr lang="en-GB" dirty="0"/>
              <a:t> 3 </a:t>
            </a:r>
            <a:r>
              <a:rPr lang="en-GB" dirty="0" err="1"/>
              <a:t>quả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bay </a:t>
            </a:r>
            <a:r>
              <a:rPr lang="en-GB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đổi</a:t>
            </a:r>
            <a:r>
              <a:rPr lang="en-GB" baseline="0" dirty="0"/>
              <a:t> </a:t>
            </a:r>
            <a:r>
              <a:rPr lang="en-GB" baseline="0" dirty="0" err="1"/>
              <a:t>mình</a:t>
            </a:r>
            <a:r>
              <a:rPr lang="en-GB" dirty="0"/>
              <a:t>. </a:t>
            </a:r>
            <a:r>
              <a:rPr lang="en-GB" dirty="0" err="1"/>
              <a:t>Đội</a:t>
            </a:r>
            <a:r>
              <a:rPr lang="en-GB" baseline="0" dirty="0"/>
              <a:t> </a:t>
            </a:r>
            <a:r>
              <a:rPr lang="en-GB" baseline="0" dirty="0" err="1"/>
              <a:t>nào</a:t>
            </a:r>
            <a:r>
              <a:rPr lang="en-GB" baseline="0" dirty="0"/>
              <a:t> </a:t>
            </a:r>
            <a:r>
              <a:rPr lang="en-GB" baseline="0" dirty="0" err="1"/>
              <a:t>còn</a:t>
            </a:r>
            <a:r>
              <a:rPr lang="en-GB" baseline="0" dirty="0"/>
              <a:t> </a:t>
            </a:r>
            <a:r>
              <a:rPr lang="en-GB" baseline="0" dirty="0" err="1"/>
              <a:t>ít</a:t>
            </a:r>
            <a:r>
              <a:rPr lang="en-GB" baseline="0" dirty="0"/>
              <a:t> </a:t>
            </a:r>
            <a:r>
              <a:rPr lang="en-GB" baseline="0" dirty="0" err="1"/>
              <a:t>bóng</a:t>
            </a:r>
            <a:r>
              <a:rPr lang="en-GB" baseline="0" dirty="0"/>
              <a:t> bay </a:t>
            </a:r>
            <a:r>
              <a:rPr lang="en-GB" baseline="0" dirty="0" err="1"/>
              <a:t>hơn</a:t>
            </a:r>
            <a:r>
              <a:rPr lang="en-GB" baseline="0" dirty="0"/>
              <a:t> </a:t>
            </a:r>
            <a:r>
              <a:rPr lang="en-GB" baseline="0" dirty="0" err="1"/>
              <a:t>là</a:t>
            </a:r>
            <a:r>
              <a:rPr lang="en-GB" baseline="0" dirty="0"/>
              <a:t> </a:t>
            </a:r>
            <a:r>
              <a:rPr lang="en-GB" baseline="0" dirty="0" err="1"/>
              <a:t>đội</a:t>
            </a:r>
            <a:r>
              <a:rPr lang="en-GB" baseline="0" dirty="0"/>
              <a:t> </a:t>
            </a:r>
            <a:r>
              <a:rPr lang="en-GB" baseline="0" dirty="0" err="1"/>
              <a:t>chiến</a:t>
            </a:r>
            <a:r>
              <a:rPr lang="en-GB" baseline="0" dirty="0"/>
              <a:t> </a:t>
            </a:r>
            <a:r>
              <a:rPr lang="en-GB" baseline="0" dirty="0" err="1"/>
              <a:t>thắng</a:t>
            </a:r>
            <a:r>
              <a:rPr lang="en-GB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5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“TH” CLOUD TO LISTEN</a:t>
            </a:r>
            <a:r>
              <a:rPr lang="en-US" baseline="0" dirty="0"/>
              <a:t> TO</a:t>
            </a:r>
            <a:r>
              <a:rPr lang="en-US" dirty="0"/>
              <a:t> THE SOUND.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1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“TH” CLOUD TO LISTEN</a:t>
            </a:r>
            <a:r>
              <a:rPr lang="en-US" baseline="0" dirty="0"/>
              <a:t> TO</a:t>
            </a:r>
            <a:r>
              <a:rPr lang="en-US" dirty="0"/>
              <a:t> THE SOUND.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“TH” CLOUD TO LISTEN</a:t>
            </a:r>
            <a:r>
              <a:rPr lang="en-US" baseline="0" dirty="0"/>
              <a:t> TO</a:t>
            </a:r>
            <a:r>
              <a:rPr lang="en-US" dirty="0"/>
              <a:t> THE SOUND.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“TH” CLOUD TO LISTEN</a:t>
            </a:r>
            <a:r>
              <a:rPr lang="en-US" baseline="0" dirty="0"/>
              <a:t> TO</a:t>
            </a:r>
            <a:r>
              <a:rPr lang="en-US" dirty="0"/>
              <a:t> THE SOUND.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“TH” CLOUD TO LISTEN</a:t>
            </a:r>
            <a:r>
              <a:rPr lang="en-US" baseline="0" dirty="0"/>
              <a:t> TO</a:t>
            </a:r>
            <a:r>
              <a:rPr lang="en-US" dirty="0"/>
              <a:t> THE SOUND.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5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“TH” CLOUD TO LISTEN</a:t>
            </a:r>
            <a:r>
              <a:rPr lang="en-US" baseline="0" dirty="0"/>
              <a:t> TO</a:t>
            </a:r>
            <a:r>
              <a:rPr lang="en-US" dirty="0"/>
              <a:t> THE SOUND.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5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1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3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3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9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1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7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7.xml"/><Relationship Id="rId11" Type="http://schemas.openxmlformats.org/officeDocument/2006/relationships/image" Target="../media/image75.png"/><Relationship Id="rId5" Type="http://schemas.openxmlformats.org/officeDocument/2006/relationships/image" Target="../media/image14.png"/><Relationship Id="rId10" Type="http://schemas.openxmlformats.org/officeDocument/2006/relationships/image" Target="../media/image7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73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6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7.xml"/><Relationship Id="rId11" Type="http://schemas.openxmlformats.org/officeDocument/2006/relationships/image" Target="../media/image80.png"/><Relationship Id="rId5" Type="http://schemas.openxmlformats.org/officeDocument/2006/relationships/image" Target="../media/image14.png"/><Relationship Id="rId10" Type="http://schemas.openxmlformats.org/officeDocument/2006/relationships/image" Target="../media/image7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78.png"/><Relationship Id="rId1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6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8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7.xml"/><Relationship Id="rId11" Type="http://schemas.openxmlformats.org/officeDocument/2006/relationships/image" Target="../media/image85.png"/><Relationship Id="rId5" Type="http://schemas.openxmlformats.org/officeDocument/2006/relationships/image" Target="../media/image14.png"/><Relationship Id="rId10" Type="http://schemas.openxmlformats.org/officeDocument/2006/relationships/image" Target="../media/image8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3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7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6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7.xml"/><Relationship Id="rId11" Type="http://schemas.openxmlformats.org/officeDocument/2006/relationships/image" Target="../media/image90.png"/><Relationship Id="rId5" Type="http://schemas.openxmlformats.org/officeDocument/2006/relationships/image" Target="../media/image14.png"/><Relationship Id="rId10" Type="http://schemas.openxmlformats.org/officeDocument/2006/relationships/image" Target="../media/image8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8.png"/><Relationship Id="rId1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7.tif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11" Type="http://schemas.openxmlformats.org/officeDocument/2006/relationships/image" Target="../media/image18.svg"/><Relationship Id="rId5" Type="http://schemas.openxmlformats.org/officeDocument/2006/relationships/image" Target="../media/image7.tiff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.xml"/><Relationship Id="rId5" Type="http://schemas.openxmlformats.org/officeDocument/2006/relationships/image" Target="../media/image7.tiff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slide" Target="slide8.xml"/><Relationship Id="rId47" Type="http://schemas.openxmlformats.org/officeDocument/2006/relationships/slide" Target="slide13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slide" Target="slide11.xml"/><Relationship Id="rId5" Type="http://schemas.microsoft.com/office/2007/relationships/hdphoto" Target="../media/hdphoto7.wdp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slide" Target="slide10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slide" Target="slide9.xml"/><Relationship Id="rId8" Type="http://schemas.openxmlformats.org/officeDocument/2006/relationships/image" Target="../media/image24.png"/><Relationship Id="rId3" Type="http://schemas.openxmlformats.org/officeDocument/2006/relationships/slide" Target="slide2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slide" Target="slide12.xml"/><Relationship Id="rId20" Type="http://schemas.openxmlformats.org/officeDocument/2006/relationships/image" Target="../media/image36.png"/><Relationship Id="rId41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6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7.xml"/><Relationship Id="rId11" Type="http://schemas.openxmlformats.org/officeDocument/2006/relationships/image" Target="../media/image61.png"/><Relationship Id="rId5" Type="http://schemas.openxmlformats.org/officeDocument/2006/relationships/image" Target="../media/image14.png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6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7.xml"/><Relationship Id="rId11" Type="http://schemas.openxmlformats.org/officeDocument/2006/relationships/image" Target="../media/image68.png"/><Relationship Id="rId5" Type="http://schemas.openxmlformats.org/officeDocument/2006/relationships/image" Target="../media/image14.png"/><Relationship Id="rId10" Type="http://schemas.openxmlformats.org/officeDocument/2006/relationships/image" Target="../media/image6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3355704" y="487453"/>
            <a:ext cx="581654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 friends</a:t>
            </a:r>
          </a:p>
        </p:txBody>
      </p: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61D02B-CFF8-4874-9512-40BB7E49F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495" y="3159425"/>
            <a:ext cx="5611008" cy="293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ank">
            <a:hlinkClick r:id="" action="ppaction://media"/>
            <a:extLst>
              <a:ext uri="{FF2B5EF4-FFF2-40B4-BE49-F238E27FC236}">
                <a16:creationId xmlns:a16="http://schemas.microsoft.com/office/drawing/2014/main" id="{42B5D7BE-21AA-4D82-9F5D-E905D486D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9023" y="906043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EDE16-B8B3-41FA-B409-0EBA92B125D3}"/>
              </a:ext>
            </a:extLst>
          </p:cNvPr>
          <p:cNvGrpSpPr/>
          <p:nvPr/>
        </p:nvGrpSpPr>
        <p:grpSpPr>
          <a:xfrm>
            <a:off x="6909181" y="3998970"/>
            <a:ext cx="2303131" cy="2579083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32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 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0D815E-C16F-41DD-8DFD-A6E245225974}"/>
              </a:ext>
            </a:extLst>
          </p:cNvPr>
          <p:cNvGrpSpPr/>
          <p:nvPr/>
        </p:nvGrpSpPr>
        <p:grpSpPr>
          <a:xfrm rot="892853">
            <a:off x="1746445" y="3802412"/>
            <a:ext cx="2611821" cy="2600056"/>
            <a:chOff x="3882141" y="4525055"/>
            <a:chExt cx="1558224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61237" y="4865487"/>
              <a:ext cx="1379128" cy="34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brother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AD0FF5-2159-4C9B-A1E9-B664FD92AE1A}"/>
              </a:ext>
            </a:extLst>
          </p:cNvPr>
          <p:cNvGrpSpPr/>
          <p:nvPr/>
        </p:nvGrpSpPr>
        <p:grpSpPr>
          <a:xfrm>
            <a:off x="5001028" y="2636886"/>
            <a:ext cx="1908153" cy="2359964"/>
            <a:chOff x="4455284" y="2374709"/>
            <a:chExt cx="1187791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17C0B0-FDAB-46C4-B65D-8C18453C16F8}"/>
                </a:ext>
              </a:extLst>
            </p:cNvPr>
            <p:cNvSpPr txBox="1"/>
            <p:nvPr/>
          </p:nvSpPr>
          <p:spPr>
            <a:xfrm>
              <a:off x="4740801" y="2773055"/>
              <a:ext cx="643820" cy="37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19670C-623B-4A0C-9EA3-78CE0BA94DE4}"/>
              </a:ext>
            </a:extLst>
          </p:cNvPr>
          <p:cNvGrpSpPr/>
          <p:nvPr/>
        </p:nvGrpSpPr>
        <p:grpSpPr>
          <a:xfrm>
            <a:off x="8958449" y="1792118"/>
            <a:ext cx="2162055" cy="2202833"/>
            <a:chOff x="6714987" y="2736643"/>
            <a:chExt cx="1256964" cy="13677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14987" y="2736643"/>
              <a:ext cx="1041742" cy="13677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B8107A-2A58-4D9C-B25E-A041B787FB52}"/>
                </a:ext>
              </a:extLst>
            </p:cNvPr>
            <p:cNvSpPr txBox="1"/>
            <p:nvPr/>
          </p:nvSpPr>
          <p:spPr>
            <a:xfrm rot="620841">
              <a:off x="6814252" y="3296661"/>
              <a:ext cx="1157699" cy="247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Thank you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674330-BB03-48A2-BF1B-C3506B7BD83D}"/>
              </a:ext>
            </a:extLst>
          </p:cNvPr>
          <p:cNvGrpSpPr/>
          <p:nvPr/>
        </p:nvGrpSpPr>
        <p:grpSpPr>
          <a:xfrm>
            <a:off x="6558951" y="568172"/>
            <a:ext cx="1766180" cy="2221752"/>
            <a:chOff x="7146845" y="657692"/>
            <a:chExt cx="1187790" cy="15595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DAF040-3CAB-49E7-BEB8-9076350E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C1537E-E9BC-4316-911E-459D96AE795C}"/>
                </a:ext>
              </a:extLst>
            </p:cNvPr>
            <p:cNvSpPr txBox="1"/>
            <p:nvPr/>
          </p:nvSpPr>
          <p:spPr>
            <a:xfrm>
              <a:off x="7316823" y="1029113"/>
              <a:ext cx="1015636" cy="410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 is 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" y="704675"/>
            <a:ext cx="3675459" cy="2085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E1A793-712C-44CD-ADFA-19CFC09699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9486" y="1389707"/>
            <a:ext cx="828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 -d">
            <a:hlinkClick r:id="" action="ppaction://media"/>
            <a:extLst>
              <a:ext uri="{FF2B5EF4-FFF2-40B4-BE49-F238E27FC236}">
                <a16:creationId xmlns:a16="http://schemas.microsoft.com/office/drawing/2014/main" id="{7FF130D0-9C63-47DB-88ED-D3DE49D21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1257" y="1072503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EDE16-B8B3-41FA-B409-0EBA92B125D3}"/>
              </a:ext>
            </a:extLst>
          </p:cNvPr>
          <p:cNvGrpSpPr/>
          <p:nvPr/>
        </p:nvGrpSpPr>
        <p:grpSpPr>
          <a:xfrm>
            <a:off x="8664606" y="727969"/>
            <a:ext cx="1936221" cy="2078813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43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father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0D815E-C16F-41DD-8DFD-A6E245225974}"/>
              </a:ext>
            </a:extLst>
          </p:cNvPr>
          <p:cNvGrpSpPr/>
          <p:nvPr/>
        </p:nvGrpSpPr>
        <p:grpSpPr>
          <a:xfrm rot="892853">
            <a:off x="3222222" y="3591264"/>
            <a:ext cx="1824329" cy="2216831"/>
            <a:chOff x="3882141" y="4525055"/>
            <a:chExt cx="1316400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30077" y="4858078"/>
              <a:ext cx="1168464" cy="75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 you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AD0FF5-2159-4C9B-A1E9-B664FD92AE1A}"/>
              </a:ext>
            </a:extLst>
          </p:cNvPr>
          <p:cNvGrpSpPr/>
          <p:nvPr/>
        </p:nvGrpSpPr>
        <p:grpSpPr>
          <a:xfrm>
            <a:off x="5445424" y="550417"/>
            <a:ext cx="1843144" cy="2043936"/>
            <a:chOff x="4455284" y="2374709"/>
            <a:chExt cx="1301152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17C0B0-FDAB-46C4-B65D-8C18453C16F8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19670C-623B-4A0C-9EA3-78CE0BA94DE4}"/>
              </a:ext>
            </a:extLst>
          </p:cNvPr>
          <p:cNvGrpSpPr/>
          <p:nvPr/>
        </p:nvGrpSpPr>
        <p:grpSpPr>
          <a:xfrm>
            <a:off x="8792910" y="4020839"/>
            <a:ext cx="2160195" cy="2301190"/>
            <a:chOff x="6763043" y="2722981"/>
            <a:chExt cx="1463046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B8107A-2A58-4D9C-B25E-A041B787FB52}"/>
                </a:ext>
              </a:extLst>
            </p:cNvPr>
            <p:cNvSpPr txBox="1"/>
            <p:nvPr/>
          </p:nvSpPr>
          <p:spPr>
            <a:xfrm>
              <a:off x="6958177" y="3094667"/>
              <a:ext cx="1267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Is 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" y="844027"/>
            <a:ext cx="3870658" cy="2293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25AB9-EA73-4CFD-8E6E-D1E561BE6D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1707" y="1602792"/>
            <a:ext cx="819150" cy="10572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758A3C2-D97E-4C91-BF42-72A2417CF12B}"/>
              </a:ext>
            </a:extLst>
          </p:cNvPr>
          <p:cNvGrpSpPr/>
          <p:nvPr/>
        </p:nvGrpSpPr>
        <p:grpSpPr>
          <a:xfrm>
            <a:off x="6316305" y="2875388"/>
            <a:ext cx="1806763" cy="2293455"/>
            <a:chOff x="7146845" y="657692"/>
            <a:chExt cx="122142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4092B18-C31B-400C-AC83-4F341A65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EB5B0D-9F9A-4743-905D-9CF6DCF8FE3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397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Is 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2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ank">
            <a:hlinkClick r:id="" action="ppaction://media"/>
            <a:extLst>
              <a:ext uri="{FF2B5EF4-FFF2-40B4-BE49-F238E27FC236}">
                <a16:creationId xmlns:a16="http://schemas.microsoft.com/office/drawing/2014/main" id="{99FC74C0-2B8E-49DD-9A4E-287BEE1D4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8561" y="810256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EDE16-B8B3-41FA-B409-0EBA92B125D3}"/>
              </a:ext>
            </a:extLst>
          </p:cNvPr>
          <p:cNvGrpSpPr/>
          <p:nvPr/>
        </p:nvGrpSpPr>
        <p:grpSpPr>
          <a:xfrm>
            <a:off x="6809776" y="4075951"/>
            <a:ext cx="1930927" cy="2119623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430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0D815E-C16F-41DD-8DFD-A6E245225974}"/>
              </a:ext>
            </a:extLst>
          </p:cNvPr>
          <p:cNvGrpSpPr/>
          <p:nvPr/>
        </p:nvGrpSpPr>
        <p:grpSpPr>
          <a:xfrm rot="892853">
            <a:off x="3759179" y="4167720"/>
            <a:ext cx="2002929" cy="2040453"/>
            <a:chOff x="3882141" y="4525055"/>
            <a:chExt cx="1490138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3993151" y="4818569"/>
              <a:ext cx="1379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mother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AD0FF5-2159-4C9B-A1E9-B664FD92AE1A}"/>
              </a:ext>
            </a:extLst>
          </p:cNvPr>
          <p:cNvGrpSpPr/>
          <p:nvPr/>
        </p:nvGrpSpPr>
        <p:grpSpPr>
          <a:xfrm>
            <a:off x="5261326" y="2382801"/>
            <a:ext cx="1637443" cy="1930557"/>
            <a:chOff x="4455284" y="2374709"/>
            <a:chExt cx="1241209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17C0B0-FDAB-46C4-B65D-8C18453C16F8}"/>
                </a:ext>
              </a:extLst>
            </p:cNvPr>
            <p:cNvSpPr txBox="1"/>
            <p:nvPr/>
          </p:nvSpPr>
          <p:spPr>
            <a:xfrm>
              <a:off x="4680857" y="2729644"/>
              <a:ext cx="1015636" cy="47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19670C-623B-4A0C-9EA3-78CE0BA94DE4}"/>
              </a:ext>
            </a:extLst>
          </p:cNvPr>
          <p:cNvGrpSpPr/>
          <p:nvPr/>
        </p:nvGrpSpPr>
        <p:grpSpPr>
          <a:xfrm>
            <a:off x="8611439" y="2270887"/>
            <a:ext cx="1535738" cy="1848846"/>
            <a:chOff x="6763043" y="2722981"/>
            <a:chExt cx="118779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B8107A-2A58-4D9C-B25E-A041B787FB52}"/>
                </a:ext>
              </a:extLst>
            </p:cNvPr>
            <p:cNvSpPr txBox="1"/>
            <p:nvPr/>
          </p:nvSpPr>
          <p:spPr>
            <a:xfrm>
              <a:off x="6778088" y="3054090"/>
              <a:ext cx="1157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674330-BB03-48A2-BF1B-C3506B7BD83D}"/>
              </a:ext>
            </a:extLst>
          </p:cNvPr>
          <p:cNvGrpSpPr/>
          <p:nvPr/>
        </p:nvGrpSpPr>
        <p:grpSpPr>
          <a:xfrm>
            <a:off x="6838334" y="976544"/>
            <a:ext cx="1536807" cy="1813379"/>
            <a:chOff x="7146845" y="657692"/>
            <a:chExt cx="1221425" cy="15595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DAF040-3CAB-49E7-BEB8-9076350E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C1537E-E9BC-4316-911E-459D96AE795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" y="704675"/>
            <a:ext cx="3675459" cy="2085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E1A793-712C-44CD-ADFA-19CFC09699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9486" y="1389707"/>
            <a:ext cx="828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 -d">
            <a:hlinkClick r:id="" action="ppaction://media"/>
            <a:extLst>
              <a:ext uri="{FF2B5EF4-FFF2-40B4-BE49-F238E27FC236}">
                <a16:creationId xmlns:a16="http://schemas.microsoft.com/office/drawing/2014/main" id="{FE3A23D7-D296-464A-A683-D71A8FE97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6482" y="1002070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EDE16-B8B3-41FA-B409-0EBA92B125D3}"/>
              </a:ext>
            </a:extLst>
          </p:cNvPr>
          <p:cNvGrpSpPr/>
          <p:nvPr/>
        </p:nvGrpSpPr>
        <p:grpSpPr>
          <a:xfrm>
            <a:off x="4862761" y="3844032"/>
            <a:ext cx="1498987" cy="1807724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0D815E-C16F-41DD-8DFD-A6E245225974}"/>
              </a:ext>
            </a:extLst>
          </p:cNvPr>
          <p:cNvGrpSpPr/>
          <p:nvPr/>
        </p:nvGrpSpPr>
        <p:grpSpPr>
          <a:xfrm rot="892853">
            <a:off x="4842109" y="1413194"/>
            <a:ext cx="1685731" cy="2151940"/>
            <a:chOff x="3882141" y="4525055"/>
            <a:chExt cx="1340025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53702" y="4944181"/>
              <a:ext cx="1168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AD0FF5-2159-4C9B-A1E9-B664FD92AE1A}"/>
              </a:ext>
            </a:extLst>
          </p:cNvPr>
          <p:cNvGrpSpPr/>
          <p:nvPr/>
        </p:nvGrpSpPr>
        <p:grpSpPr>
          <a:xfrm>
            <a:off x="6900192" y="3888567"/>
            <a:ext cx="1642049" cy="1914069"/>
            <a:chOff x="4455284" y="2374709"/>
            <a:chExt cx="1301152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17C0B0-FDAB-46C4-B65D-8C18453C16F8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47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19670C-623B-4A0C-9EA3-78CE0BA94DE4}"/>
              </a:ext>
            </a:extLst>
          </p:cNvPr>
          <p:cNvGrpSpPr/>
          <p:nvPr/>
        </p:nvGrpSpPr>
        <p:grpSpPr>
          <a:xfrm>
            <a:off x="8763757" y="2432483"/>
            <a:ext cx="1703016" cy="2240604"/>
            <a:chOff x="6763043" y="2722981"/>
            <a:chExt cx="121077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B8107A-2A58-4D9C-B25E-A041B787FB52}"/>
                </a:ext>
              </a:extLst>
            </p:cNvPr>
            <p:cNvSpPr txBox="1"/>
            <p:nvPr/>
          </p:nvSpPr>
          <p:spPr>
            <a:xfrm>
              <a:off x="6958177" y="3094667"/>
              <a:ext cx="1015636" cy="47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" y="844027"/>
            <a:ext cx="3870658" cy="2293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25AB9-EA73-4CFD-8E6E-D1E561BE6D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9011" y="1611670"/>
            <a:ext cx="819150" cy="10572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758A3C2-D97E-4C91-BF42-72A2417CF12B}"/>
              </a:ext>
            </a:extLst>
          </p:cNvPr>
          <p:cNvGrpSpPr/>
          <p:nvPr/>
        </p:nvGrpSpPr>
        <p:grpSpPr>
          <a:xfrm>
            <a:off x="7260512" y="851783"/>
            <a:ext cx="1475379" cy="1945896"/>
            <a:chOff x="7146845" y="657692"/>
            <a:chExt cx="122142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4092B18-C31B-400C-AC83-4F341A65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EB5B0D-9F9A-4743-905D-9CF6DCF8FE3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2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8;p37">
            <a:extLst>
              <a:ext uri="{FF2B5EF4-FFF2-40B4-BE49-F238E27FC236}">
                <a16:creationId xmlns:a16="http://schemas.microsoft.com/office/drawing/2014/main" id="{9C108D98-5715-453B-912A-7DFDA143DB6A}"/>
              </a:ext>
            </a:extLst>
          </p:cNvPr>
          <p:cNvSpPr txBox="1">
            <a:spLocks/>
          </p:cNvSpPr>
          <p:nvPr/>
        </p:nvSpPr>
        <p:spPr>
          <a:xfrm>
            <a:off x="2616745" y="43261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lvl="0" indent="0" fontAlgn="base"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US" sz="5400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DFD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ea typeface="+mn-ea"/>
                <a:cs typeface="Arial" charset="0"/>
              </a:rPr>
              <a:t>CONTENTS</a:t>
            </a:r>
          </a:p>
        </p:txBody>
      </p:sp>
      <p:pic>
        <p:nvPicPr>
          <p:cNvPr id="3" name="Picture 2" descr="kisspng-cartoon-friendship-illustration-tree-friends-5a7a1252f12d95.9684630315179495229879">
            <a:extLst>
              <a:ext uri="{FF2B5EF4-FFF2-40B4-BE49-F238E27FC236}">
                <a16:creationId xmlns:a16="http://schemas.microsoft.com/office/drawing/2014/main" id="{DC724263-F01D-4681-A82E-93B650E5D69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email">
            <a:lum bright="3000" contras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18238" r="8609" b="6726"/>
          <a:stretch/>
        </p:blipFill>
        <p:spPr>
          <a:xfrm>
            <a:off x="379141" y="1182029"/>
            <a:ext cx="5006897" cy="4962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FBC7A1B-A275-4656-8314-65DB984C93BC}"/>
              </a:ext>
            </a:extLst>
          </p:cNvPr>
          <p:cNvGrpSpPr/>
          <p:nvPr/>
        </p:nvGrpSpPr>
        <p:grpSpPr>
          <a:xfrm>
            <a:off x="4730621" y="1286047"/>
            <a:ext cx="6881369" cy="802888"/>
            <a:chOff x="5477069" y="1553404"/>
            <a:chExt cx="6881369" cy="802888"/>
          </a:xfrm>
        </p:grpSpPr>
        <p:sp>
          <p:nvSpPr>
            <p:cNvPr id="9" name="Freeform: Shape 8">
              <a:hlinkClick r:id="rId6" action="ppaction://hlinksldjump"/>
              <a:extLst>
                <a:ext uri="{FF2B5EF4-FFF2-40B4-BE49-F238E27FC236}">
                  <a16:creationId xmlns:a16="http://schemas.microsoft.com/office/drawing/2014/main" id="{ACCD0958-0484-4991-838E-D72DC14F120F}"/>
                </a:ext>
              </a:extLst>
            </p:cNvPr>
            <p:cNvSpPr/>
            <p:nvPr/>
          </p:nvSpPr>
          <p:spPr>
            <a:xfrm>
              <a:off x="5839498" y="1553404"/>
              <a:ext cx="6518940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Warm up &amp; Review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FD1EB6-06CF-4B6B-B8D4-E9C643EC926A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1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2062C3-04AD-4087-A9C2-0BD0E8DED1AA}"/>
              </a:ext>
            </a:extLst>
          </p:cNvPr>
          <p:cNvGrpSpPr/>
          <p:nvPr/>
        </p:nvGrpSpPr>
        <p:grpSpPr>
          <a:xfrm>
            <a:off x="5326251" y="2314281"/>
            <a:ext cx="6285739" cy="802888"/>
            <a:chOff x="5413752" y="1553404"/>
            <a:chExt cx="5029484" cy="802888"/>
          </a:xfrm>
        </p:grpSpPr>
        <p:sp>
          <p:nvSpPr>
            <p:cNvPr id="12" name="Freeform: Shape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19A16767-753F-4CF1-B10B-1B39CD15FC92}"/>
                </a:ext>
              </a:extLst>
            </p:cNvPr>
            <p:cNvSpPr/>
            <p:nvPr/>
          </p:nvSpPr>
          <p:spPr>
            <a:xfrm>
              <a:off x="5839497" y="1553404"/>
              <a:ext cx="4603739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Listen ad repeat.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A2A5C3-E9A9-4823-9CF0-D89A0B6EAA5E}"/>
                </a:ext>
              </a:extLst>
            </p:cNvPr>
            <p:cNvSpPr/>
            <p:nvPr/>
          </p:nvSpPr>
          <p:spPr>
            <a:xfrm>
              <a:off x="5413752" y="159952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2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08599C-5BB9-4299-B02C-E118C32AEDE1}"/>
              </a:ext>
            </a:extLst>
          </p:cNvPr>
          <p:cNvGrpSpPr/>
          <p:nvPr/>
        </p:nvGrpSpPr>
        <p:grpSpPr>
          <a:xfrm>
            <a:off x="5455477" y="3400061"/>
            <a:ext cx="6357382" cy="802888"/>
            <a:chOff x="5477069" y="1553404"/>
            <a:chExt cx="4547853" cy="802888"/>
          </a:xfrm>
        </p:grpSpPr>
        <p:sp>
          <p:nvSpPr>
            <p:cNvPr id="22" name="Freeform: Shape 21">
              <a:hlinkClick r:id="rId8" action="ppaction://hlinksldjump"/>
              <a:extLst>
                <a:ext uri="{FF2B5EF4-FFF2-40B4-BE49-F238E27FC236}">
                  <a16:creationId xmlns:a16="http://schemas.microsoft.com/office/drawing/2014/main" id="{E6B79495-F6ED-43F6-8890-B01B9753943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Listen and tick.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4EDF83-7EEA-471A-84CA-B38369068A2C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C9F561-1616-46E0-9F6A-2BFD9934599B}"/>
              </a:ext>
            </a:extLst>
          </p:cNvPr>
          <p:cNvGrpSpPr/>
          <p:nvPr/>
        </p:nvGrpSpPr>
        <p:grpSpPr>
          <a:xfrm>
            <a:off x="5004079" y="4447374"/>
            <a:ext cx="5791168" cy="802888"/>
            <a:chOff x="5477069" y="1553404"/>
            <a:chExt cx="4547853" cy="802888"/>
          </a:xfrm>
        </p:grpSpPr>
        <p:sp>
          <p:nvSpPr>
            <p:cNvPr id="25" name="Freeform: Shape 24">
              <a:hlinkClick r:id="" action="ppaction://noaction"/>
              <a:extLst>
                <a:ext uri="{FF2B5EF4-FFF2-40B4-BE49-F238E27FC236}">
                  <a16:creationId xmlns:a16="http://schemas.microsoft.com/office/drawing/2014/main" id="{4CCB458D-CFAB-43D4-9EA5-1CED0498549A}"/>
                </a:ext>
              </a:extLst>
            </p:cNvPr>
            <p:cNvSpPr/>
            <p:nvPr/>
          </p:nvSpPr>
          <p:spPr>
            <a:xfrm>
              <a:off x="5878947" y="1553404"/>
              <a:ext cx="4145975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Let’s chant.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838FE3-D8D9-4947-989B-DF092B7D759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32BF37-CC02-4CEA-98CD-37C10B82F37F}"/>
              </a:ext>
            </a:extLst>
          </p:cNvPr>
          <p:cNvGrpSpPr/>
          <p:nvPr/>
        </p:nvGrpSpPr>
        <p:grpSpPr>
          <a:xfrm>
            <a:off x="4383923" y="5369425"/>
            <a:ext cx="7428936" cy="802888"/>
            <a:chOff x="5477069" y="1553404"/>
            <a:chExt cx="7428936" cy="802888"/>
          </a:xfrm>
        </p:grpSpPr>
        <p:sp>
          <p:nvSpPr>
            <p:cNvPr id="28" name="Freeform: Shape 27">
              <a:hlinkClick r:id="" action="ppaction://noaction"/>
              <a:extLst>
                <a:ext uri="{FF2B5EF4-FFF2-40B4-BE49-F238E27FC236}">
                  <a16:creationId xmlns:a16="http://schemas.microsoft.com/office/drawing/2014/main" id="{FDE0FE01-4F7E-420D-8FB6-F4290D9FD1DB}"/>
                </a:ext>
              </a:extLst>
            </p:cNvPr>
            <p:cNvSpPr/>
            <p:nvPr/>
          </p:nvSpPr>
          <p:spPr>
            <a:xfrm>
              <a:off x="5839497" y="1553404"/>
              <a:ext cx="7066508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 Fun corner &amp; Wrap-up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30F452-850F-4D52-97D4-A24519FB3B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5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19" name="34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380643-D34C-415E-9CD0-CE524062AFC3}"/>
              </a:ext>
            </a:extLst>
          </p:cNvPr>
          <p:cNvSpPr/>
          <p:nvPr/>
        </p:nvSpPr>
        <p:spPr>
          <a:xfrm>
            <a:off x="10599473" y="6172313"/>
            <a:ext cx="1481830" cy="627650"/>
          </a:xfrm>
          <a:prstGeom prst="homePlate">
            <a:avLst/>
          </a:prstGeom>
          <a:blipFill dpi="0"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endParaRPr lang="es-E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01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origami"/>
        <p:sndAc>
          <p:stSnd>
            <p:snd r:embed="rId3" name="breeze.wav"/>
          </p:stSnd>
        </p:sndAc>
      </p:transition>
    </mc:Choice>
    <mc:Fallback xmlns="">
      <p:transition spd="med">
        <p:fade/>
        <p:sndAc>
          <p:stSnd>
            <p:snd r:embed="rId1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440975" y="6131610"/>
            <a:ext cx="706597" cy="726390"/>
          </a:xfrm>
          <a:prstGeom prst="rect">
            <a:avLst/>
          </a:prstGeom>
        </p:spPr>
      </p:pic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8784"/>
            <a:ext cx="629216" cy="6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4BCDF0-40BE-43DE-BAF7-FD6F02812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5787"/>
              </p:ext>
            </p:extLst>
          </p:nvPr>
        </p:nvGraphicFramePr>
        <p:xfrm>
          <a:off x="3666478" y="2547891"/>
          <a:ext cx="4682117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636">
                  <a:extLst>
                    <a:ext uri="{9D8B030D-6E8A-4147-A177-3AD203B41FA5}">
                      <a16:colId xmlns:a16="http://schemas.microsoft.com/office/drawing/2014/main" val="1370450026"/>
                    </a:ext>
                  </a:extLst>
                </a:gridCol>
                <a:gridCol w="594806">
                  <a:extLst>
                    <a:ext uri="{9D8B030D-6E8A-4147-A177-3AD203B41FA5}">
                      <a16:colId xmlns:a16="http://schemas.microsoft.com/office/drawing/2014/main" val="863614269"/>
                    </a:ext>
                  </a:extLst>
                </a:gridCol>
                <a:gridCol w="636232">
                  <a:extLst>
                    <a:ext uri="{9D8B030D-6E8A-4147-A177-3AD203B41FA5}">
                      <a16:colId xmlns:a16="http://schemas.microsoft.com/office/drawing/2014/main" val="3095815596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val="1065321703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val="4035250336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val="2200398811"/>
                    </a:ext>
                  </a:extLst>
                </a:gridCol>
                <a:gridCol w="527367">
                  <a:extLst>
                    <a:ext uri="{9D8B030D-6E8A-4147-A177-3AD203B41FA5}">
                      <a16:colId xmlns:a16="http://schemas.microsoft.com/office/drawing/2014/main" val="1515982035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val="3232441876"/>
                    </a:ext>
                  </a:extLst>
                </a:gridCol>
              </a:tblGrid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525982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92612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17875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8860042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897510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6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16733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7246000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546925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6356534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1459799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951EB86C-FB7D-4BA4-993E-F1DE3ACACB6B}"/>
              </a:ext>
            </a:extLst>
          </p:cNvPr>
          <p:cNvSpPr/>
          <p:nvPr/>
        </p:nvSpPr>
        <p:spPr>
          <a:xfrm>
            <a:off x="1367161" y="2476870"/>
            <a:ext cx="825623" cy="47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26AD86D-B9ED-44A9-8787-6C6396B14DA5}"/>
              </a:ext>
            </a:extLst>
          </p:cNvPr>
          <p:cNvSpPr/>
          <p:nvPr/>
        </p:nvSpPr>
        <p:spPr>
          <a:xfrm rot="5400000">
            <a:off x="1091416" y="3211498"/>
            <a:ext cx="825623" cy="47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18FF6-7BEB-4082-9400-29F0355CF2E5}"/>
              </a:ext>
            </a:extLst>
          </p:cNvPr>
          <p:cNvSpPr txBox="1"/>
          <p:nvPr/>
        </p:nvSpPr>
        <p:spPr>
          <a:xfrm>
            <a:off x="2380632" y="252746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ap ITC" panose="04040A07060A02020202" pitchFamily="82" charset="0"/>
              </a:rPr>
              <a:t>1 and 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nap ITC" panose="04040A07060A020202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46AE2-97A0-4ECF-8895-4A3B6B7FFAFA}"/>
              </a:ext>
            </a:extLst>
          </p:cNvPr>
          <p:cNvSpPr txBox="1"/>
          <p:nvPr/>
        </p:nvSpPr>
        <p:spPr>
          <a:xfrm>
            <a:off x="1932060" y="315696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howcard Gothic" panose="04020904020102020604" pitchFamily="82" charset="0"/>
              </a:rPr>
              <a:t>2 – 3 -4 - 5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howcard Gothic" panose="04020904020102020604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47DBD-3F63-4B96-A375-C564222083E1}"/>
              </a:ext>
            </a:extLst>
          </p:cNvPr>
          <p:cNvSpPr/>
          <p:nvPr/>
        </p:nvSpPr>
        <p:spPr>
          <a:xfrm>
            <a:off x="5989466" y="3748966"/>
            <a:ext cx="594803" cy="3946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D1AAF-5AA4-4E5E-8561-ADE04370FEB8}"/>
              </a:ext>
            </a:extLst>
          </p:cNvPr>
          <p:cNvSpPr/>
          <p:nvPr/>
        </p:nvSpPr>
        <p:spPr>
          <a:xfrm>
            <a:off x="5976845" y="3346881"/>
            <a:ext cx="613363" cy="3994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005ED1-8A13-4C05-B3E1-5465A9C3E21C}"/>
              </a:ext>
            </a:extLst>
          </p:cNvPr>
          <p:cNvSpPr/>
          <p:nvPr/>
        </p:nvSpPr>
        <p:spPr>
          <a:xfrm>
            <a:off x="5356189" y="2946056"/>
            <a:ext cx="611084" cy="3830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33F7E-8DA0-4859-ACD7-7B0464C229BE}"/>
              </a:ext>
            </a:extLst>
          </p:cNvPr>
          <p:cNvSpPr/>
          <p:nvPr/>
        </p:nvSpPr>
        <p:spPr>
          <a:xfrm>
            <a:off x="4733459" y="3351071"/>
            <a:ext cx="613363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1BE59-6226-4280-A131-1F70049A1461}"/>
              </a:ext>
            </a:extLst>
          </p:cNvPr>
          <p:cNvSpPr/>
          <p:nvPr/>
        </p:nvSpPr>
        <p:spPr>
          <a:xfrm>
            <a:off x="6603508" y="2947386"/>
            <a:ext cx="594803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14C7F-19F5-4CC0-BC57-CD646FBB5227}"/>
              </a:ext>
            </a:extLst>
          </p:cNvPr>
          <p:cNvSpPr/>
          <p:nvPr/>
        </p:nvSpPr>
        <p:spPr>
          <a:xfrm>
            <a:off x="4724518" y="3720026"/>
            <a:ext cx="623180" cy="4126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7AC8CC-A79F-4DB7-A1FE-DDEF4D086820}"/>
              </a:ext>
            </a:extLst>
          </p:cNvPr>
          <p:cNvSpPr/>
          <p:nvPr/>
        </p:nvSpPr>
        <p:spPr>
          <a:xfrm>
            <a:off x="7743039" y="2947386"/>
            <a:ext cx="603086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CC4E0A-92E6-4F86-ABD0-9007A461B55D}"/>
              </a:ext>
            </a:extLst>
          </p:cNvPr>
          <p:cNvSpPr/>
          <p:nvPr/>
        </p:nvSpPr>
        <p:spPr>
          <a:xfrm>
            <a:off x="7211492" y="3720310"/>
            <a:ext cx="525492" cy="412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829D63-17CB-4CE3-9576-91A527087CD4}"/>
              </a:ext>
            </a:extLst>
          </p:cNvPr>
          <p:cNvSpPr/>
          <p:nvPr/>
        </p:nvSpPr>
        <p:spPr>
          <a:xfrm>
            <a:off x="7210728" y="3329126"/>
            <a:ext cx="525492" cy="3945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41DE-AA8E-450E-916B-C8DE18EC5C05}"/>
              </a:ext>
            </a:extLst>
          </p:cNvPr>
          <p:cNvSpPr/>
          <p:nvPr/>
        </p:nvSpPr>
        <p:spPr>
          <a:xfrm>
            <a:off x="5973082" y="4145461"/>
            <a:ext cx="614444" cy="7611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246949-6E76-4E99-9F4A-7A4317F3900A}"/>
              </a:ext>
            </a:extLst>
          </p:cNvPr>
          <p:cNvSpPr/>
          <p:nvPr/>
        </p:nvSpPr>
        <p:spPr>
          <a:xfrm>
            <a:off x="5339810" y="4531300"/>
            <a:ext cx="627884" cy="4102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5A8D76-C849-45B4-B0FC-EDCC1F488342}"/>
              </a:ext>
            </a:extLst>
          </p:cNvPr>
          <p:cNvSpPr/>
          <p:nvPr/>
        </p:nvSpPr>
        <p:spPr>
          <a:xfrm>
            <a:off x="4725157" y="4533716"/>
            <a:ext cx="623180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F1097-63C7-4C17-BEE2-8A6A9306BD4D}"/>
              </a:ext>
            </a:extLst>
          </p:cNvPr>
          <p:cNvSpPr/>
          <p:nvPr/>
        </p:nvSpPr>
        <p:spPr>
          <a:xfrm>
            <a:off x="4109692" y="4508658"/>
            <a:ext cx="623180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5F1DE6-963B-4DB1-8AC1-82E76FA34AD9}"/>
              </a:ext>
            </a:extLst>
          </p:cNvPr>
          <p:cNvSpPr/>
          <p:nvPr/>
        </p:nvSpPr>
        <p:spPr>
          <a:xfrm>
            <a:off x="4111906" y="4912887"/>
            <a:ext cx="618751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2E01D4-409C-4B18-9359-359AA710DAB6}"/>
              </a:ext>
            </a:extLst>
          </p:cNvPr>
          <p:cNvSpPr/>
          <p:nvPr/>
        </p:nvSpPr>
        <p:spPr>
          <a:xfrm>
            <a:off x="4117452" y="5323334"/>
            <a:ext cx="623347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3956D1-D2BE-4D6B-B711-5894960B1DB2}"/>
              </a:ext>
            </a:extLst>
          </p:cNvPr>
          <p:cNvSpPr/>
          <p:nvPr/>
        </p:nvSpPr>
        <p:spPr>
          <a:xfrm>
            <a:off x="4117452" y="5727472"/>
            <a:ext cx="623180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033834-2F7E-4866-87C9-CAB456776213}"/>
              </a:ext>
            </a:extLst>
          </p:cNvPr>
          <p:cNvSpPr/>
          <p:nvPr/>
        </p:nvSpPr>
        <p:spPr>
          <a:xfrm>
            <a:off x="4106064" y="1507058"/>
            <a:ext cx="4548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E6633"/>
                </a:solidFill>
                <a:effectLst>
                  <a:outerShdw blurRad="12700" dist="38100" dir="2700000" algn="tl" rotWithShape="0">
                    <a:srgbClr val="CE663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Find six names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415F22-B360-47BA-981F-BDA38D309E59}"/>
              </a:ext>
            </a:extLst>
          </p:cNvPr>
          <p:cNvGrpSpPr/>
          <p:nvPr/>
        </p:nvGrpSpPr>
        <p:grpSpPr>
          <a:xfrm>
            <a:off x="3505199" y="428641"/>
            <a:ext cx="5919009" cy="823216"/>
            <a:chOff x="5477069" y="1553404"/>
            <a:chExt cx="4547853" cy="802888"/>
          </a:xfrm>
        </p:grpSpPr>
        <p:sp>
          <p:nvSpPr>
            <p:cNvPr id="31" name="Freeform: Shape 2">
              <a:extLst>
                <a:ext uri="{FF2B5EF4-FFF2-40B4-BE49-F238E27FC236}">
                  <a16:creationId xmlns:a16="http://schemas.microsoft.com/office/drawing/2014/main" id="{502C2213-B30D-42B6-A0D5-0784B871402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Warm-up &amp; Review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4E580BA-36A7-46E6-A416-1DE6BACC79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4800" b="1" dirty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orte" pitchFamily="66" charset="0"/>
                  <a:cs typeface="Arial" charset="0"/>
                </a:rPr>
                <a:t>1</a:t>
              </a:r>
              <a:endParaRPr lang="en-US" sz="4800" b="1" dirty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3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86629" y="5969945"/>
            <a:ext cx="863856" cy="888055"/>
          </a:xfrm>
          <a:prstGeom prst="rect">
            <a:avLst/>
          </a:prstGeom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6060186"/>
            <a:ext cx="707571" cy="7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485" y="1424787"/>
            <a:ext cx="8746156" cy="3513101"/>
          </a:xfrm>
          <a:prstGeom prst="rect">
            <a:avLst/>
          </a:prstGeom>
        </p:spPr>
      </p:pic>
      <p:pic>
        <p:nvPicPr>
          <p:cNvPr id="2" name="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94372" y="1756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1714"/>
            <a:ext cx="12192000" cy="2769274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34057" y="5873223"/>
            <a:ext cx="957943" cy="984777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" y="6112113"/>
            <a:ext cx="745887" cy="74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33">
            <a:hlinkClick r:id="" action="ppaction://media"/>
            <a:extLst>
              <a:ext uri="{FF2B5EF4-FFF2-40B4-BE49-F238E27FC236}">
                <a16:creationId xmlns:a16="http://schemas.microsoft.com/office/drawing/2014/main" id="{EEFCC099-04A9-438D-BF7E-B65AB6130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52457" y="1865628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0E125BC7-B0BB-4CF0-9E64-6456F0887C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79423" y="3607927"/>
            <a:ext cx="457200" cy="4572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9692E896-511C-48E8-995D-C1BF2EC5A3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59447" y="283875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482"/>
          <a:stretch/>
        </p:blipFill>
        <p:spPr>
          <a:xfrm>
            <a:off x="1004002" y="0"/>
            <a:ext cx="10171146" cy="6857999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97818" y="6041570"/>
            <a:ext cx="794182" cy="816429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" y="6226629"/>
            <a:ext cx="631371" cy="6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34">
            <a:hlinkClick r:id="" action="ppaction://media"/>
            <a:extLst>
              <a:ext uri="{FF2B5EF4-FFF2-40B4-BE49-F238E27FC236}">
                <a16:creationId xmlns:a16="http://schemas.microsoft.com/office/drawing/2014/main" id="{FCC2E0A6-1E93-47A3-BA14-2E713CB1D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1067" y="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3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A9CAB15-C41B-4793-B771-B60D4801EC7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6867" y="4469194"/>
            <a:ext cx="304800" cy="381000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F2AB08E-F6C5-4C26-87F7-3725C11A202D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3067" y="4469194"/>
            <a:ext cx="228600" cy="304800"/>
          </a:xfrm>
          <a:prstGeom prst="rect">
            <a:avLst/>
          </a:prstGeom>
          <a:noFill/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6F7571C-1DB1-481C-AB7B-CCC4A622DC9C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667" y="4164394"/>
            <a:ext cx="533400" cy="498231"/>
          </a:xfrm>
          <a:prstGeom prst="rect">
            <a:avLst/>
          </a:prstGeom>
          <a:noFill/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4137D76-6C06-4493-8BF1-D56324C4BA8B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53067" y="4392994"/>
            <a:ext cx="304800" cy="381000"/>
          </a:xfrm>
          <a:prstGeom prst="rect">
            <a:avLst/>
          </a:prstGeom>
          <a:noFill/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1379C47-7928-4AC6-9493-6C88F2A0CC6A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729267" y="4469194"/>
            <a:ext cx="228600" cy="304800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E64CD9F-3902-4E5D-AFFD-1BA9F29586DC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038600"/>
            <a:ext cx="533400" cy="49823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7BCEB44-EBF8-4099-BA33-CD4D95CEFB49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981200"/>
            <a:ext cx="377825" cy="841375"/>
          </a:xfrm>
          <a:prstGeom prst="rect">
            <a:avLst/>
          </a:prstGeom>
          <a:noFill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A84C26-3780-4D57-9233-6D40869F9A35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1981200"/>
            <a:ext cx="377825" cy="841375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6AFD0F1-3974-4AC9-88BB-BBD04E4CD2D3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2743200"/>
            <a:ext cx="377825" cy="841375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D19FFA6-C700-4640-B92E-93AB0896B4D0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9800" y="2743200"/>
            <a:ext cx="353695" cy="847725"/>
          </a:xfrm>
          <a:prstGeom prst="rect">
            <a:avLst/>
          </a:prstGeom>
          <a:noFill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B525371-7FD6-4645-8BF6-E1797EA4A203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" y="1981200"/>
            <a:ext cx="377825" cy="847725"/>
          </a:xfrm>
          <a:prstGeom prst="rect">
            <a:avLst/>
          </a:prstGeom>
          <a:noFill/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871C19E-B314-403A-B4BC-34A89E2C5B93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0200" y="1981200"/>
            <a:ext cx="359410" cy="847725"/>
          </a:xfrm>
          <a:prstGeom prst="rect">
            <a:avLst/>
          </a:prstGeom>
          <a:noFill/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78E068B-0095-4404-9E0D-5C6BCE323386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1667" y="2716594"/>
            <a:ext cx="377825" cy="841375"/>
          </a:xfrm>
          <a:prstGeom prst="rect">
            <a:avLst/>
          </a:prstGeom>
          <a:noFill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818489A-8973-4871-92E0-44F3CC47188F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2667" y="2716594"/>
            <a:ext cx="353695" cy="847725"/>
          </a:xfrm>
          <a:prstGeom prst="rect">
            <a:avLst/>
          </a:prstGeom>
          <a:noFill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6647F8C-676D-42F3-96D6-B79F4D1D3AD4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1667" y="2030794"/>
            <a:ext cx="377825" cy="841375"/>
          </a:xfrm>
          <a:prstGeom prst="rect">
            <a:avLst/>
          </a:prstGeom>
          <a:noFill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5DA5929-7ACD-4976-92BC-B12360274381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2667" y="2030794"/>
            <a:ext cx="377825" cy="841375"/>
          </a:xfrm>
          <a:prstGeom prst="rect">
            <a:avLst/>
          </a:prstGeom>
          <a:noFill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95B19ED-7EC0-4047-A756-13FCE156545A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2067" y="2030794"/>
            <a:ext cx="377825" cy="847725"/>
          </a:xfrm>
          <a:prstGeom prst="rect">
            <a:avLst/>
          </a:prstGeom>
          <a:noFill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41CAC68-2B06-4806-BFDA-54DD1E3EE6E0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3067" y="2030794"/>
            <a:ext cx="359410" cy="847725"/>
          </a:xfrm>
          <a:prstGeom prst="rect">
            <a:avLst/>
          </a:prstGeom>
          <a:noFill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515C64F-2843-4DA7-98FF-4ADE8FF8DA86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47800" y="2209800"/>
            <a:ext cx="298450" cy="688975"/>
          </a:xfrm>
          <a:prstGeom prst="rect">
            <a:avLst/>
          </a:prstGeom>
          <a:noFill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D433C2B-27AA-45B2-A1F6-8B2F79B9A13E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52600" y="2209800"/>
            <a:ext cx="328930" cy="817245"/>
          </a:xfrm>
          <a:prstGeom prst="rect">
            <a:avLst/>
          </a:prstGeom>
          <a:noFill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6CC410C-582F-49B2-B259-3F9D1E126F4E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2209800"/>
            <a:ext cx="365760" cy="829310"/>
          </a:xfrm>
          <a:prstGeom prst="rect">
            <a:avLst/>
          </a:prstGeom>
          <a:noFill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EED9F7F-2C7C-4CE3-9BBC-6DB68A1423F7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0" y="2209800"/>
            <a:ext cx="347345" cy="841375"/>
          </a:xfrm>
          <a:prstGeom prst="rect">
            <a:avLst/>
          </a:prstGeom>
          <a:noFill/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6AFA615-0136-4EC6-A56C-3FBE1B574B72}"/>
              </a:ext>
            </a:extLst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90600" y="2209800"/>
            <a:ext cx="365760" cy="829310"/>
          </a:xfrm>
          <a:prstGeom prst="rect">
            <a:avLst/>
          </a:prstGeom>
          <a:noFill/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9C3E580-B48E-4FCD-AE9A-5B0EFBFC4D32}"/>
              </a:ext>
            </a:extLst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95400" y="2209800"/>
            <a:ext cx="347345" cy="835025"/>
          </a:xfrm>
          <a:prstGeom prst="rect">
            <a:avLst/>
          </a:prstGeom>
          <a:noFill/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66EDACC-15AD-4FAE-8E5C-12F483446F31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4067" y="2259394"/>
            <a:ext cx="365760" cy="829310"/>
          </a:xfrm>
          <a:prstGeom prst="rect">
            <a:avLst/>
          </a:prstGeom>
          <a:noFill/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A700647-CF7F-49E2-9C6D-DABB737033DC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38867" y="2259394"/>
            <a:ext cx="347345" cy="841375"/>
          </a:xfrm>
          <a:prstGeom prst="rect">
            <a:avLst/>
          </a:prstGeom>
          <a:noFill/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EEA50102-047E-4582-B44F-330A4BF82DC8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0667" y="2259394"/>
            <a:ext cx="298450" cy="688975"/>
          </a:xfrm>
          <a:prstGeom prst="rect">
            <a:avLst/>
          </a:prstGeom>
          <a:noFill/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4809176-7C8D-43B9-B23A-D3AD7EC39FD0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05467" y="2259394"/>
            <a:ext cx="328930" cy="817245"/>
          </a:xfrm>
          <a:prstGeom prst="rect">
            <a:avLst/>
          </a:prstGeom>
          <a:noFill/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0272C69-4FD0-49A4-BB13-8A510F30F01D}"/>
              </a:ext>
            </a:extLst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3467" y="2259394"/>
            <a:ext cx="365760" cy="829310"/>
          </a:xfrm>
          <a:prstGeom prst="rect">
            <a:avLst/>
          </a:prstGeom>
          <a:noFill/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701289A-9E1C-4AB5-A0A3-67DC23C429B6}"/>
              </a:ext>
            </a:extLst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48267" y="2259394"/>
            <a:ext cx="347345" cy="835025"/>
          </a:xfrm>
          <a:prstGeom prst="rect">
            <a:avLst/>
          </a:prstGeom>
          <a:noFill/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B5BEDDE-299C-41A5-8B1E-C4E61AB8B035}"/>
              </a:ext>
            </a:extLst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76400" y="2895600"/>
            <a:ext cx="290239" cy="744583"/>
          </a:xfrm>
          <a:prstGeom prst="rect">
            <a:avLst/>
          </a:prstGeom>
          <a:noFill/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5EF1961-162E-452A-856B-7F30970C7027}"/>
              </a:ext>
            </a:extLst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47800" y="2895600"/>
            <a:ext cx="294459" cy="680606"/>
          </a:xfrm>
          <a:prstGeom prst="rect">
            <a:avLst/>
          </a:prstGeom>
          <a:noFill/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09C2F640-18BB-476C-8111-DD48046CD376}"/>
              </a:ext>
            </a:extLst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29267" y="2945194"/>
            <a:ext cx="290239" cy="744583"/>
          </a:xfrm>
          <a:prstGeom prst="rect">
            <a:avLst/>
          </a:prstGeom>
          <a:noFill/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E0C22A0-5A29-426B-A3DE-0531023D9962}"/>
              </a:ext>
            </a:extLst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00667" y="2945194"/>
            <a:ext cx="294459" cy="680606"/>
          </a:xfrm>
          <a:prstGeom prst="rect">
            <a:avLst/>
          </a:prstGeom>
          <a:noFill/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57E9A04-4625-4F07-AC11-A13B3D359412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66800" y="2743200"/>
            <a:ext cx="298450" cy="658495"/>
          </a:xfrm>
          <a:prstGeom prst="rect">
            <a:avLst/>
          </a:prstGeom>
          <a:noFill/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F9942C2-4A3A-4762-AEB3-FB912BD00BA7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71600" y="2667000"/>
            <a:ext cx="328930" cy="780415"/>
          </a:xfrm>
          <a:prstGeom prst="rect">
            <a:avLst/>
          </a:prstGeom>
          <a:noFill/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AF7E7668-7884-4491-8C90-EA31E0485A3A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52600" y="1600200"/>
            <a:ext cx="213360" cy="548640"/>
          </a:xfrm>
          <a:prstGeom prst="rect">
            <a:avLst/>
          </a:prstGeom>
          <a:noFill/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0F01B77-34C1-494B-8AA3-13DF39016EFF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981200" y="1600200"/>
            <a:ext cx="225425" cy="646430"/>
          </a:xfrm>
          <a:prstGeom prst="rect">
            <a:avLst/>
          </a:prstGeom>
          <a:noFill/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B6800025-8CE3-4754-B93F-EE7210865AE2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19667" y="2716594"/>
            <a:ext cx="298450" cy="658495"/>
          </a:xfrm>
          <a:prstGeom prst="rect">
            <a:avLst/>
          </a:prstGeom>
          <a:noFill/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74CD5C20-2980-4601-A8B5-0C9D34D44D5C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4467" y="2640394"/>
            <a:ext cx="328930" cy="780415"/>
          </a:xfrm>
          <a:prstGeom prst="rect">
            <a:avLst/>
          </a:prstGeom>
          <a:noFill/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D83B340F-BBE5-45F3-909E-CA1F620AEDDE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195867" y="1649794"/>
            <a:ext cx="377825" cy="847725"/>
          </a:xfrm>
          <a:prstGeom prst="rect">
            <a:avLst/>
          </a:prstGeom>
          <a:noFill/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310BE20F-DCF9-4E76-B37F-028E29DE3999}"/>
              </a:ext>
            </a:extLst>
          </p:cNvPr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76867" y="1649794"/>
            <a:ext cx="359410" cy="847725"/>
          </a:xfrm>
          <a:prstGeom prst="rect">
            <a:avLst/>
          </a:prstGeom>
          <a:noFill/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3A2E649B-0F71-40CA-83F1-04E96F5CA570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05467" y="1649794"/>
            <a:ext cx="213360" cy="548640"/>
          </a:xfrm>
          <a:prstGeom prst="rect">
            <a:avLst/>
          </a:prstGeom>
          <a:noFill/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83F9D96-8C25-4337-A018-1D80BC3B4A09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034067" y="1649794"/>
            <a:ext cx="225425" cy="646430"/>
          </a:xfrm>
          <a:prstGeom prst="rect">
            <a:avLst/>
          </a:prstGeom>
          <a:noFill/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8D07095-FE91-444B-AFD9-5290A77004C2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43000" y="1676400"/>
            <a:ext cx="377825" cy="847725"/>
          </a:xfrm>
          <a:prstGeom prst="rect">
            <a:avLst/>
          </a:prstGeom>
          <a:noFill/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42380C33-CAF3-482A-9D76-9D1C7B255BC3}"/>
              </a:ext>
            </a:extLst>
          </p:cNvPr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24000" y="1676400"/>
            <a:ext cx="359410" cy="847725"/>
          </a:xfrm>
          <a:prstGeom prst="rect">
            <a:avLst/>
          </a:prstGeom>
          <a:noFill/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0D86BDA3-8066-4142-B548-3994ACFF280E}"/>
              </a:ext>
            </a:extLst>
          </p:cNvPr>
          <p:cNvSpPr/>
          <p:nvPr/>
        </p:nvSpPr>
        <p:spPr>
          <a:xfrm>
            <a:off x="1143000" y="1066800"/>
            <a:ext cx="1147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1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634AD1E-F72C-4F00-B0C9-8D22DCAE505B}"/>
              </a:ext>
            </a:extLst>
          </p:cNvPr>
          <p:cNvSpPr/>
          <p:nvPr/>
        </p:nvSpPr>
        <p:spPr>
          <a:xfrm>
            <a:off x="3272067" y="1040194"/>
            <a:ext cx="1147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2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AD489A91-D3D4-4D7E-AC9B-9B3F10BD355E}"/>
              </a:ext>
            </a:extLst>
          </p:cNvPr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143000" y="1524000"/>
            <a:ext cx="701040" cy="2755900"/>
          </a:xfrm>
          <a:prstGeom prst="rect">
            <a:avLst/>
          </a:prstGeom>
          <a:noFill/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BBF9923-8B81-487E-A064-ADE3E91FCC7D}"/>
              </a:ext>
            </a:extLst>
          </p:cNvPr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600200" y="1524000"/>
            <a:ext cx="701040" cy="2694940"/>
          </a:xfrm>
          <a:prstGeom prst="rect">
            <a:avLst/>
          </a:prstGeom>
          <a:noFill/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246DFE9-A35E-4BF4-800D-A4ABF41D454E}"/>
              </a:ext>
            </a:extLst>
          </p:cNvPr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219200" y="1828800"/>
            <a:ext cx="707390" cy="2451100"/>
          </a:xfrm>
          <a:prstGeom prst="rect">
            <a:avLst/>
          </a:prstGeom>
          <a:noFill/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8C4C1041-5C5E-4E1B-8D18-D94D6CF6A15A}"/>
              </a:ext>
            </a:extLst>
          </p:cNvPr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752600" y="1828800"/>
            <a:ext cx="829310" cy="2451100"/>
          </a:xfrm>
          <a:prstGeom prst="rect">
            <a:avLst/>
          </a:prstGeom>
          <a:noFill/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517907B7-5D8B-4445-9004-7D0BD9186289}"/>
              </a:ext>
            </a:extLst>
          </p:cNvPr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90600" y="2133600"/>
            <a:ext cx="737870" cy="2145665"/>
          </a:xfrm>
          <a:prstGeom prst="rect">
            <a:avLst/>
          </a:prstGeom>
          <a:noFill/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0B812341-4DEA-43C9-9CC6-C3A228718EFC}"/>
              </a:ext>
            </a:extLst>
          </p:cNvPr>
          <p:cNvPicPr/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752600" y="2133600"/>
            <a:ext cx="890270" cy="2145665"/>
          </a:xfrm>
          <a:prstGeom prst="rect">
            <a:avLst/>
          </a:prstGeom>
          <a:noFill/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A867F852-70FB-48B1-9916-EF576FAB5737}"/>
              </a:ext>
            </a:extLst>
          </p:cNvPr>
          <p:cNvPicPr/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371600" y="2133600"/>
            <a:ext cx="694690" cy="2145665"/>
          </a:xfrm>
          <a:prstGeom prst="rect">
            <a:avLst/>
          </a:prstGeom>
          <a:noFill/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8328EF3E-7796-41B8-9DD4-6D27B00108A8}"/>
              </a:ext>
            </a:extLst>
          </p:cNvPr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752600" y="2590800"/>
            <a:ext cx="749935" cy="1688465"/>
          </a:xfrm>
          <a:prstGeom prst="rect">
            <a:avLst/>
          </a:prstGeom>
          <a:noFill/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A4B452AF-0E9F-489A-9DB7-EF9EFE237E03}"/>
              </a:ext>
            </a:extLst>
          </p:cNvPr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066800" y="2590800"/>
            <a:ext cx="694690" cy="1688465"/>
          </a:xfrm>
          <a:prstGeom prst="rect">
            <a:avLst/>
          </a:prstGeom>
          <a:noFill/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F7EC3665-9668-49D7-AB35-C90E9FCE5758}"/>
              </a:ext>
            </a:extLst>
          </p:cNvPr>
          <p:cNvPicPr/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371600" y="2819400"/>
            <a:ext cx="694690" cy="1463040"/>
          </a:xfrm>
          <a:prstGeom prst="rect">
            <a:avLst/>
          </a:prstGeom>
          <a:noFill/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D8FA243-EEF9-4906-A276-FFA4EFCC8D64}"/>
              </a:ext>
            </a:extLst>
          </p:cNvPr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195867" y="1573594"/>
            <a:ext cx="701040" cy="2755900"/>
          </a:xfrm>
          <a:prstGeom prst="rect">
            <a:avLst/>
          </a:prstGeom>
          <a:noFill/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9A87854-627D-4026-904D-919B981702DA}"/>
              </a:ext>
            </a:extLst>
          </p:cNvPr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653067" y="1573594"/>
            <a:ext cx="701040" cy="2694940"/>
          </a:xfrm>
          <a:prstGeom prst="rect">
            <a:avLst/>
          </a:prstGeom>
          <a:noFill/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9BC2A0A9-F006-425D-8D41-DB66B508ACFA}"/>
              </a:ext>
            </a:extLst>
          </p:cNvPr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272067" y="1878394"/>
            <a:ext cx="707390" cy="2451100"/>
          </a:xfrm>
          <a:prstGeom prst="rect">
            <a:avLst/>
          </a:prstGeom>
          <a:noFill/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71D403F3-AB87-422E-8DBC-14211F8A856A}"/>
              </a:ext>
            </a:extLst>
          </p:cNvPr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805467" y="1878394"/>
            <a:ext cx="829310" cy="2451100"/>
          </a:xfrm>
          <a:prstGeom prst="rect">
            <a:avLst/>
          </a:prstGeom>
          <a:noFill/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B6FF200B-7447-4C13-89A0-127000695325}"/>
              </a:ext>
            </a:extLst>
          </p:cNvPr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043467" y="2183194"/>
            <a:ext cx="737870" cy="2145665"/>
          </a:xfrm>
          <a:prstGeom prst="rect">
            <a:avLst/>
          </a:prstGeom>
          <a:noFill/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D6865C5B-1908-4359-8EE4-5B5F5B9ED5BC}"/>
              </a:ext>
            </a:extLst>
          </p:cNvPr>
          <p:cNvPicPr/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805467" y="2183194"/>
            <a:ext cx="890270" cy="2145665"/>
          </a:xfrm>
          <a:prstGeom prst="rect">
            <a:avLst/>
          </a:prstGeom>
          <a:noFill/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5FB3E21B-139A-4D4F-94CE-0E8C02D4421A}"/>
              </a:ext>
            </a:extLst>
          </p:cNvPr>
          <p:cNvPicPr/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424467" y="2183194"/>
            <a:ext cx="694690" cy="2145665"/>
          </a:xfrm>
          <a:prstGeom prst="rect">
            <a:avLst/>
          </a:prstGeom>
          <a:noFill/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8DF887C8-FEA3-4964-8F76-C6D5C4E6E366}"/>
              </a:ext>
            </a:extLst>
          </p:cNvPr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805467" y="2640394"/>
            <a:ext cx="749935" cy="1688465"/>
          </a:xfrm>
          <a:prstGeom prst="rect">
            <a:avLst/>
          </a:prstGeom>
          <a:noFill/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8806CB8D-8007-4523-A2B1-CE1E707821E7}"/>
              </a:ext>
            </a:extLst>
          </p:cNvPr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119667" y="2640394"/>
            <a:ext cx="694690" cy="1688465"/>
          </a:xfrm>
          <a:prstGeom prst="rect">
            <a:avLst/>
          </a:prstGeom>
          <a:noFill/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8A8A6176-A6A4-4FCD-96A2-5F4C5466714B}"/>
              </a:ext>
            </a:extLst>
          </p:cNvPr>
          <p:cNvPicPr/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424467" y="2868994"/>
            <a:ext cx="694690" cy="1463040"/>
          </a:xfrm>
          <a:prstGeom prst="rect">
            <a:avLst/>
          </a:prstGeom>
          <a:noFill/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70F9580E-3F43-4FA7-848E-665BC751131A}"/>
              </a:ext>
            </a:extLst>
          </p:cNvPr>
          <p:cNvPicPr/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500667" y="4240594"/>
            <a:ext cx="533400" cy="762000"/>
          </a:xfrm>
          <a:prstGeom prst="rect">
            <a:avLst/>
          </a:prstGeom>
          <a:noFill/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E2D03977-1E52-4963-BC34-DF4F174EC499}"/>
              </a:ext>
            </a:extLst>
          </p:cNvPr>
          <p:cNvSpPr/>
          <p:nvPr/>
        </p:nvSpPr>
        <p:spPr>
          <a:xfrm>
            <a:off x="1365250" y="3709960"/>
            <a:ext cx="27542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POP!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FB5EAED-B276-42BE-A34F-9ACB9307E9BE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B9D4CA0-3DFA-4D98-A086-06E999CE95F6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4E788F7-861D-4D3A-8586-F6E623DC5BDF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3193843C-F2F1-4F76-8C2C-6952838193F4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572000"/>
            <a:ext cx="304800" cy="381000"/>
          </a:xfrm>
          <a:prstGeom prst="rect">
            <a:avLst/>
          </a:prstGeom>
          <a:noFill/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92C085A8-5540-45F9-8A84-C86DF3252D58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419600"/>
            <a:ext cx="228600" cy="304800"/>
          </a:xfrm>
          <a:prstGeom prst="rect">
            <a:avLst/>
          </a:prstGeom>
          <a:noFill/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1A43E099-C6F9-475D-8DBD-BD28CE94CBA8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600200" y="4572000"/>
            <a:ext cx="304800" cy="381000"/>
          </a:xfrm>
          <a:prstGeom prst="rect">
            <a:avLst/>
          </a:prstGeom>
          <a:noFill/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9D7AB42A-B890-45D0-8E76-09BCBFC20610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752600" y="4419600"/>
            <a:ext cx="228600" cy="304800"/>
          </a:xfrm>
          <a:prstGeom prst="rect">
            <a:avLst/>
          </a:prstGeom>
          <a:noFill/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3CEF822-310F-4FB9-9F87-9BDF4929CE64}"/>
              </a:ext>
            </a:extLst>
          </p:cNvPr>
          <p:cNvPicPr/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447800" y="4191000"/>
            <a:ext cx="533400" cy="762000"/>
          </a:xfrm>
          <a:prstGeom prst="rect">
            <a:avLst/>
          </a:prstGeom>
          <a:noFill/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id="{90FBE343-6E6F-496F-86CE-9BE6D93D6860}"/>
              </a:ext>
            </a:extLst>
          </p:cNvPr>
          <p:cNvSpPr/>
          <p:nvPr/>
        </p:nvSpPr>
        <p:spPr>
          <a:xfrm>
            <a:off x="1447800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77C13C6-3835-4934-B200-3FF2AE55B5CE}"/>
              </a:ext>
            </a:extLst>
          </p:cNvPr>
          <p:cNvSpPr/>
          <p:nvPr/>
        </p:nvSpPr>
        <p:spPr>
          <a:xfrm>
            <a:off x="1447800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DA6A333-2F57-4DAA-9C85-C4DFD1AFED2F}"/>
              </a:ext>
            </a:extLst>
          </p:cNvPr>
          <p:cNvSpPr/>
          <p:nvPr/>
        </p:nvSpPr>
        <p:spPr>
          <a:xfrm>
            <a:off x="1447799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" name="Picture 1023">
            <a:extLst>
              <a:ext uri="{FF2B5EF4-FFF2-40B4-BE49-F238E27FC236}">
                <a16:creationId xmlns:a16="http://schemas.microsoft.com/office/drawing/2014/main" id="{522ED564-8BC5-4009-85FD-FA737CF2D6A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215868" y="1330071"/>
            <a:ext cx="5034029" cy="209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024">
            <a:hlinkClick r:id="rId42" action="ppaction://hlinksldjump"/>
            <a:extLst>
              <a:ext uri="{FF2B5EF4-FFF2-40B4-BE49-F238E27FC236}">
                <a16:creationId xmlns:a16="http://schemas.microsoft.com/office/drawing/2014/main" id="{DAC42353-7504-4658-B05D-487406B97FC7}"/>
              </a:ext>
            </a:extLst>
          </p:cNvPr>
          <p:cNvSpPr/>
          <p:nvPr/>
        </p:nvSpPr>
        <p:spPr>
          <a:xfrm>
            <a:off x="6030980" y="3702787"/>
            <a:ext cx="44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1</a:t>
            </a:r>
          </a:p>
        </p:txBody>
      </p:sp>
      <p:sp>
        <p:nvSpPr>
          <p:cNvPr id="220" name="Rectangle 219">
            <a:hlinkClick r:id="rId43" action="ppaction://hlinksldjump"/>
            <a:extLst>
              <a:ext uri="{FF2B5EF4-FFF2-40B4-BE49-F238E27FC236}">
                <a16:creationId xmlns:a16="http://schemas.microsoft.com/office/drawing/2014/main" id="{F1FD2B13-8F96-4450-B6EC-ABF972875E15}"/>
              </a:ext>
            </a:extLst>
          </p:cNvPr>
          <p:cNvSpPr/>
          <p:nvPr/>
        </p:nvSpPr>
        <p:spPr>
          <a:xfrm>
            <a:off x="6976326" y="370996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2</a:t>
            </a:r>
          </a:p>
        </p:txBody>
      </p:sp>
      <p:sp>
        <p:nvSpPr>
          <p:cNvPr id="221" name="Rectangle 220">
            <a:hlinkClick r:id="rId44" action="ppaction://hlinksldjump"/>
            <a:extLst>
              <a:ext uri="{FF2B5EF4-FFF2-40B4-BE49-F238E27FC236}">
                <a16:creationId xmlns:a16="http://schemas.microsoft.com/office/drawing/2014/main" id="{6E9ABDC4-8BA7-44C7-A5A0-0D3D44A1AD2B}"/>
              </a:ext>
            </a:extLst>
          </p:cNvPr>
          <p:cNvSpPr/>
          <p:nvPr/>
        </p:nvSpPr>
        <p:spPr>
          <a:xfrm>
            <a:off x="7910835" y="370996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3</a:t>
            </a:r>
          </a:p>
        </p:txBody>
      </p:sp>
      <p:sp>
        <p:nvSpPr>
          <p:cNvPr id="222" name="Rectangle 221">
            <a:hlinkClick r:id="rId45" action="ppaction://hlinksldjump"/>
            <a:extLst>
              <a:ext uri="{FF2B5EF4-FFF2-40B4-BE49-F238E27FC236}">
                <a16:creationId xmlns:a16="http://schemas.microsoft.com/office/drawing/2014/main" id="{B672C1AF-30BC-4DA7-BBC5-55F1A9223CBC}"/>
              </a:ext>
            </a:extLst>
          </p:cNvPr>
          <p:cNvSpPr/>
          <p:nvPr/>
        </p:nvSpPr>
        <p:spPr>
          <a:xfrm>
            <a:off x="5990905" y="4641033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4</a:t>
            </a:r>
          </a:p>
        </p:txBody>
      </p:sp>
      <p:sp>
        <p:nvSpPr>
          <p:cNvPr id="223" name="Rectangle 222">
            <a:hlinkClick r:id="rId46" action="ppaction://hlinksldjump"/>
            <a:extLst>
              <a:ext uri="{FF2B5EF4-FFF2-40B4-BE49-F238E27FC236}">
                <a16:creationId xmlns:a16="http://schemas.microsoft.com/office/drawing/2014/main" id="{C47BEEC6-B51B-456F-9C40-33DBD1A5F30C}"/>
              </a:ext>
            </a:extLst>
          </p:cNvPr>
          <p:cNvSpPr/>
          <p:nvPr/>
        </p:nvSpPr>
        <p:spPr>
          <a:xfrm>
            <a:off x="6925735" y="4621594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5</a:t>
            </a:r>
          </a:p>
        </p:txBody>
      </p:sp>
      <p:sp>
        <p:nvSpPr>
          <p:cNvPr id="224" name="Rectangle 223">
            <a:hlinkClick r:id="rId47" action="ppaction://hlinksldjump"/>
            <a:extLst>
              <a:ext uri="{FF2B5EF4-FFF2-40B4-BE49-F238E27FC236}">
                <a16:creationId xmlns:a16="http://schemas.microsoft.com/office/drawing/2014/main" id="{0AFD527D-3EE2-4959-B518-697D5B1EB178}"/>
              </a:ext>
            </a:extLst>
          </p:cNvPr>
          <p:cNvSpPr/>
          <p:nvPr/>
        </p:nvSpPr>
        <p:spPr>
          <a:xfrm>
            <a:off x="7902355" y="4631302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EA02999-31CB-4755-8B85-9ECF035F217D}"/>
              </a:ext>
            </a:extLst>
          </p:cNvPr>
          <p:cNvSpPr txBox="1"/>
          <p:nvPr/>
        </p:nvSpPr>
        <p:spPr>
          <a:xfrm>
            <a:off x="1371600" y="5734054"/>
            <a:ext cx="4266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CLICK </a:t>
            </a:r>
            <a:r>
              <a:rPr lang="en-US" dirty="0">
                <a:solidFill>
                  <a:srgbClr val="002060"/>
                </a:solidFill>
              </a:rPr>
              <a:t>THE “TH” CLOUD </a:t>
            </a:r>
            <a:r>
              <a:rPr lang="en-US">
                <a:solidFill>
                  <a:srgbClr val="002060"/>
                </a:solidFill>
              </a:rPr>
              <a:t>TO LISTEN TO THE </a:t>
            </a:r>
            <a:r>
              <a:rPr lang="en-US" dirty="0">
                <a:solidFill>
                  <a:srgbClr val="002060"/>
                </a:solidFill>
              </a:rPr>
              <a:t>SOUND AND CHOOSE THE RIGHT WORDS.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E415F22-B360-47BA-981F-BDA38D309E59}"/>
              </a:ext>
            </a:extLst>
          </p:cNvPr>
          <p:cNvGrpSpPr/>
          <p:nvPr/>
        </p:nvGrpSpPr>
        <p:grpSpPr>
          <a:xfrm>
            <a:off x="3832772" y="140778"/>
            <a:ext cx="6660004" cy="823216"/>
            <a:chOff x="5477069" y="1553404"/>
            <a:chExt cx="4547853" cy="802888"/>
          </a:xfrm>
        </p:grpSpPr>
        <p:sp>
          <p:nvSpPr>
            <p:cNvPr id="99" name="Freeform: Shape 2">
              <a:extLst>
                <a:ext uri="{FF2B5EF4-FFF2-40B4-BE49-F238E27FC236}">
                  <a16:creationId xmlns:a16="http://schemas.microsoft.com/office/drawing/2014/main" id="{502C2213-B30D-42B6-A0D5-0784B871402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Fun corner &amp; Wrap-up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4E580BA-36A7-46E6-A416-1DE6BACC79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b="1" dirty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orte" pitchFamily="66" charset="0"/>
                  <a:cs typeface="Ari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8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6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xit" presetSubtype="0" fill="hold" grpId="6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7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grpId="7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7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7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6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7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6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6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7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7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6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6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7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7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6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6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4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5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grpId="6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5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5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5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7" presetClass="exit" presetSubtype="0" fill="hold" grpId="5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5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7" presetClass="exit" presetSubtype="0" fill="hold" grpId="5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5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7" presetClass="exit" presetSubtype="0" fill="hold" grpId="5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7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7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7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7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7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7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grpId="4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7" presetClass="exit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7" presetClass="exit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47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47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47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47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47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47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47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47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500"/>
                            </p:stCondLst>
                            <p:childTnLst>
                              <p:par>
                                <p:cTn id="66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500"/>
                            </p:stCondLst>
                            <p:childTnLst>
                              <p:par>
                                <p:cTn id="67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000"/>
                            </p:stCondLst>
                            <p:childTnLst>
                              <p:par>
                                <p:cTn id="6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500"/>
                            </p:stCondLst>
                            <p:childTnLst>
                              <p:par>
                                <p:cTn id="68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3000"/>
                            </p:stCondLst>
                            <p:childTnLst>
                              <p:par>
                                <p:cTn id="6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5" dur="3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500"/>
                            </p:stCondLst>
                            <p:childTnLst>
                              <p:par>
                                <p:cTn id="7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1000"/>
                            </p:stCondLst>
                            <p:childTnLst>
                              <p:par>
                                <p:cTn id="7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500"/>
                            </p:stCondLst>
                            <p:childTnLst>
                              <p:par>
                                <p:cTn id="7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000"/>
                            </p:stCondLst>
                            <p:childTnLst>
                              <p:par>
                                <p:cTn id="7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3000"/>
                            </p:stCondLst>
                            <p:childTnLst>
                              <p:par>
                                <p:cTn id="7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789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0" fill="hold">
                      <p:stCondLst>
                        <p:cond delay="0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79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6" fill="hold">
                      <p:stCondLst>
                        <p:cond delay="0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>
                      <p:stCondLst>
                        <p:cond delay="0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</p:childTnLst>
        </p:cTn>
      </p:par>
    </p:tnLst>
    <p:bldLst>
      <p:bldP spid="190" grpId="0"/>
      <p:bldP spid="190" grpId="1"/>
      <p:bldP spid="190" grpId="2"/>
      <p:bldP spid="190" grpId="3"/>
      <p:bldP spid="190" grpId="4"/>
      <p:bldP spid="190" grpId="5"/>
      <p:bldP spid="190" grpId="6"/>
      <p:bldP spid="190" grpId="7"/>
      <p:bldP spid="190" grpId="8"/>
      <p:bldP spid="190" grpId="9"/>
      <p:bldP spid="190" grpId="10"/>
      <p:bldP spid="190" grpId="11"/>
      <p:bldP spid="190" grpId="12"/>
      <p:bldP spid="190" grpId="13"/>
      <p:bldP spid="190" grpId="14"/>
      <p:bldP spid="190" grpId="15"/>
      <p:bldP spid="190" grpId="16"/>
      <p:bldP spid="190" grpId="17"/>
      <p:bldP spid="190" grpId="18"/>
      <p:bldP spid="190" grpId="19"/>
      <p:bldP spid="190" grpId="20"/>
      <p:bldP spid="190" grpId="21"/>
      <p:bldP spid="190" grpId="22"/>
      <p:bldP spid="190" grpId="23"/>
      <p:bldP spid="190" grpId="24"/>
      <p:bldP spid="190" grpId="25"/>
      <p:bldP spid="190" grpId="26"/>
      <p:bldP spid="190" grpId="27"/>
      <p:bldP spid="190" grpId="28"/>
      <p:bldP spid="190" grpId="29"/>
      <p:bldP spid="190" grpId="30"/>
      <p:bldP spid="190" grpId="31"/>
      <p:bldP spid="190" grpId="32"/>
      <p:bldP spid="190" grpId="33"/>
      <p:bldP spid="190" grpId="34"/>
      <p:bldP spid="190" grpId="35"/>
      <p:bldP spid="190" grpId="36"/>
      <p:bldP spid="190" grpId="37"/>
      <p:bldP spid="190" grpId="38"/>
      <p:bldP spid="190" grpId="39"/>
      <p:bldP spid="190" grpId="40"/>
      <p:bldP spid="190" grpId="41"/>
      <p:bldP spid="190" grpId="42"/>
      <p:bldP spid="190" grpId="43"/>
      <p:bldP spid="190" grpId="44"/>
      <p:bldP spid="190" grpId="45"/>
      <p:bldP spid="190" grpId="46"/>
      <p:bldP spid="190" grpId="47"/>
      <p:bldP spid="190" grpId="48"/>
      <p:bldP spid="190" grpId="49"/>
      <p:bldP spid="190" grpId="50"/>
      <p:bldP spid="190" grpId="51"/>
      <p:bldP spid="190" grpId="52"/>
      <p:bldP spid="190" grpId="53"/>
      <p:bldP spid="190" grpId="54"/>
      <p:bldP spid="190" grpId="55"/>
      <p:bldP spid="190" grpId="56"/>
      <p:bldP spid="190" grpId="57"/>
      <p:bldP spid="190" grpId="58"/>
      <p:bldP spid="190" grpId="59"/>
      <p:bldP spid="190" grpId="60"/>
      <p:bldP spid="190" grpId="61"/>
      <p:bldP spid="190" grpId="62"/>
      <p:bldP spid="190" grpId="63"/>
      <p:bldP spid="190" grpId="64"/>
      <p:bldP spid="190" grpId="65"/>
      <p:bldP spid="190" grpId="66"/>
      <p:bldP spid="190" grpId="67"/>
      <p:bldP spid="190" grpId="68"/>
      <p:bldP spid="190" grpId="69"/>
      <p:bldP spid="190" grpId="70"/>
      <p:bldP spid="190" grpId="71"/>
      <p:bldP spid="190" grpId="72"/>
      <p:bldP spid="190" grpId="73"/>
      <p:bldP spid="190" grpId="74"/>
      <p:bldP spid="190" grpId="75"/>
      <p:bldP spid="190" grpId="76"/>
      <p:bldP spid="190" grpId="77"/>
      <p:bldP spid="190" grpId="78"/>
      <p:bldP spid="191" grpId="0"/>
      <p:bldP spid="191" grpId="1"/>
      <p:bldP spid="192" grpId="0"/>
      <p:bldP spid="192" grpId="1"/>
      <p:bldP spid="193" grpId="0"/>
      <p:bldP spid="193" grpId="1"/>
      <p:bldP spid="205" grpId="0"/>
      <p:bldP spid="205" grpId="1"/>
      <p:bldP spid="206" grpId="0"/>
      <p:bldP spid="206" grpId="1"/>
      <p:bldP spid="207" grpId="0"/>
      <p:bldP spid="207" grpId="1"/>
      <p:bldP spid="1025" grpId="0"/>
      <p:bldP spid="220" grpId="0"/>
      <p:bldP spid="221" grpId="0"/>
      <p:bldP spid="222" grpId="0"/>
      <p:bldP spid="223" grpId="0"/>
      <p:bldP spid="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hank">
            <a:hlinkClick r:id="" action="ppaction://media"/>
            <a:extLst>
              <a:ext uri="{FF2B5EF4-FFF2-40B4-BE49-F238E27FC236}">
                <a16:creationId xmlns:a16="http://schemas.microsoft.com/office/drawing/2014/main" id="{55988722-BC68-4397-A471-4C42C709A3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1355" y="1509676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EDE16-B8B3-41FA-B409-0EBA92B125D3}"/>
              </a:ext>
            </a:extLst>
          </p:cNvPr>
          <p:cNvGrpSpPr/>
          <p:nvPr/>
        </p:nvGrpSpPr>
        <p:grpSpPr>
          <a:xfrm>
            <a:off x="4886926" y="1956811"/>
            <a:ext cx="1599614" cy="1846191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0D815E-C16F-41DD-8DFD-A6E245225974}"/>
              </a:ext>
            </a:extLst>
          </p:cNvPr>
          <p:cNvGrpSpPr/>
          <p:nvPr/>
        </p:nvGrpSpPr>
        <p:grpSpPr>
          <a:xfrm rot="892853">
            <a:off x="2935050" y="3901864"/>
            <a:ext cx="1879354" cy="1843709"/>
            <a:chOff x="3882141" y="4525055"/>
            <a:chExt cx="1584690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87703" y="4798634"/>
              <a:ext cx="1379128" cy="49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AD0FF5-2159-4C9B-A1E9-B664FD92AE1A}"/>
              </a:ext>
            </a:extLst>
          </p:cNvPr>
          <p:cNvGrpSpPr/>
          <p:nvPr/>
        </p:nvGrpSpPr>
        <p:grpSpPr>
          <a:xfrm>
            <a:off x="6679532" y="3893335"/>
            <a:ext cx="1381392" cy="1726389"/>
            <a:chOff x="4455284" y="2374709"/>
            <a:chExt cx="1187791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17C0B0-FDAB-46C4-B65D-8C18453C16F8}"/>
                </a:ext>
              </a:extLst>
            </p:cNvPr>
            <p:cNvSpPr txBox="1"/>
            <p:nvPr/>
          </p:nvSpPr>
          <p:spPr>
            <a:xfrm>
              <a:off x="4627439" y="274824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19670C-623B-4A0C-9EA3-78CE0BA94DE4}"/>
              </a:ext>
            </a:extLst>
          </p:cNvPr>
          <p:cNvGrpSpPr/>
          <p:nvPr/>
        </p:nvGrpSpPr>
        <p:grpSpPr>
          <a:xfrm>
            <a:off x="8596217" y="3005451"/>
            <a:ext cx="1579523" cy="1846192"/>
            <a:chOff x="6763043" y="2722981"/>
            <a:chExt cx="118779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B8107A-2A58-4D9C-B25E-A041B787FB52}"/>
                </a:ext>
              </a:extLst>
            </p:cNvPr>
            <p:cNvSpPr txBox="1"/>
            <p:nvPr/>
          </p:nvSpPr>
          <p:spPr>
            <a:xfrm>
              <a:off x="6778088" y="3054090"/>
              <a:ext cx="1157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674330-BB03-48A2-BF1B-C3506B7BD83D}"/>
              </a:ext>
            </a:extLst>
          </p:cNvPr>
          <p:cNvGrpSpPr/>
          <p:nvPr/>
        </p:nvGrpSpPr>
        <p:grpSpPr>
          <a:xfrm>
            <a:off x="7288568" y="948755"/>
            <a:ext cx="1503068" cy="1731442"/>
            <a:chOff x="7146845" y="657692"/>
            <a:chExt cx="1221425" cy="15595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DAF040-3CAB-49E7-BEB8-9076350E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C1537E-E9BC-4316-911E-459D96AE795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2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" y="704675"/>
            <a:ext cx="3675459" cy="2085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E1A793-712C-44CD-ADFA-19CFC09699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9486" y="1389707"/>
            <a:ext cx="828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 -d">
            <a:hlinkClick r:id="" action="ppaction://media"/>
            <a:extLst>
              <a:ext uri="{FF2B5EF4-FFF2-40B4-BE49-F238E27FC236}">
                <a16:creationId xmlns:a16="http://schemas.microsoft.com/office/drawing/2014/main" id="{B5A54FDD-4A8A-48D9-A849-44DB1252E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1257" y="1161415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EDE16-B8B3-41FA-B409-0EBA92B125D3}"/>
              </a:ext>
            </a:extLst>
          </p:cNvPr>
          <p:cNvGrpSpPr/>
          <p:nvPr/>
        </p:nvGrpSpPr>
        <p:grpSpPr>
          <a:xfrm>
            <a:off x="8176334" y="692459"/>
            <a:ext cx="1618520" cy="1806242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0D815E-C16F-41DD-8DFD-A6E245225974}"/>
              </a:ext>
            </a:extLst>
          </p:cNvPr>
          <p:cNvGrpSpPr/>
          <p:nvPr/>
        </p:nvGrpSpPr>
        <p:grpSpPr>
          <a:xfrm rot="892853">
            <a:off x="4248820" y="3731695"/>
            <a:ext cx="1541611" cy="1963403"/>
            <a:chOff x="3882141" y="4525055"/>
            <a:chExt cx="1248363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3962040" y="4932572"/>
              <a:ext cx="1168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AD0FF5-2159-4C9B-A1E9-B664FD92AE1A}"/>
              </a:ext>
            </a:extLst>
          </p:cNvPr>
          <p:cNvGrpSpPr/>
          <p:nvPr/>
        </p:nvGrpSpPr>
        <p:grpSpPr>
          <a:xfrm rot="20826941">
            <a:off x="6679531" y="3893335"/>
            <a:ext cx="1738301" cy="1841640"/>
            <a:chOff x="4455284" y="2374709"/>
            <a:chExt cx="1301152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17C0B0-FDAB-46C4-B65D-8C18453C16F8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19670C-623B-4A0C-9EA3-78CE0BA94DE4}"/>
              </a:ext>
            </a:extLst>
          </p:cNvPr>
          <p:cNvGrpSpPr/>
          <p:nvPr/>
        </p:nvGrpSpPr>
        <p:grpSpPr>
          <a:xfrm>
            <a:off x="8779217" y="2814221"/>
            <a:ext cx="1692729" cy="2030807"/>
            <a:chOff x="6763043" y="2722981"/>
            <a:chExt cx="1255562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B8107A-2A58-4D9C-B25E-A041B787FB52}"/>
                </a:ext>
              </a:extLst>
            </p:cNvPr>
            <p:cNvSpPr txBox="1"/>
            <p:nvPr/>
          </p:nvSpPr>
          <p:spPr>
            <a:xfrm>
              <a:off x="7002969" y="3094842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" y="844027"/>
            <a:ext cx="3870658" cy="2293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25AB9-EA73-4CFD-8E6E-D1E561BE6D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1707" y="1548774"/>
            <a:ext cx="819150" cy="10572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758A3C2-D97E-4C91-BF42-72A2417CF12B}"/>
              </a:ext>
            </a:extLst>
          </p:cNvPr>
          <p:cNvGrpSpPr/>
          <p:nvPr/>
        </p:nvGrpSpPr>
        <p:grpSpPr>
          <a:xfrm>
            <a:off x="5814592" y="1278384"/>
            <a:ext cx="1502833" cy="1813795"/>
            <a:chOff x="7146845" y="657692"/>
            <a:chExt cx="122142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4092B18-C31B-400C-AC83-4F341A65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EB5B0D-9F9A-4743-905D-9CF6DCF8FE3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6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333</Words>
  <Application>Microsoft Office PowerPoint</Application>
  <PresentationFormat>Widescreen</PresentationFormat>
  <Paragraphs>112</Paragraphs>
  <Slides>13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Aharoni</vt:lpstr>
      <vt:lpstr>Arial</vt:lpstr>
      <vt:lpstr>Bernard MT Condensed</vt:lpstr>
      <vt:lpstr>Calibri</vt:lpstr>
      <vt:lpstr>Cambria</vt:lpstr>
      <vt:lpstr>Comic Sans MS</vt:lpstr>
      <vt:lpstr>Forte</vt:lpstr>
      <vt:lpstr>Showcard Gothic</vt:lpstr>
      <vt:lpstr>Snap ITC</vt:lpstr>
      <vt:lpstr>Sport Day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vanhiephnhp</cp:lastModifiedBy>
  <cp:revision>59</cp:revision>
  <dcterms:created xsi:type="dcterms:W3CDTF">2021-12-21T04:46:35Z</dcterms:created>
  <dcterms:modified xsi:type="dcterms:W3CDTF">2024-09-28T03:29:53Z</dcterms:modified>
</cp:coreProperties>
</file>